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EA23CAD3-E5A6-4F05-99D2-12AEDA5D17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A483F86-C60A-443C-A458-F5CA5F2395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ru-UA"/>
              <a:t>01.11.2020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39463C7-817B-454F-82D8-D2074A8666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/>
              <a:t>Примітка</a:t>
            </a:r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7D1732E-7DD6-4214-952D-F1167C3407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2DE16-5AC7-4F36-9CBC-1BBE83AC6A7E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8273830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ru-UA"/>
              <a:t>01.11.2020</a:t>
            </a:r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/>
              <a:t>Примітка</a:t>
            </a:r>
            <a:endParaRPr lang="ru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FB9A32-C110-4FF2-BAF8-9F1B9E407D8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3807744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UA"/>
              <a:t>1/11//2020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Примітка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UA"/>
              <a:t>1/11//2020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Примітка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UA"/>
              <a:t>1/11//2020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Примітка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UA"/>
              <a:t>1/11//2020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Примітка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UA"/>
              <a:t>1/11//2020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Примітка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UA"/>
              <a:t>1/11//2020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Примітка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UA"/>
              <a:t>1/11//2020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Примітка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UA"/>
              <a:t>1/11//2020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Примітка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UA"/>
              <a:t>1/11//2020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Примітка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UA"/>
              <a:t>1/11//2020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Примітка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UA"/>
              <a:t>1/11//2020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Примітка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UA"/>
              <a:t>1/11//2020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Примітка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UA"/>
              <a:t>1/11//2020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Примітка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UA"/>
              <a:t>1/11//2020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Примітка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UA"/>
              <a:t>1/11//2020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Примітка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UA"/>
              <a:t>1/11//2020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Примітка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UA"/>
              <a:t>1/11//2020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Примітка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ru-UA"/>
              <a:t>1/11//2020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ru-RU"/>
              <a:t>Примітка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86A676-BB94-4347-8190-ABFC22FEB2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FB1463D-B608-4B75-90BF-AF240B145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000428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550EE5-C153-4B10-BE1E-7FFACA78D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1FCBF5-5C9C-471E-AC2D-071EAC783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3B3C20-C48F-4858-AB2D-639ACD395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UA"/>
              <a:t>1/11//2020</a:t>
            </a:r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4CCEE4-26C1-4EBA-9F03-41AC63D89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Примітка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AE41BA-C246-4EFB-A93E-757B993C1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497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09732F-FDA7-4A1C-B43D-095E7E7CC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1B6DC5-6C6C-444E-98EA-EF3E90CF9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271801-0AB8-4BB2-844D-EFB1E3638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UA"/>
              <a:t>1/11//2020</a:t>
            </a:r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D89904-1DB2-474A-B47A-7A7196D3D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Примітка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B40A0D-C858-4AFD-8B2A-B9EB2CEC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812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D74E8C-1F67-4624-B68D-175132169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98EB4C-19CF-4FE8-A34B-7C6A86F5C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7F02F2-FFD5-4D76-B3FD-3148C0B4D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UA"/>
              <a:t>1/11//2020</a:t>
            </a:r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BF2EFC-71F6-4640-AE5A-CA5ED07C0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Примітка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5DCA54-3026-4A4D-A743-83A1EA3CA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3874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</TotalTime>
  <Words>15</Words>
  <Application>Microsoft Office PowerPoint</Application>
  <PresentationFormat>Широкоэкранный</PresentationFormat>
  <Paragraphs>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Ион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Юхименко Андрій Миколайович</dc:creator>
  <cp:lastModifiedBy>Юхименко Андрій Миколайович</cp:lastModifiedBy>
  <cp:revision>1</cp:revision>
  <dcterms:created xsi:type="dcterms:W3CDTF">2020-11-01T12:00:49Z</dcterms:created>
  <dcterms:modified xsi:type="dcterms:W3CDTF">2020-11-01T12:07:14Z</dcterms:modified>
</cp:coreProperties>
</file>