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3"/>
  </p:notesMasterIdLst>
  <p:handoutMasterIdLst>
    <p:handoutMasterId r:id="rId24"/>
  </p:handoutMasterIdLst>
  <p:sldIdLst>
    <p:sldId id="256" r:id="rId5"/>
    <p:sldId id="504" r:id="rId6"/>
    <p:sldId id="505" r:id="rId7"/>
    <p:sldId id="495" r:id="rId8"/>
    <p:sldId id="506" r:id="rId9"/>
    <p:sldId id="507" r:id="rId10"/>
    <p:sldId id="498" r:id="rId11"/>
    <p:sldId id="499" r:id="rId12"/>
    <p:sldId id="500" r:id="rId13"/>
    <p:sldId id="492" r:id="rId14"/>
    <p:sldId id="493" r:id="rId15"/>
    <p:sldId id="501" r:id="rId16"/>
    <p:sldId id="502" r:id="rId17"/>
    <p:sldId id="494" r:id="rId18"/>
    <p:sldId id="473" r:id="rId19"/>
    <p:sldId id="490" r:id="rId20"/>
    <p:sldId id="489" r:id="rId21"/>
    <p:sldId id="491" r:id="rId22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84" autoAdjust="0"/>
    <p:restoredTop sz="90578" autoAdjust="0"/>
  </p:normalViewPr>
  <p:slideViewPr>
    <p:cSldViewPr snapToGrid="0">
      <p:cViewPr>
        <p:scale>
          <a:sx n="75" d="100"/>
          <a:sy n="75" d="100"/>
        </p:scale>
        <p:origin x="-258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970AA4-5091-4E3F-B5DB-D7ABE4FFC729}">
      <dgm:prSet phldrT="[Текст]"/>
      <dgm:spPr/>
      <dgm:t>
        <a:bodyPr/>
        <a:lstStyle/>
        <a:p>
          <a:r>
            <a:rPr lang="en-US" dirty="0" smtClean="0"/>
            <a:t>1</a:t>
          </a:r>
          <a:endParaRPr lang="ru-RU" dirty="0"/>
        </a:p>
      </dgm:t>
    </dgm:pt>
    <dgm:pt modelId="{FA453F3A-42B5-4B86-98CE-11625CAA9F05}" type="parTrans" cxnId="{4111B7D1-B90E-4226-92FA-F399AE877FED}">
      <dgm:prSet/>
      <dgm:spPr/>
      <dgm:t>
        <a:bodyPr/>
        <a:lstStyle/>
        <a:p>
          <a:endParaRPr lang="ru-RU"/>
        </a:p>
      </dgm:t>
    </dgm:pt>
    <dgm:pt modelId="{91CC3701-7CCD-4AA5-8534-2B3DBA05FAE3}" type="sibTrans" cxnId="{4111B7D1-B90E-4226-92FA-F399AE877FED}">
      <dgm:prSet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en-US" dirty="0" smtClean="0"/>
            <a:t>2</a:t>
          </a:r>
          <a:endParaRPr lang="ru-RU" dirty="0"/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en-US" dirty="0" smtClean="0"/>
            <a:t>0</a:t>
          </a:r>
          <a:endParaRPr lang="ru-RU" dirty="0"/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3E19C444-121B-4BB2-85DA-C38827BCDD3C}">
      <dgm:prSet phldrT="[Текст]"/>
      <dgm:spPr/>
      <dgm:t>
        <a:bodyPr/>
        <a:lstStyle/>
        <a:p>
          <a:r>
            <a:rPr lang="en-US" dirty="0" smtClean="0"/>
            <a:t>3</a:t>
          </a:r>
          <a:endParaRPr lang="ru-RU" dirty="0"/>
        </a:p>
      </dgm:t>
    </dgm:pt>
    <dgm:pt modelId="{FA9C2D61-E2DA-42B5-BE6B-5E9C70697D50}" type="sibTrans" cxnId="{DDD77FF2-1783-4DDE-9F70-B9F91EBAEF27}">
      <dgm:prSet/>
      <dgm:spPr/>
      <dgm:t>
        <a:bodyPr/>
        <a:lstStyle/>
        <a:p>
          <a:endParaRPr lang="ru-RU"/>
        </a:p>
      </dgm:t>
    </dgm:pt>
    <dgm:pt modelId="{FD7392D3-437B-443B-BC74-A2FD056DF90F}" type="parTrans" cxnId="{DDD77FF2-1783-4DDE-9F70-B9F91EBAEF27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en-US" dirty="0" smtClean="0"/>
            <a:t>1</a:t>
          </a:r>
          <a:endParaRPr lang="ru-RU" dirty="0"/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120C-7F85-4C80-8D4A-938686877A2C}" type="pres">
      <dgm:prSet presAssocID="{3E19C444-121B-4BB2-85DA-C38827BCDD3C}" presName="Name14" presStyleCnt="0"/>
      <dgm:spPr/>
    </dgm:pt>
    <dgm:pt modelId="{F5CFBCFA-A4D1-4FA7-B828-6999CD1373DE}" type="pres">
      <dgm:prSet presAssocID="{3E19C444-121B-4BB2-85DA-C38827BCDD3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717E43-FD1B-41FD-ADFE-F3C5566CB36A}" type="pres">
      <dgm:prSet presAssocID="{3E19C444-121B-4BB2-85DA-C38827BCDD3C}" presName="hierChild2" presStyleCnt="0"/>
      <dgm:spPr/>
    </dgm:pt>
    <dgm:pt modelId="{17FF6E9B-1DD5-4F65-9BD4-69B9F7AE4CE2}" type="pres">
      <dgm:prSet presAssocID="{FA453F3A-42B5-4B86-98CE-11625CAA9F05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34E078E-5869-47CF-AFDB-E361CF097703}" type="pres">
      <dgm:prSet presAssocID="{4C970AA4-5091-4E3F-B5DB-D7ABE4FFC729}" presName="Name21" presStyleCnt="0"/>
      <dgm:spPr/>
    </dgm:pt>
    <dgm:pt modelId="{84AFFFBE-ABC7-4520-B04B-A7183EA4CDAD}" type="pres">
      <dgm:prSet presAssocID="{4C970AA4-5091-4E3F-B5DB-D7ABE4FFC729}" presName="level2Shape" presStyleLbl="node2" presStyleIdx="0" presStyleCnt="2"/>
      <dgm:spPr/>
      <dgm:t>
        <a:bodyPr/>
        <a:lstStyle/>
        <a:p>
          <a:endParaRPr lang="ru-RU"/>
        </a:p>
      </dgm:t>
    </dgm:pt>
    <dgm:pt modelId="{C3A67465-D338-4BF0-8C56-9609D519268A}" type="pres">
      <dgm:prSet presAssocID="{4C970AA4-5091-4E3F-B5DB-D7ABE4FFC729}" presName="hierChild3" presStyleCnt="0"/>
      <dgm:spPr/>
    </dgm:pt>
    <dgm:pt modelId="{44A070DA-92FF-4039-B118-600F15D0846C}" type="pres">
      <dgm:prSet presAssocID="{D572393B-12ED-4CB7-8339-E01F200839D5}" presName="Name19" presStyleLbl="parChTrans1D2" presStyleIdx="1" presStyleCnt="2"/>
      <dgm:spPr/>
      <dgm:t>
        <a:bodyPr/>
        <a:lstStyle/>
        <a:p>
          <a:endParaRPr lang="ru-RU"/>
        </a:p>
      </dgm:t>
    </dgm:pt>
    <dgm:pt modelId="{92B26B97-1DBD-4A0C-A4D1-E6DAB5E99271}" type="pres">
      <dgm:prSet presAssocID="{F37C4C92-36CE-4867-B745-98382C099EC6}" presName="Name21" presStyleCnt="0"/>
      <dgm:spPr/>
    </dgm:pt>
    <dgm:pt modelId="{987CAA09-D38E-4E61-AF12-C3878AA286A2}" type="pres">
      <dgm:prSet presAssocID="{F37C4C92-36CE-4867-B745-98382C099EC6}" presName="level2Shape" presStyleLbl="node2" presStyleIdx="1" presStyleCnt="2"/>
      <dgm:spPr/>
      <dgm:t>
        <a:bodyPr/>
        <a:lstStyle/>
        <a:p>
          <a:endParaRPr lang="ru-RU"/>
        </a:p>
      </dgm:t>
    </dgm:pt>
    <dgm:pt modelId="{66709CC3-BD03-4C64-B773-B5C5925877DA}" type="pres">
      <dgm:prSet presAssocID="{F37C4C92-36CE-4867-B745-98382C099EC6}" presName="hierChild3" presStyleCnt="0"/>
      <dgm:spPr/>
    </dgm:pt>
    <dgm:pt modelId="{946056AB-5CC6-4973-AB74-E93916DCE168}" type="pres">
      <dgm:prSet presAssocID="{C4D8B9B0-8D49-49DF-BFDE-57BED70D372C}" presName="Name19" presStyleLbl="parChTrans1D3" presStyleIdx="0" presStyleCnt="2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3" presStyleIdx="0" presStyleCnt="2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398A1A9F-57E8-4CFB-83E1-0F8370DC3ECA}" type="pres">
      <dgm:prSet presAssocID="{3184D1E4-0E81-41D0-93AD-0969B36EDEC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3" presStyleIdx="1" presStyleCnt="2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1BF8B91A-3FAA-403B-A059-F40114264DF7}" type="presOf" srcId="{FA453F3A-42B5-4B86-98CE-11625CAA9F05}" destId="{17FF6E9B-1DD5-4F65-9BD4-69B9F7AE4CE2}" srcOrd="0" destOrd="0" presId="urn:microsoft.com/office/officeart/2005/8/layout/hierarchy6"/>
    <dgm:cxn modelId="{0629A7DD-9B50-4E00-AC8E-40D966237DF7}" type="presOf" srcId="{A0362084-D04A-4B7D-9608-ADF457C5C2B0}" destId="{900A4354-057B-4149-BBD5-7E5701BADC89}" srcOrd="0" destOrd="0" presId="urn:microsoft.com/office/officeart/2005/8/layout/hierarchy6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5402EFA3-840D-435D-9F5C-013086430D34}" type="presOf" srcId="{F37C4C92-36CE-4867-B745-98382C099EC6}" destId="{987CAA09-D38E-4E61-AF12-C3878AA286A2}" srcOrd="0" destOrd="0" presId="urn:microsoft.com/office/officeart/2005/8/layout/hierarchy6"/>
    <dgm:cxn modelId="{10D3EF1E-18EE-4493-9F06-09020AA193D0}" type="presOf" srcId="{3E19C444-121B-4BB2-85DA-C38827BCDD3C}" destId="{F5CFBCFA-A4D1-4FA7-B828-6999CD1373DE}" srcOrd="0" destOrd="0" presId="urn:microsoft.com/office/officeart/2005/8/layout/hierarchy6"/>
    <dgm:cxn modelId="{ED992424-6D0D-4CBB-8568-14B45275E55A}" srcId="{3E19C444-121B-4BB2-85DA-C38827BCDD3C}" destId="{F37C4C92-36CE-4867-B745-98382C099EC6}" srcOrd="1" destOrd="0" parTransId="{D572393B-12ED-4CB7-8339-E01F200839D5}" sibTransId="{24E76377-09FA-47E6-A3ED-500275BFC591}"/>
    <dgm:cxn modelId="{CD7E0021-8465-4C2C-88B7-1C51712AB4D6}" type="presOf" srcId="{4C970AA4-5091-4E3F-B5DB-D7ABE4FFC729}" destId="{84AFFFBE-ABC7-4520-B04B-A7183EA4CDAD}" srcOrd="0" destOrd="0" presId="urn:microsoft.com/office/officeart/2005/8/layout/hierarchy6"/>
    <dgm:cxn modelId="{B0089E7E-9E77-4BF7-A7B4-812ADB1055DA}" type="presOf" srcId="{D572393B-12ED-4CB7-8339-E01F200839D5}" destId="{44A070DA-92FF-4039-B118-600F15D0846C}" srcOrd="0" destOrd="0" presId="urn:microsoft.com/office/officeart/2005/8/layout/hierarchy6"/>
    <dgm:cxn modelId="{DDD77FF2-1783-4DDE-9F70-B9F91EBAEF27}" srcId="{472AAFD1-3114-422E-90F2-CA0FD6932A3B}" destId="{3E19C444-121B-4BB2-85DA-C38827BCDD3C}" srcOrd="0" destOrd="0" parTransId="{FD7392D3-437B-443B-BC74-A2FD056DF90F}" sibTransId="{FA9C2D61-E2DA-42B5-BE6B-5E9C70697D50}"/>
    <dgm:cxn modelId="{1BE9EC80-72CA-4973-880D-5FB9336CBCB2}" type="presOf" srcId="{472AAFD1-3114-422E-90F2-CA0FD6932A3B}" destId="{17110B92-EAF0-4BDF-A03C-263823CB2D09}" srcOrd="0" destOrd="0" presId="urn:microsoft.com/office/officeart/2005/8/layout/hierarchy6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4111B7D1-B90E-4226-92FA-F399AE877FED}" srcId="{3E19C444-121B-4BB2-85DA-C38827BCDD3C}" destId="{4C970AA4-5091-4E3F-B5DB-D7ABE4FFC729}" srcOrd="0" destOrd="0" parTransId="{FA453F3A-42B5-4B86-98CE-11625CAA9F05}" sibTransId="{91CC3701-7CCD-4AA5-8534-2B3DBA05FAE3}"/>
    <dgm:cxn modelId="{48C961DC-CD0A-4FA0-BB56-62F3A9DD6D4B}" type="presOf" srcId="{90A242FD-D8B0-403B-B768-7E39A20D48ED}" destId="{8ED89B05-C65B-4014-A356-3A8612BB60C4}" srcOrd="0" destOrd="0" presId="urn:microsoft.com/office/officeart/2005/8/layout/hierarchy6"/>
    <dgm:cxn modelId="{2A05A223-E22B-4BA7-BEA5-D76992C7F846}" type="presOf" srcId="{3184D1E4-0E81-41D0-93AD-0969B36EDEC7}" destId="{398A1A9F-57E8-4CFB-83E1-0F8370DC3ECA}" srcOrd="0" destOrd="0" presId="urn:microsoft.com/office/officeart/2005/8/layout/hierarchy6"/>
    <dgm:cxn modelId="{714C00A9-5CD7-464A-9CB5-24A96301D67F}" type="presOf" srcId="{C4D8B9B0-8D49-49DF-BFDE-57BED70D372C}" destId="{946056AB-5CC6-4973-AB74-E93916DCE168}" srcOrd="0" destOrd="0" presId="urn:microsoft.com/office/officeart/2005/8/layout/hierarchy6"/>
    <dgm:cxn modelId="{237D0F31-BCD0-445B-AFF7-E6DB5A9EE725}" type="presParOf" srcId="{17110B92-EAF0-4BDF-A03C-263823CB2D09}" destId="{6DF13FF7-8107-4230-AD9F-BA67299B34C7}" srcOrd="0" destOrd="0" presId="urn:microsoft.com/office/officeart/2005/8/layout/hierarchy6"/>
    <dgm:cxn modelId="{FFEE2C51-9381-48E8-94F7-F0A8AEBA5BFC}" type="presParOf" srcId="{6DF13FF7-8107-4230-AD9F-BA67299B34C7}" destId="{FEA882E3-58B0-4BD7-8573-063AAE598257}" srcOrd="0" destOrd="0" presId="urn:microsoft.com/office/officeart/2005/8/layout/hierarchy6"/>
    <dgm:cxn modelId="{32E1C76D-A578-4D06-94BA-4960B235DEE3}" type="presParOf" srcId="{FEA882E3-58B0-4BD7-8573-063AAE598257}" destId="{6507120C-7F85-4C80-8D4A-938686877A2C}" srcOrd="0" destOrd="0" presId="urn:microsoft.com/office/officeart/2005/8/layout/hierarchy6"/>
    <dgm:cxn modelId="{2032B48C-EDC6-452F-8BDB-F97A039D4670}" type="presParOf" srcId="{6507120C-7F85-4C80-8D4A-938686877A2C}" destId="{F5CFBCFA-A4D1-4FA7-B828-6999CD1373DE}" srcOrd="0" destOrd="0" presId="urn:microsoft.com/office/officeart/2005/8/layout/hierarchy6"/>
    <dgm:cxn modelId="{70D89678-E811-40EB-9337-4B04A33CCDB8}" type="presParOf" srcId="{6507120C-7F85-4C80-8D4A-938686877A2C}" destId="{FE717E43-FD1B-41FD-ADFE-F3C5566CB36A}" srcOrd="1" destOrd="0" presId="urn:microsoft.com/office/officeart/2005/8/layout/hierarchy6"/>
    <dgm:cxn modelId="{68E42864-D870-4BFE-9558-51CFE864D1D8}" type="presParOf" srcId="{FE717E43-FD1B-41FD-ADFE-F3C5566CB36A}" destId="{17FF6E9B-1DD5-4F65-9BD4-69B9F7AE4CE2}" srcOrd="0" destOrd="0" presId="urn:microsoft.com/office/officeart/2005/8/layout/hierarchy6"/>
    <dgm:cxn modelId="{A38BF3A5-5204-4A46-9B98-8670E8499FE6}" type="presParOf" srcId="{FE717E43-FD1B-41FD-ADFE-F3C5566CB36A}" destId="{834E078E-5869-47CF-AFDB-E361CF097703}" srcOrd="1" destOrd="0" presId="urn:microsoft.com/office/officeart/2005/8/layout/hierarchy6"/>
    <dgm:cxn modelId="{6D1F10A2-1E07-4748-876F-E4747EF1D938}" type="presParOf" srcId="{834E078E-5869-47CF-AFDB-E361CF097703}" destId="{84AFFFBE-ABC7-4520-B04B-A7183EA4CDAD}" srcOrd="0" destOrd="0" presId="urn:microsoft.com/office/officeart/2005/8/layout/hierarchy6"/>
    <dgm:cxn modelId="{C6027C98-3D84-4977-AD01-FF5B2F83F549}" type="presParOf" srcId="{834E078E-5869-47CF-AFDB-E361CF097703}" destId="{C3A67465-D338-4BF0-8C56-9609D519268A}" srcOrd="1" destOrd="0" presId="urn:microsoft.com/office/officeart/2005/8/layout/hierarchy6"/>
    <dgm:cxn modelId="{35E85318-6CF4-46E4-A432-8F70E136CDD6}" type="presParOf" srcId="{FE717E43-FD1B-41FD-ADFE-F3C5566CB36A}" destId="{44A070DA-92FF-4039-B118-600F15D0846C}" srcOrd="2" destOrd="0" presId="urn:microsoft.com/office/officeart/2005/8/layout/hierarchy6"/>
    <dgm:cxn modelId="{45A2AAE8-5F47-4916-B151-7F978802F1AD}" type="presParOf" srcId="{FE717E43-FD1B-41FD-ADFE-F3C5566CB36A}" destId="{92B26B97-1DBD-4A0C-A4D1-E6DAB5E99271}" srcOrd="3" destOrd="0" presId="urn:microsoft.com/office/officeart/2005/8/layout/hierarchy6"/>
    <dgm:cxn modelId="{68AFD9D5-9E9B-405F-835B-335F43C6F444}" type="presParOf" srcId="{92B26B97-1DBD-4A0C-A4D1-E6DAB5E99271}" destId="{987CAA09-D38E-4E61-AF12-C3878AA286A2}" srcOrd="0" destOrd="0" presId="urn:microsoft.com/office/officeart/2005/8/layout/hierarchy6"/>
    <dgm:cxn modelId="{225626AF-84EB-422E-BB11-783CACB3288F}" type="presParOf" srcId="{92B26B97-1DBD-4A0C-A4D1-E6DAB5E99271}" destId="{66709CC3-BD03-4C64-B773-B5C5925877DA}" srcOrd="1" destOrd="0" presId="urn:microsoft.com/office/officeart/2005/8/layout/hierarchy6"/>
    <dgm:cxn modelId="{8F8E55EA-0010-440A-AEC9-90C5E6F3F1D5}" type="presParOf" srcId="{66709CC3-BD03-4C64-B773-B5C5925877DA}" destId="{946056AB-5CC6-4973-AB74-E93916DCE168}" srcOrd="0" destOrd="0" presId="urn:microsoft.com/office/officeart/2005/8/layout/hierarchy6"/>
    <dgm:cxn modelId="{82DCCF4A-1391-403E-8D7E-BE837C795887}" type="presParOf" srcId="{66709CC3-BD03-4C64-B773-B5C5925877DA}" destId="{6AC6C1B3-A9F6-4D20-A63E-B8AA68EFEDC4}" srcOrd="1" destOrd="0" presId="urn:microsoft.com/office/officeart/2005/8/layout/hierarchy6"/>
    <dgm:cxn modelId="{8B9C3C9D-C3B2-4286-A08B-5B9BBEC6FCE7}" type="presParOf" srcId="{6AC6C1B3-A9F6-4D20-A63E-B8AA68EFEDC4}" destId="{8ED89B05-C65B-4014-A356-3A8612BB60C4}" srcOrd="0" destOrd="0" presId="urn:microsoft.com/office/officeart/2005/8/layout/hierarchy6"/>
    <dgm:cxn modelId="{29BC2481-226B-427C-B496-841A07863115}" type="presParOf" srcId="{6AC6C1B3-A9F6-4D20-A63E-B8AA68EFEDC4}" destId="{FC46E477-5641-439C-AE8A-EB7F60145504}" srcOrd="1" destOrd="0" presId="urn:microsoft.com/office/officeart/2005/8/layout/hierarchy6"/>
    <dgm:cxn modelId="{23B0B09D-3402-404C-B111-BD5F470E73BD}" type="presParOf" srcId="{66709CC3-BD03-4C64-B773-B5C5925877DA}" destId="{398A1A9F-57E8-4CFB-83E1-0F8370DC3ECA}" srcOrd="2" destOrd="0" presId="urn:microsoft.com/office/officeart/2005/8/layout/hierarchy6"/>
    <dgm:cxn modelId="{5A904EBF-D284-4E4F-BBCC-4E643B2A36BB}" type="presParOf" srcId="{66709CC3-BD03-4C64-B773-B5C5925877DA}" destId="{3BD6333D-2B98-4F89-8C8E-C333CE4DD757}" srcOrd="3" destOrd="0" presId="urn:microsoft.com/office/officeart/2005/8/layout/hierarchy6"/>
    <dgm:cxn modelId="{60EE0A3B-2298-4648-B39B-E63570E7573A}" type="presParOf" srcId="{3BD6333D-2B98-4F89-8C8E-C333CE4DD757}" destId="{900A4354-057B-4149-BBD5-7E5701BADC89}" srcOrd="0" destOrd="0" presId="urn:microsoft.com/office/officeart/2005/8/layout/hierarchy6"/>
    <dgm:cxn modelId="{8A7E8086-841D-4C5A-BC59-40866756EE65}" type="presParOf" srcId="{3BD6333D-2B98-4F89-8C8E-C333CE4DD757}" destId="{BF351FC6-5823-4013-9AD4-F5DD0E55E508}" srcOrd="1" destOrd="0" presId="urn:microsoft.com/office/officeart/2005/8/layout/hierarchy6"/>
    <dgm:cxn modelId="{65688EFF-939B-45AA-8AB6-FB2A16502E07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970AA4-5091-4E3F-B5DB-D7ABE4FFC729}">
      <dgm:prSet phldrT="[Текст]"/>
      <dgm:spPr/>
      <dgm:t>
        <a:bodyPr/>
        <a:lstStyle/>
        <a:p>
          <a:r>
            <a:rPr lang="en-US" dirty="0" smtClean="0"/>
            <a:t>1</a:t>
          </a:r>
          <a:endParaRPr lang="ru-RU" dirty="0"/>
        </a:p>
      </dgm:t>
    </dgm:pt>
    <dgm:pt modelId="{FA453F3A-42B5-4B86-98CE-11625CAA9F05}" type="parTrans" cxnId="{4111B7D1-B90E-4226-92FA-F399AE877FED}">
      <dgm:prSet/>
      <dgm:spPr/>
      <dgm:t>
        <a:bodyPr/>
        <a:lstStyle/>
        <a:p>
          <a:endParaRPr lang="ru-RU"/>
        </a:p>
      </dgm:t>
    </dgm:pt>
    <dgm:pt modelId="{91CC3701-7CCD-4AA5-8534-2B3DBA05FAE3}" type="sibTrans" cxnId="{4111B7D1-B90E-4226-92FA-F399AE877FED}">
      <dgm:prSet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en-US" dirty="0" smtClean="0"/>
            <a:t>2</a:t>
          </a:r>
          <a:endParaRPr lang="ru-RU" dirty="0"/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en-US" dirty="0" smtClean="0"/>
            <a:t>0</a:t>
          </a:r>
          <a:endParaRPr lang="ru-RU" dirty="0"/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3E19C444-121B-4BB2-85DA-C38827BCDD3C}">
      <dgm:prSet phldrT="[Текст]"/>
      <dgm:spPr/>
      <dgm:t>
        <a:bodyPr/>
        <a:lstStyle/>
        <a:p>
          <a:r>
            <a:rPr lang="en-US" dirty="0" smtClean="0"/>
            <a:t>3</a:t>
          </a:r>
          <a:endParaRPr lang="ru-RU" dirty="0"/>
        </a:p>
      </dgm:t>
    </dgm:pt>
    <dgm:pt modelId="{FA9C2D61-E2DA-42B5-BE6B-5E9C70697D50}" type="sibTrans" cxnId="{DDD77FF2-1783-4DDE-9F70-B9F91EBAEF27}">
      <dgm:prSet/>
      <dgm:spPr/>
      <dgm:t>
        <a:bodyPr/>
        <a:lstStyle/>
        <a:p>
          <a:endParaRPr lang="ru-RU"/>
        </a:p>
      </dgm:t>
    </dgm:pt>
    <dgm:pt modelId="{FD7392D3-437B-443B-BC74-A2FD056DF90F}" type="parTrans" cxnId="{DDD77FF2-1783-4DDE-9F70-B9F91EBAEF27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en-US" dirty="0" smtClean="0"/>
            <a:t>1</a:t>
          </a:r>
          <a:endParaRPr lang="ru-RU" dirty="0"/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120C-7F85-4C80-8D4A-938686877A2C}" type="pres">
      <dgm:prSet presAssocID="{3E19C444-121B-4BB2-85DA-C38827BCDD3C}" presName="Name14" presStyleCnt="0"/>
      <dgm:spPr/>
    </dgm:pt>
    <dgm:pt modelId="{F5CFBCFA-A4D1-4FA7-B828-6999CD1373DE}" type="pres">
      <dgm:prSet presAssocID="{3E19C444-121B-4BB2-85DA-C38827BCDD3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717E43-FD1B-41FD-ADFE-F3C5566CB36A}" type="pres">
      <dgm:prSet presAssocID="{3E19C444-121B-4BB2-85DA-C38827BCDD3C}" presName="hierChild2" presStyleCnt="0"/>
      <dgm:spPr/>
    </dgm:pt>
    <dgm:pt modelId="{17FF6E9B-1DD5-4F65-9BD4-69B9F7AE4CE2}" type="pres">
      <dgm:prSet presAssocID="{FA453F3A-42B5-4B86-98CE-11625CAA9F05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34E078E-5869-47CF-AFDB-E361CF097703}" type="pres">
      <dgm:prSet presAssocID="{4C970AA4-5091-4E3F-B5DB-D7ABE4FFC729}" presName="Name21" presStyleCnt="0"/>
      <dgm:spPr/>
    </dgm:pt>
    <dgm:pt modelId="{84AFFFBE-ABC7-4520-B04B-A7183EA4CDAD}" type="pres">
      <dgm:prSet presAssocID="{4C970AA4-5091-4E3F-B5DB-D7ABE4FFC729}" presName="level2Shape" presStyleLbl="node2" presStyleIdx="0" presStyleCnt="2"/>
      <dgm:spPr/>
      <dgm:t>
        <a:bodyPr/>
        <a:lstStyle/>
        <a:p>
          <a:endParaRPr lang="ru-RU"/>
        </a:p>
      </dgm:t>
    </dgm:pt>
    <dgm:pt modelId="{C3A67465-D338-4BF0-8C56-9609D519268A}" type="pres">
      <dgm:prSet presAssocID="{4C970AA4-5091-4E3F-B5DB-D7ABE4FFC729}" presName="hierChild3" presStyleCnt="0"/>
      <dgm:spPr/>
    </dgm:pt>
    <dgm:pt modelId="{44A070DA-92FF-4039-B118-600F15D0846C}" type="pres">
      <dgm:prSet presAssocID="{D572393B-12ED-4CB7-8339-E01F200839D5}" presName="Name19" presStyleLbl="parChTrans1D2" presStyleIdx="1" presStyleCnt="2"/>
      <dgm:spPr/>
      <dgm:t>
        <a:bodyPr/>
        <a:lstStyle/>
        <a:p>
          <a:endParaRPr lang="ru-RU"/>
        </a:p>
      </dgm:t>
    </dgm:pt>
    <dgm:pt modelId="{92B26B97-1DBD-4A0C-A4D1-E6DAB5E99271}" type="pres">
      <dgm:prSet presAssocID="{F37C4C92-36CE-4867-B745-98382C099EC6}" presName="Name21" presStyleCnt="0"/>
      <dgm:spPr/>
    </dgm:pt>
    <dgm:pt modelId="{987CAA09-D38E-4E61-AF12-C3878AA286A2}" type="pres">
      <dgm:prSet presAssocID="{F37C4C92-36CE-4867-B745-98382C099EC6}" presName="level2Shape" presStyleLbl="node2" presStyleIdx="1" presStyleCnt="2"/>
      <dgm:spPr/>
      <dgm:t>
        <a:bodyPr/>
        <a:lstStyle/>
        <a:p>
          <a:endParaRPr lang="ru-RU"/>
        </a:p>
      </dgm:t>
    </dgm:pt>
    <dgm:pt modelId="{66709CC3-BD03-4C64-B773-B5C5925877DA}" type="pres">
      <dgm:prSet presAssocID="{F37C4C92-36CE-4867-B745-98382C099EC6}" presName="hierChild3" presStyleCnt="0"/>
      <dgm:spPr/>
    </dgm:pt>
    <dgm:pt modelId="{946056AB-5CC6-4973-AB74-E93916DCE168}" type="pres">
      <dgm:prSet presAssocID="{C4D8B9B0-8D49-49DF-BFDE-57BED70D372C}" presName="Name19" presStyleLbl="parChTrans1D3" presStyleIdx="0" presStyleCnt="2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3" presStyleIdx="0" presStyleCnt="2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398A1A9F-57E8-4CFB-83E1-0F8370DC3ECA}" type="pres">
      <dgm:prSet presAssocID="{3184D1E4-0E81-41D0-93AD-0969B36EDEC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3" presStyleIdx="1" presStyleCnt="2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455EBCA8-0814-4C5F-A5C2-34874733A6F6}" type="presOf" srcId="{D572393B-12ED-4CB7-8339-E01F200839D5}" destId="{44A070DA-92FF-4039-B118-600F15D0846C}" srcOrd="0" destOrd="0" presId="urn:microsoft.com/office/officeart/2005/8/layout/hierarchy6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497984F1-D0EE-43F6-A56D-40B5DEED3E91}" type="presOf" srcId="{F37C4C92-36CE-4867-B745-98382C099EC6}" destId="{987CAA09-D38E-4E61-AF12-C3878AA286A2}" srcOrd="0" destOrd="0" presId="urn:microsoft.com/office/officeart/2005/8/layout/hierarchy6"/>
    <dgm:cxn modelId="{DC457560-AFBB-49C0-819F-4166EBEF8CB9}" type="presOf" srcId="{4C970AA4-5091-4E3F-B5DB-D7ABE4FFC729}" destId="{84AFFFBE-ABC7-4520-B04B-A7183EA4CDAD}" srcOrd="0" destOrd="0" presId="urn:microsoft.com/office/officeart/2005/8/layout/hierarchy6"/>
    <dgm:cxn modelId="{EF8C9445-535A-4247-9EE6-8FCED4A6FC6C}" type="presOf" srcId="{C4D8B9B0-8D49-49DF-BFDE-57BED70D372C}" destId="{946056AB-5CC6-4973-AB74-E93916DCE168}" srcOrd="0" destOrd="0" presId="urn:microsoft.com/office/officeart/2005/8/layout/hierarchy6"/>
    <dgm:cxn modelId="{ED992424-6D0D-4CBB-8568-14B45275E55A}" srcId="{3E19C444-121B-4BB2-85DA-C38827BCDD3C}" destId="{F37C4C92-36CE-4867-B745-98382C099EC6}" srcOrd="1" destOrd="0" parTransId="{D572393B-12ED-4CB7-8339-E01F200839D5}" sibTransId="{24E76377-09FA-47E6-A3ED-500275BFC591}"/>
    <dgm:cxn modelId="{85375CE7-BDD7-4E45-BB37-5252DD736EEA}" type="presOf" srcId="{FA453F3A-42B5-4B86-98CE-11625CAA9F05}" destId="{17FF6E9B-1DD5-4F65-9BD4-69B9F7AE4CE2}" srcOrd="0" destOrd="0" presId="urn:microsoft.com/office/officeart/2005/8/layout/hierarchy6"/>
    <dgm:cxn modelId="{813D5D07-5737-4CC1-9A30-991F61195D66}" type="presOf" srcId="{3E19C444-121B-4BB2-85DA-C38827BCDD3C}" destId="{F5CFBCFA-A4D1-4FA7-B828-6999CD1373DE}" srcOrd="0" destOrd="0" presId="urn:microsoft.com/office/officeart/2005/8/layout/hierarchy6"/>
    <dgm:cxn modelId="{B02B2F6C-3E6F-4318-B4A4-1244D660D890}" type="presOf" srcId="{3184D1E4-0E81-41D0-93AD-0969B36EDEC7}" destId="{398A1A9F-57E8-4CFB-83E1-0F8370DC3ECA}" srcOrd="0" destOrd="0" presId="urn:microsoft.com/office/officeart/2005/8/layout/hierarchy6"/>
    <dgm:cxn modelId="{DDD77FF2-1783-4DDE-9F70-B9F91EBAEF27}" srcId="{472AAFD1-3114-422E-90F2-CA0FD6932A3B}" destId="{3E19C444-121B-4BB2-85DA-C38827BCDD3C}" srcOrd="0" destOrd="0" parTransId="{FD7392D3-437B-443B-BC74-A2FD056DF90F}" sibTransId="{FA9C2D61-E2DA-42B5-BE6B-5E9C70697D50}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E4AB2500-F28A-44D3-AABF-824E3801F0CE}" type="presOf" srcId="{472AAFD1-3114-422E-90F2-CA0FD6932A3B}" destId="{17110B92-EAF0-4BDF-A03C-263823CB2D09}" srcOrd="0" destOrd="0" presId="urn:microsoft.com/office/officeart/2005/8/layout/hierarchy6"/>
    <dgm:cxn modelId="{4111B7D1-B90E-4226-92FA-F399AE877FED}" srcId="{3E19C444-121B-4BB2-85DA-C38827BCDD3C}" destId="{4C970AA4-5091-4E3F-B5DB-D7ABE4FFC729}" srcOrd="0" destOrd="0" parTransId="{FA453F3A-42B5-4B86-98CE-11625CAA9F05}" sibTransId="{91CC3701-7CCD-4AA5-8534-2B3DBA05FAE3}"/>
    <dgm:cxn modelId="{F1886AAC-C624-40BB-AA83-ED4BE490E145}" type="presOf" srcId="{A0362084-D04A-4B7D-9608-ADF457C5C2B0}" destId="{900A4354-057B-4149-BBD5-7E5701BADC89}" srcOrd="0" destOrd="0" presId="urn:microsoft.com/office/officeart/2005/8/layout/hierarchy6"/>
    <dgm:cxn modelId="{DE260656-10E7-4756-830D-82ED98E3C419}" type="presOf" srcId="{90A242FD-D8B0-403B-B768-7E39A20D48ED}" destId="{8ED89B05-C65B-4014-A356-3A8612BB60C4}" srcOrd="0" destOrd="0" presId="urn:microsoft.com/office/officeart/2005/8/layout/hierarchy6"/>
    <dgm:cxn modelId="{A57E1D12-AB82-4501-ACB3-74EE7A28A007}" type="presParOf" srcId="{17110B92-EAF0-4BDF-A03C-263823CB2D09}" destId="{6DF13FF7-8107-4230-AD9F-BA67299B34C7}" srcOrd="0" destOrd="0" presId="urn:microsoft.com/office/officeart/2005/8/layout/hierarchy6"/>
    <dgm:cxn modelId="{824E93AD-8BCB-4CFA-A74B-B9F29E1D0620}" type="presParOf" srcId="{6DF13FF7-8107-4230-AD9F-BA67299B34C7}" destId="{FEA882E3-58B0-4BD7-8573-063AAE598257}" srcOrd="0" destOrd="0" presId="urn:microsoft.com/office/officeart/2005/8/layout/hierarchy6"/>
    <dgm:cxn modelId="{415CEF97-B6DD-4E35-8909-FEDA70D42A63}" type="presParOf" srcId="{FEA882E3-58B0-4BD7-8573-063AAE598257}" destId="{6507120C-7F85-4C80-8D4A-938686877A2C}" srcOrd="0" destOrd="0" presId="urn:microsoft.com/office/officeart/2005/8/layout/hierarchy6"/>
    <dgm:cxn modelId="{9020B95A-BE12-494E-97DD-FF17EE4CB62C}" type="presParOf" srcId="{6507120C-7F85-4C80-8D4A-938686877A2C}" destId="{F5CFBCFA-A4D1-4FA7-B828-6999CD1373DE}" srcOrd="0" destOrd="0" presId="urn:microsoft.com/office/officeart/2005/8/layout/hierarchy6"/>
    <dgm:cxn modelId="{D5E1E9FB-7B87-43A7-9D8A-0483A51736DD}" type="presParOf" srcId="{6507120C-7F85-4C80-8D4A-938686877A2C}" destId="{FE717E43-FD1B-41FD-ADFE-F3C5566CB36A}" srcOrd="1" destOrd="0" presId="urn:microsoft.com/office/officeart/2005/8/layout/hierarchy6"/>
    <dgm:cxn modelId="{46BC15CD-4EA7-4C04-8B26-0FD5CC13910B}" type="presParOf" srcId="{FE717E43-FD1B-41FD-ADFE-F3C5566CB36A}" destId="{17FF6E9B-1DD5-4F65-9BD4-69B9F7AE4CE2}" srcOrd="0" destOrd="0" presId="urn:microsoft.com/office/officeart/2005/8/layout/hierarchy6"/>
    <dgm:cxn modelId="{B57F856C-94F3-4271-834C-5466E74CBE31}" type="presParOf" srcId="{FE717E43-FD1B-41FD-ADFE-F3C5566CB36A}" destId="{834E078E-5869-47CF-AFDB-E361CF097703}" srcOrd="1" destOrd="0" presId="urn:microsoft.com/office/officeart/2005/8/layout/hierarchy6"/>
    <dgm:cxn modelId="{D31C8C1E-4EDD-49B8-966A-4D6497DB2456}" type="presParOf" srcId="{834E078E-5869-47CF-AFDB-E361CF097703}" destId="{84AFFFBE-ABC7-4520-B04B-A7183EA4CDAD}" srcOrd="0" destOrd="0" presId="urn:microsoft.com/office/officeart/2005/8/layout/hierarchy6"/>
    <dgm:cxn modelId="{DBB746A3-91B2-4BF4-A41C-7DB79B858AD2}" type="presParOf" srcId="{834E078E-5869-47CF-AFDB-E361CF097703}" destId="{C3A67465-D338-4BF0-8C56-9609D519268A}" srcOrd="1" destOrd="0" presId="urn:microsoft.com/office/officeart/2005/8/layout/hierarchy6"/>
    <dgm:cxn modelId="{75C94863-3832-4B02-8B64-CDB7B37A0195}" type="presParOf" srcId="{FE717E43-FD1B-41FD-ADFE-F3C5566CB36A}" destId="{44A070DA-92FF-4039-B118-600F15D0846C}" srcOrd="2" destOrd="0" presId="urn:microsoft.com/office/officeart/2005/8/layout/hierarchy6"/>
    <dgm:cxn modelId="{79111D22-8D99-4F5B-8277-EE94161CAEC2}" type="presParOf" srcId="{FE717E43-FD1B-41FD-ADFE-F3C5566CB36A}" destId="{92B26B97-1DBD-4A0C-A4D1-E6DAB5E99271}" srcOrd="3" destOrd="0" presId="urn:microsoft.com/office/officeart/2005/8/layout/hierarchy6"/>
    <dgm:cxn modelId="{4627CFBC-C245-4027-9027-D28A3B0730DD}" type="presParOf" srcId="{92B26B97-1DBD-4A0C-A4D1-E6DAB5E99271}" destId="{987CAA09-D38E-4E61-AF12-C3878AA286A2}" srcOrd="0" destOrd="0" presId="urn:microsoft.com/office/officeart/2005/8/layout/hierarchy6"/>
    <dgm:cxn modelId="{5BEC7A2A-E43A-459B-9C23-7CBADDB3FF35}" type="presParOf" srcId="{92B26B97-1DBD-4A0C-A4D1-E6DAB5E99271}" destId="{66709CC3-BD03-4C64-B773-B5C5925877DA}" srcOrd="1" destOrd="0" presId="urn:microsoft.com/office/officeart/2005/8/layout/hierarchy6"/>
    <dgm:cxn modelId="{1FE4D12A-ED12-472E-8682-C31C6C0B0CD8}" type="presParOf" srcId="{66709CC3-BD03-4C64-B773-B5C5925877DA}" destId="{946056AB-5CC6-4973-AB74-E93916DCE168}" srcOrd="0" destOrd="0" presId="urn:microsoft.com/office/officeart/2005/8/layout/hierarchy6"/>
    <dgm:cxn modelId="{92B6EC71-E6C0-4E87-8393-F4977D921923}" type="presParOf" srcId="{66709CC3-BD03-4C64-B773-B5C5925877DA}" destId="{6AC6C1B3-A9F6-4D20-A63E-B8AA68EFEDC4}" srcOrd="1" destOrd="0" presId="urn:microsoft.com/office/officeart/2005/8/layout/hierarchy6"/>
    <dgm:cxn modelId="{906E6F2D-F997-4853-981D-11D68CF80961}" type="presParOf" srcId="{6AC6C1B3-A9F6-4D20-A63E-B8AA68EFEDC4}" destId="{8ED89B05-C65B-4014-A356-3A8612BB60C4}" srcOrd="0" destOrd="0" presId="urn:microsoft.com/office/officeart/2005/8/layout/hierarchy6"/>
    <dgm:cxn modelId="{3DB40EF2-6292-4532-90EA-8695527CE88F}" type="presParOf" srcId="{6AC6C1B3-A9F6-4D20-A63E-B8AA68EFEDC4}" destId="{FC46E477-5641-439C-AE8A-EB7F60145504}" srcOrd="1" destOrd="0" presId="urn:microsoft.com/office/officeart/2005/8/layout/hierarchy6"/>
    <dgm:cxn modelId="{2093D87C-09F9-4503-8AE4-6A26A4438496}" type="presParOf" srcId="{66709CC3-BD03-4C64-B773-B5C5925877DA}" destId="{398A1A9F-57E8-4CFB-83E1-0F8370DC3ECA}" srcOrd="2" destOrd="0" presId="urn:microsoft.com/office/officeart/2005/8/layout/hierarchy6"/>
    <dgm:cxn modelId="{BDEF1759-9BB2-4ADC-8EFC-1D106599F256}" type="presParOf" srcId="{66709CC3-BD03-4C64-B773-B5C5925877DA}" destId="{3BD6333D-2B98-4F89-8C8E-C333CE4DD757}" srcOrd="3" destOrd="0" presId="urn:microsoft.com/office/officeart/2005/8/layout/hierarchy6"/>
    <dgm:cxn modelId="{D577EDA1-BB24-4F00-934A-FCF5533A7713}" type="presParOf" srcId="{3BD6333D-2B98-4F89-8C8E-C333CE4DD757}" destId="{900A4354-057B-4149-BBD5-7E5701BADC89}" srcOrd="0" destOrd="0" presId="urn:microsoft.com/office/officeart/2005/8/layout/hierarchy6"/>
    <dgm:cxn modelId="{53B947CC-1D4B-428C-9867-1119C5220F9F}" type="presParOf" srcId="{3BD6333D-2B98-4F89-8C8E-C333CE4DD757}" destId="{BF351FC6-5823-4013-9AD4-F5DD0E55E508}" srcOrd="1" destOrd="0" presId="urn:microsoft.com/office/officeart/2005/8/layout/hierarchy6"/>
    <dgm:cxn modelId="{FBDF7E6A-7571-45AA-8D2C-6D2A783F5CC3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970AA4-5091-4E3F-B5DB-D7ABE4FFC729}">
      <dgm:prSet phldrT="[Текст]"/>
      <dgm:spPr/>
      <dgm:t>
        <a:bodyPr/>
        <a:lstStyle/>
        <a:p>
          <a:r>
            <a:rPr lang="ru-RU"/>
            <a:t>3</a:t>
          </a:r>
        </a:p>
      </dgm:t>
    </dgm:pt>
    <dgm:pt modelId="{FA453F3A-42B5-4B86-98CE-11625CAA9F05}" type="parTrans" cxnId="{4111B7D1-B90E-4226-92FA-F399AE877FED}">
      <dgm:prSet/>
      <dgm:spPr/>
      <dgm:t>
        <a:bodyPr/>
        <a:lstStyle/>
        <a:p>
          <a:endParaRPr lang="ru-RU"/>
        </a:p>
      </dgm:t>
    </dgm:pt>
    <dgm:pt modelId="{91CC3701-7CCD-4AA5-8534-2B3DBA05FAE3}" type="sibTrans" cxnId="{4111B7D1-B90E-4226-92FA-F399AE877FED}">
      <dgm:prSet/>
      <dgm:spPr/>
      <dgm:t>
        <a:bodyPr/>
        <a:lstStyle/>
        <a:p>
          <a:endParaRPr lang="ru-RU"/>
        </a:p>
      </dgm:t>
    </dgm:pt>
    <dgm:pt modelId="{04D7DD7D-064A-40F0-BB11-5A22D53812B0}">
      <dgm:prSet phldrT="[Текст]"/>
      <dgm:spPr/>
      <dgm:t>
        <a:bodyPr/>
        <a:lstStyle/>
        <a:p>
          <a:r>
            <a:rPr lang="ru-RU"/>
            <a:t>1</a:t>
          </a:r>
        </a:p>
      </dgm:t>
    </dgm:pt>
    <dgm:pt modelId="{4E080876-1866-4962-AA0F-C287871FC3B6}" type="parTrans" cxnId="{F69FB894-103D-4C2E-AB50-BAA073A7B0D8}">
      <dgm:prSet/>
      <dgm:spPr/>
      <dgm:t>
        <a:bodyPr/>
        <a:lstStyle/>
        <a:p>
          <a:endParaRPr lang="ru-RU"/>
        </a:p>
      </dgm:t>
    </dgm:pt>
    <dgm:pt modelId="{99A39964-3DA8-49AE-A49E-C47A57FB50FB}" type="sibTrans" cxnId="{F69FB894-103D-4C2E-AB50-BAA073A7B0D8}">
      <dgm:prSet/>
      <dgm:spPr/>
      <dgm:t>
        <a:bodyPr/>
        <a:lstStyle/>
        <a:p>
          <a:endParaRPr lang="ru-RU"/>
        </a:p>
      </dgm:t>
    </dgm:pt>
    <dgm:pt modelId="{9F9BAB1F-86BE-4B21-8742-0530B1B3A7B4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8537A5A-B394-4FC6-BA51-802A249E17E1}" type="parTrans" cxnId="{9CD34A5A-235F-4321-9C5A-168D964283E0}">
      <dgm:prSet/>
      <dgm:spPr/>
      <dgm:t>
        <a:bodyPr/>
        <a:lstStyle/>
        <a:p>
          <a:endParaRPr lang="ru-RU"/>
        </a:p>
      </dgm:t>
    </dgm:pt>
    <dgm:pt modelId="{D2CF3E93-CAA2-4B9E-B04B-5F5F00B7AE65}" type="sibTrans" cxnId="{9CD34A5A-235F-4321-9C5A-168D964283E0}">
      <dgm:prSet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ru-RU"/>
            <a:t>4</a:t>
          </a:r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3E19C444-121B-4BB2-85DA-C38827BCDD3C}">
      <dgm:prSet phldrT="[Текст]"/>
      <dgm:spPr/>
      <dgm:t>
        <a:bodyPr/>
        <a:lstStyle/>
        <a:p>
          <a:r>
            <a:rPr lang="ru-RU"/>
            <a:t>5</a:t>
          </a:r>
        </a:p>
      </dgm:t>
    </dgm:pt>
    <dgm:pt modelId="{FA9C2D61-E2DA-42B5-BE6B-5E9C70697D50}" type="sibTrans" cxnId="{DDD77FF2-1783-4DDE-9F70-B9F91EBAEF27}">
      <dgm:prSet/>
      <dgm:spPr/>
      <dgm:t>
        <a:bodyPr/>
        <a:lstStyle/>
        <a:p>
          <a:endParaRPr lang="ru-RU"/>
        </a:p>
      </dgm:t>
    </dgm:pt>
    <dgm:pt modelId="{FD7392D3-437B-443B-BC74-A2FD056DF90F}" type="parTrans" cxnId="{DDD77FF2-1783-4DDE-9F70-B9F91EBAEF27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ru-RU"/>
            <a:t>3</a:t>
          </a:r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CB03F2B1-CA40-427A-8CD7-0E9A6A3BD812}">
      <dgm:prSet/>
      <dgm:spPr/>
      <dgm:t>
        <a:bodyPr/>
        <a:lstStyle/>
        <a:p>
          <a:r>
            <a:rPr lang="ru-RU"/>
            <a:t>1</a:t>
          </a:r>
        </a:p>
      </dgm:t>
    </dgm:pt>
    <dgm:pt modelId="{86EDA965-65D7-431C-A330-6080A27A60FE}" type="parTrans" cxnId="{FA0588F5-D45B-4C64-A0F3-07AD9746A6AB}">
      <dgm:prSet/>
      <dgm:spPr/>
      <dgm:t>
        <a:bodyPr/>
        <a:lstStyle/>
        <a:p>
          <a:endParaRPr lang="ru-RU"/>
        </a:p>
      </dgm:t>
    </dgm:pt>
    <dgm:pt modelId="{EDDDBB66-8E5E-461A-986A-5ED7F75657DB}" type="sibTrans" cxnId="{FA0588F5-D45B-4C64-A0F3-07AD9746A6AB}">
      <dgm:prSet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875A10C-9140-466F-929F-F21C09B868FD}">
      <dgm:prSet/>
      <dgm:spPr/>
      <dgm:t>
        <a:bodyPr/>
        <a:lstStyle/>
        <a:p>
          <a:r>
            <a:rPr lang="ru-RU"/>
            <a:t>0</a:t>
          </a:r>
        </a:p>
      </dgm:t>
    </dgm:pt>
    <dgm:pt modelId="{60B1B163-EE78-47FF-A8D4-DF9C8346E820}" type="parTrans" cxnId="{EEAB02C1-7F10-4E24-8279-55CF2FF6206F}">
      <dgm:prSet/>
      <dgm:spPr/>
      <dgm:t>
        <a:bodyPr/>
        <a:lstStyle/>
        <a:p>
          <a:endParaRPr lang="ru-RU"/>
        </a:p>
      </dgm:t>
    </dgm:pt>
    <dgm:pt modelId="{6801D90C-2CD3-4B11-B898-42CE3198432C}" type="sibTrans" cxnId="{EEAB02C1-7F10-4E24-8279-55CF2FF6206F}">
      <dgm:prSet/>
      <dgm:spPr/>
      <dgm:t>
        <a:bodyPr/>
        <a:lstStyle/>
        <a:p>
          <a:endParaRPr lang="ru-RU"/>
        </a:p>
      </dgm:t>
    </dgm:pt>
    <dgm:pt modelId="{0D768C43-DBAB-4436-A0B0-EA753E7BCE6F}">
      <dgm:prSet/>
      <dgm:spPr/>
      <dgm:t>
        <a:bodyPr/>
        <a:lstStyle/>
        <a:p>
          <a:r>
            <a:rPr lang="ru-RU"/>
            <a:t>1</a:t>
          </a:r>
        </a:p>
      </dgm:t>
    </dgm:pt>
    <dgm:pt modelId="{72E01D51-EC4C-4789-80E0-92CAEAABF6EB}" type="parTrans" cxnId="{D0DDA763-9600-4C29-8941-D73F146CB1F2}">
      <dgm:prSet/>
      <dgm:spPr/>
      <dgm:t>
        <a:bodyPr/>
        <a:lstStyle/>
        <a:p>
          <a:endParaRPr lang="ru-RU"/>
        </a:p>
      </dgm:t>
    </dgm:pt>
    <dgm:pt modelId="{578826A5-9C7B-4075-9A05-9DA7B7273E5A}" type="sibTrans" cxnId="{D0DDA763-9600-4C29-8941-D73F146CB1F2}">
      <dgm:prSet/>
      <dgm:spPr/>
      <dgm:t>
        <a:bodyPr/>
        <a:lstStyle/>
        <a:p>
          <a:endParaRPr lang="ru-RU"/>
        </a:p>
      </dgm:t>
    </dgm:pt>
    <dgm:pt modelId="{CC49B551-12E1-4F80-B037-C272D8BE15CD}">
      <dgm:prSet/>
      <dgm:spPr/>
      <dgm:t>
        <a:bodyPr/>
        <a:lstStyle/>
        <a:p>
          <a:r>
            <a:rPr lang="ru-RU"/>
            <a:t>0</a:t>
          </a:r>
        </a:p>
      </dgm:t>
    </dgm:pt>
    <dgm:pt modelId="{DEF2BD1C-0CE2-45F4-8B7F-E72A7C676DE2}" type="parTrans" cxnId="{2759F12A-1D35-4FE7-938E-FF9F8A60EFAD}">
      <dgm:prSet/>
      <dgm:spPr/>
      <dgm:t>
        <a:bodyPr/>
        <a:lstStyle/>
        <a:p>
          <a:endParaRPr lang="ru-RU"/>
        </a:p>
      </dgm:t>
    </dgm:pt>
    <dgm:pt modelId="{FC91956D-A3D6-4712-BD67-862A1B26B3BB}" type="sibTrans" cxnId="{2759F12A-1D35-4FE7-938E-FF9F8A60EFAD}">
      <dgm:prSet/>
      <dgm:spPr/>
      <dgm:t>
        <a:bodyPr/>
        <a:lstStyle/>
        <a:p>
          <a:endParaRPr lang="ru-RU"/>
        </a:p>
      </dgm:t>
    </dgm:pt>
    <dgm:pt modelId="{CD7C704F-C194-4E91-B210-D9972ED5D605}">
      <dgm:prSet/>
      <dgm:spPr/>
      <dgm:t>
        <a:bodyPr/>
        <a:lstStyle/>
        <a:p>
          <a:r>
            <a:rPr lang="ru-RU"/>
            <a:t>1</a:t>
          </a:r>
        </a:p>
      </dgm:t>
    </dgm:pt>
    <dgm:pt modelId="{DC02D9AC-9E70-4DD5-804F-006507B11FA7}" type="parTrans" cxnId="{9D254844-5C84-4C68-8847-21C323408B09}">
      <dgm:prSet/>
      <dgm:spPr/>
      <dgm:t>
        <a:bodyPr/>
        <a:lstStyle/>
        <a:p>
          <a:endParaRPr lang="ru-RU"/>
        </a:p>
      </dgm:t>
    </dgm:pt>
    <dgm:pt modelId="{2CB9FCF9-2352-415F-B7B0-F2926E61368F}" type="sibTrans" cxnId="{9D254844-5C84-4C68-8847-21C323408B09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120C-7F85-4C80-8D4A-938686877A2C}" type="pres">
      <dgm:prSet presAssocID="{3E19C444-121B-4BB2-85DA-C38827BCDD3C}" presName="Name14" presStyleCnt="0"/>
      <dgm:spPr/>
    </dgm:pt>
    <dgm:pt modelId="{F5CFBCFA-A4D1-4FA7-B828-6999CD1373DE}" type="pres">
      <dgm:prSet presAssocID="{3E19C444-121B-4BB2-85DA-C38827BCDD3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717E43-FD1B-41FD-ADFE-F3C5566CB36A}" type="pres">
      <dgm:prSet presAssocID="{3E19C444-121B-4BB2-85DA-C38827BCDD3C}" presName="hierChild2" presStyleCnt="0"/>
      <dgm:spPr/>
    </dgm:pt>
    <dgm:pt modelId="{17FF6E9B-1DD5-4F65-9BD4-69B9F7AE4CE2}" type="pres">
      <dgm:prSet presAssocID="{FA453F3A-42B5-4B86-98CE-11625CAA9F05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34E078E-5869-47CF-AFDB-E361CF097703}" type="pres">
      <dgm:prSet presAssocID="{4C970AA4-5091-4E3F-B5DB-D7ABE4FFC729}" presName="Name21" presStyleCnt="0"/>
      <dgm:spPr/>
    </dgm:pt>
    <dgm:pt modelId="{84AFFFBE-ABC7-4520-B04B-A7183EA4CDAD}" type="pres">
      <dgm:prSet presAssocID="{4C970AA4-5091-4E3F-B5DB-D7ABE4FFC729}" presName="level2Shape" presStyleLbl="node2" presStyleIdx="0" presStyleCnt="2"/>
      <dgm:spPr/>
      <dgm:t>
        <a:bodyPr/>
        <a:lstStyle/>
        <a:p>
          <a:endParaRPr lang="ru-RU"/>
        </a:p>
      </dgm:t>
    </dgm:pt>
    <dgm:pt modelId="{C3A67465-D338-4BF0-8C56-9609D519268A}" type="pres">
      <dgm:prSet presAssocID="{4C970AA4-5091-4E3F-B5DB-D7ABE4FFC729}" presName="hierChild3" presStyleCnt="0"/>
      <dgm:spPr/>
    </dgm:pt>
    <dgm:pt modelId="{66650A67-9C16-452E-90EB-961A9B1B6EEF}" type="pres">
      <dgm:prSet presAssocID="{4E080876-1866-4962-AA0F-C287871FC3B6}" presName="Name19" presStyleLbl="parChTrans1D3" presStyleIdx="0" presStyleCnt="4"/>
      <dgm:spPr/>
      <dgm:t>
        <a:bodyPr/>
        <a:lstStyle/>
        <a:p>
          <a:endParaRPr lang="ru-RU"/>
        </a:p>
      </dgm:t>
    </dgm:pt>
    <dgm:pt modelId="{E5EB7A35-33AB-4703-9274-A4F6ECAF414F}" type="pres">
      <dgm:prSet presAssocID="{04D7DD7D-064A-40F0-BB11-5A22D53812B0}" presName="Name21" presStyleCnt="0"/>
      <dgm:spPr/>
    </dgm:pt>
    <dgm:pt modelId="{E5C9BFE2-C0E5-483A-BC6C-9F14FFD28C84}" type="pres">
      <dgm:prSet presAssocID="{04D7DD7D-064A-40F0-BB11-5A22D53812B0}" presName="level2Shape" presStyleLbl="node3" presStyleIdx="0" presStyleCnt="4"/>
      <dgm:spPr/>
      <dgm:t>
        <a:bodyPr/>
        <a:lstStyle/>
        <a:p>
          <a:endParaRPr lang="ru-RU"/>
        </a:p>
      </dgm:t>
    </dgm:pt>
    <dgm:pt modelId="{9B979F82-623B-4059-A1DD-214A08655356}" type="pres">
      <dgm:prSet presAssocID="{04D7DD7D-064A-40F0-BB11-5A22D53812B0}" presName="hierChild3" presStyleCnt="0"/>
      <dgm:spPr/>
    </dgm:pt>
    <dgm:pt modelId="{6D1CFB7C-1C76-4845-9DA0-FAADF05E7903}" type="pres">
      <dgm:prSet presAssocID="{C8537A5A-B394-4FC6-BA51-802A249E17E1}" presName="Name19" presStyleLbl="parChTrans1D3" presStyleIdx="1" presStyleCnt="4"/>
      <dgm:spPr/>
      <dgm:t>
        <a:bodyPr/>
        <a:lstStyle/>
        <a:p>
          <a:endParaRPr lang="ru-RU"/>
        </a:p>
      </dgm:t>
    </dgm:pt>
    <dgm:pt modelId="{DC5B7F79-E305-44BE-B557-B251AA51ADC5}" type="pres">
      <dgm:prSet presAssocID="{9F9BAB1F-86BE-4B21-8742-0530B1B3A7B4}" presName="Name21" presStyleCnt="0"/>
      <dgm:spPr/>
    </dgm:pt>
    <dgm:pt modelId="{67A94288-7D43-4C70-AD20-D4A0815C6619}" type="pres">
      <dgm:prSet presAssocID="{9F9BAB1F-86BE-4B21-8742-0530B1B3A7B4}" presName="level2Shape" presStyleLbl="node3" presStyleIdx="1" presStyleCnt="4"/>
      <dgm:spPr/>
      <dgm:t>
        <a:bodyPr/>
        <a:lstStyle/>
        <a:p>
          <a:endParaRPr lang="ru-RU"/>
        </a:p>
      </dgm:t>
    </dgm:pt>
    <dgm:pt modelId="{F67CB663-E481-4FDD-B685-770A611BF291}" type="pres">
      <dgm:prSet presAssocID="{9F9BAB1F-86BE-4B21-8742-0530B1B3A7B4}" presName="hierChild3" presStyleCnt="0"/>
      <dgm:spPr/>
    </dgm:pt>
    <dgm:pt modelId="{B844B1A7-7885-4F5E-8F40-01E3B00723A5}" type="pres">
      <dgm:prSet presAssocID="{DEF2BD1C-0CE2-45F4-8B7F-E72A7C676DE2}" presName="Name19" presStyleLbl="parChTrans1D4" presStyleIdx="0" presStyleCnt="8"/>
      <dgm:spPr/>
      <dgm:t>
        <a:bodyPr/>
        <a:lstStyle/>
        <a:p>
          <a:endParaRPr lang="ru-RU"/>
        </a:p>
      </dgm:t>
    </dgm:pt>
    <dgm:pt modelId="{773F4DE7-AD41-4F28-9E63-8360015BD83C}" type="pres">
      <dgm:prSet presAssocID="{CC49B551-12E1-4F80-B037-C272D8BE15CD}" presName="Name21" presStyleCnt="0"/>
      <dgm:spPr/>
    </dgm:pt>
    <dgm:pt modelId="{030F259F-321A-4FF2-B4CD-F44A95C1C8BC}" type="pres">
      <dgm:prSet presAssocID="{CC49B551-12E1-4F80-B037-C272D8BE15CD}" presName="level2Shape" presStyleLbl="node4" presStyleIdx="0" presStyleCnt="8"/>
      <dgm:spPr/>
      <dgm:t>
        <a:bodyPr/>
        <a:lstStyle/>
        <a:p>
          <a:endParaRPr lang="ru-RU"/>
        </a:p>
      </dgm:t>
    </dgm:pt>
    <dgm:pt modelId="{7653510B-0C8F-4C7A-A1D5-D662AFACF7B8}" type="pres">
      <dgm:prSet presAssocID="{CC49B551-12E1-4F80-B037-C272D8BE15CD}" presName="hierChild3" presStyleCnt="0"/>
      <dgm:spPr/>
    </dgm:pt>
    <dgm:pt modelId="{25E05817-431E-416B-AAFE-D5C99624BF2E}" type="pres">
      <dgm:prSet presAssocID="{DC02D9AC-9E70-4DD5-804F-006507B11FA7}" presName="Name19" presStyleLbl="parChTrans1D4" presStyleIdx="1" presStyleCnt="8"/>
      <dgm:spPr/>
      <dgm:t>
        <a:bodyPr/>
        <a:lstStyle/>
        <a:p>
          <a:endParaRPr lang="ru-RU"/>
        </a:p>
      </dgm:t>
    </dgm:pt>
    <dgm:pt modelId="{C395F580-2118-47B5-8735-3863397B254A}" type="pres">
      <dgm:prSet presAssocID="{CD7C704F-C194-4E91-B210-D9972ED5D605}" presName="Name21" presStyleCnt="0"/>
      <dgm:spPr/>
    </dgm:pt>
    <dgm:pt modelId="{05DE1E0C-6FEC-435E-BA17-AAD714D1C7A4}" type="pres">
      <dgm:prSet presAssocID="{CD7C704F-C194-4E91-B210-D9972ED5D605}" presName="level2Shape" presStyleLbl="node4" presStyleIdx="1" presStyleCnt="8"/>
      <dgm:spPr/>
      <dgm:t>
        <a:bodyPr/>
        <a:lstStyle/>
        <a:p>
          <a:endParaRPr lang="ru-RU"/>
        </a:p>
      </dgm:t>
    </dgm:pt>
    <dgm:pt modelId="{C090A0D7-5064-4A72-BBA0-CBCF963B4FFB}" type="pres">
      <dgm:prSet presAssocID="{CD7C704F-C194-4E91-B210-D9972ED5D605}" presName="hierChild3" presStyleCnt="0"/>
      <dgm:spPr/>
    </dgm:pt>
    <dgm:pt modelId="{44A070DA-92FF-4039-B118-600F15D0846C}" type="pres">
      <dgm:prSet presAssocID="{D572393B-12ED-4CB7-8339-E01F200839D5}" presName="Name19" presStyleLbl="parChTrans1D2" presStyleIdx="1" presStyleCnt="2"/>
      <dgm:spPr/>
      <dgm:t>
        <a:bodyPr/>
        <a:lstStyle/>
        <a:p>
          <a:endParaRPr lang="ru-RU"/>
        </a:p>
      </dgm:t>
    </dgm:pt>
    <dgm:pt modelId="{92B26B97-1DBD-4A0C-A4D1-E6DAB5E99271}" type="pres">
      <dgm:prSet presAssocID="{F37C4C92-36CE-4867-B745-98382C099EC6}" presName="Name21" presStyleCnt="0"/>
      <dgm:spPr/>
    </dgm:pt>
    <dgm:pt modelId="{987CAA09-D38E-4E61-AF12-C3878AA286A2}" type="pres">
      <dgm:prSet presAssocID="{F37C4C92-36CE-4867-B745-98382C099EC6}" presName="level2Shape" presStyleLbl="node2" presStyleIdx="1" presStyleCnt="2"/>
      <dgm:spPr/>
      <dgm:t>
        <a:bodyPr/>
        <a:lstStyle/>
        <a:p>
          <a:endParaRPr lang="ru-RU"/>
        </a:p>
      </dgm:t>
    </dgm:pt>
    <dgm:pt modelId="{66709CC3-BD03-4C64-B773-B5C5925877DA}" type="pres">
      <dgm:prSet presAssocID="{F37C4C92-36CE-4867-B745-98382C099EC6}" presName="hierChild3" presStyleCnt="0"/>
      <dgm:spPr/>
    </dgm:pt>
    <dgm:pt modelId="{946056AB-5CC6-4973-AB74-E93916DCE168}" type="pres">
      <dgm:prSet presAssocID="{C4D8B9B0-8D49-49DF-BFDE-57BED70D372C}" presName="Name19" presStyleLbl="parChTrans1D3" presStyleIdx="2" presStyleCnt="4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3" presStyleIdx="2" presStyleCnt="4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F41E95F1-A017-4FA7-9A46-1D16E185D213}" type="pres">
      <dgm:prSet presAssocID="{60B1B163-EE78-47FF-A8D4-DF9C8346E820}" presName="Name19" presStyleLbl="parChTrans1D4" presStyleIdx="2" presStyleCnt="8"/>
      <dgm:spPr/>
      <dgm:t>
        <a:bodyPr/>
        <a:lstStyle/>
        <a:p>
          <a:endParaRPr lang="ru-RU"/>
        </a:p>
      </dgm:t>
    </dgm:pt>
    <dgm:pt modelId="{3A37DD8D-6F38-4EAC-9914-DF79FCDE0C42}" type="pres">
      <dgm:prSet presAssocID="{1875A10C-9140-466F-929F-F21C09B868FD}" presName="Name21" presStyleCnt="0"/>
      <dgm:spPr/>
    </dgm:pt>
    <dgm:pt modelId="{079F0B22-0A9B-45D8-B65F-90B67C7A5295}" type="pres">
      <dgm:prSet presAssocID="{1875A10C-9140-466F-929F-F21C09B868FD}" presName="level2Shape" presStyleLbl="node4" presStyleIdx="2" presStyleCnt="8"/>
      <dgm:spPr/>
      <dgm:t>
        <a:bodyPr/>
        <a:lstStyle/>
        <a:p>
          <a:endParaRPr lang="ru-RU"/>
        </a:p>
      </dgm:t>
    </dgm:pt>
    <dgm:pt modelId="{E937F355-6A40-4A25-838E-2B09375C0C89}" type="pres">
      <dgm:prSet presAssocID="{1875A10C-9140-466F-929F-F21C09B868FD}" presName="hierChild3" presStyleCnt="0"/>
      <dgm:spPr/>
    </dgm:pt>
    <dgm:pt modelId="{C3A73289-418F-4E8D-ACCA-FE47E3DC4525}" type="pres">
      <dgm:prSet presAssocID="{72E01D51-EC4C-4789-80E0-92CAEAABF6EB}" presName="Name19" presStyleLbl="parChTrans1D4" presStyleIdx="3" presStyleCnt="8"/>
      <dgm:spPr/>
      <dgm:t>
        <a:bodyPr/>
        <a:lstStyle/>
        <a:p>
          <a:endParaRPr lang="ru-RU"/>
        </a:p>
      </dgm:t>
    </dgm:pt>
    <dgm:pt modelId="{79D3A02B-A3D1-4381-8938-FB170A980E3A}" type="pres">
      <dgm:prSet presAssocID="{0D768C43-DBAB-4436-A0B0-EA753E7BCE6F}" presName="Name21" presStyleCnt="0"/>
      <dgm:spPr/>
    </dgm:pt>
    <dgm:pt modelId="{64387464-6AB5-4514-A03F-C6006BFFF592}" type="pres">
      <dgm:prSet presAssocID="{0D768C43-DBAB-4436-A0B0-EA753E7BCE6F}" presName="level2Shape" presStyleLbl="node4" presStyleIdx="3" presStyleCnt="8"/>
      <dgm:spPr/>
      <dgm:t>
        <a:bodyPr/>
        <a:lstStyle/>
        <a:p>
          <a:endParaRPr lang="ru-RU"/>
        </a:p>
      </dgm:t>
    </dgm:pt>
    <dgm:pt modelId="{E3D0EF72-EED6-42C0-9931-D4515E70AF98}" type="pres">
      <dgm:prSet presAssocID="{0D768C43-DBAB-4436-A0B0-EA753E7BCE6F}" presName="hierChild3" presStyleCnt="0"/>
      <dgm:spPr/>
    </dgm:pt>
    <dgm:pt modelId="{398A1A9F-57E8-4CFB-83E1-0F8370DC3ECA}" type="pres">
      <dgm:prSet presAssocID="{3184D1E4-0E81-41D0-93AD-0969B36EDEC7}" presName="Name19" presStyleLbl="parChTrans1D3" presStyleIdx="3" presStyleCnt="4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3" presStyleIdx="3" presStyleCnt="4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C7B6D25C-6029-4A34-B235-9EC7B39FB2AF}" type="pres">
      <dgm:prSet presAssocID="{86EDA965-65D7-431C-A330-6080A27A60FE}" presName="Name19" presStyleLbl="parChTrans1D4" presStyleIdx="4" presStyleCnt="8"/>
      <dgm:spPr/>
      <dgm:t>
        <a:bodyPr/>
        <a:lstStyle/>
        <a:p>
          <a:endParaRPr lang="ru-RU"/>
        </a:p>
      </dgm:t>
    </dgm:pt>
    <dgm:pt modelId="{29834747-1B2A-427A-B92C-246D7F3AF22A}" type="pres">
      <dgm:prSet presAssocID="{CB03F2B1-CA40-427A-8CD7-0E9A6A3BD812}" presName="Name21" presStyleCnt="0"/>
      <dgm:spPr/>
    </dgm:pt>
    <dgm:pt modelId="{C7CA5F22-947A-4E33-8001-7C077DBB2003}" type="pres">
      <dgm:prSet presAssocID="{CB03F2B1-CA40-427A-8CD7-0E9A6A3BD812}" presName="level2Shape" presStyleLbl="node4" presStyleIdx="4" presStyleCnt="8"/>
      <dgm:spPr/>
      <dgm:t>
        <a:bodyPr/>
        <a:lstStyle/>
        <a:p>
          <a:endParaRPr lang="ru-RU"/>
        </a:p>
      </dgm:t>
    </dgm:pt>
    <dgm:pt modelId="{BA0D2C07-2DB8-48A5-8D18-4CFAA911AAB4}" type="pres">
      <dgm:prSet presAssocID="{CB03F2B1-CA40-427A-8CD7-0E9A6A3BD812}" presName="hierChild3" presStyleCnt="0"/>
      <dgm:spPr/>
    </dgm:pt>
    <dgm:pt modelId="{6C67D583-C1EA-474F-9F1E-E4A34CE63E64}" type="pres">
      <dgm:prSet presAssocID="{E71B557D-276D-41E3-A734-2BEE3A77DCF1}" presName="Name19" presStyleLbl="parChTrans1D4" presStyleIdx="5" presStyleCnt="8"/>
      <dgm:spPr/>
      <dgm:t>
        <a:bodyPr/>
        <a:lstStyle/>
        <a:p>
          <a:endParaRPr lang="ru-RU"/>
        </a:p>
      </dgm:t>
    </dgm:pt>
    <dgm:pt modelId="{61344872-DDA1-4311-941D-36C156C2C9AC}" type="pres">
      <dgm:prSet presAssocID="{8C6B24A6-26E0-4363-826C-C1D6551292F1}" presName="Name21" presStyleCnt="0"/>
      <dgm:spPr/>
    </dgm:pt>
    <dgm:pt modelId="{FA5B38E9-99EB-4F5C-A806-C6F0DCA3BF91}" type="pres">
      <dgm:prSet presAssocID="{8C6B24A6-26E0-4363-826C-C1D6551292F1}" presName="level2Shape" presStyleLbl="node4" presStyleIdx="5" presStyleCnt="8"/>
      <dgm:spPr/>
      <dgm:t>
        <a:bodyPr/>
        <a:lstStyle/>
        <a:p>
          <a:endParaRPr lang="ru-RU"/>
        </a:p>
      </dgm:t>
    </dgm:pt>
    <dgm:pt modelId="{27160E6D-F47C-4AEA-B0C9-69D66DCAF1CC}" type="pres">
      <dgm:prSet presAssocID="{8C6B24A6-26E0-4363-826C-C1D6551292F1}" presName="hierChild3" presStyleCnt="0"/>
      <dgm:spPr/>
    </dgm:pt>
    <dgm:pt modelId="{8D63C83E-50C0-4D46-840A-38F4FFC96D84}" type="pres">
      <dgm:prSet presAssocID="{9EC6AE22-320A-485C-A54A-0185170B7153}" presName="Name19" presStyleLbl="parChTrans1D4" presStyleIdx="6" presStyleCnt="8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4" presStyleIdx="6" presStyleCnt="8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4" presStyleIdx="7" presStyleCnt="8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4" presStyleIdx="7" presStyleCnt="8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C4B66122-5973-4F02-9486-7D3320A94A1A}" srcId="{A0362084-D04A-4B7D-9608-ADF457C5C2B0}" destId="{8C6B24A6-26E0-4363-826C-C1D6551292F1}" srcOrd="1" destOrd="0" parTransId="{E71B557D-276D-41E3-A734-2BEE3A77DCF1}" sibTransId="{CD91C350-2FF5-449E-AE41-095D22C8BB06}"/>
    <dgm:cxn modelId="{B4D4C234-8784-49AA-99C2-7168833D6683}" type="presOf" srcId="{8FF2CB98-B208-4B2D-88DA-12DEE8AA98A1}" destId="{657B2636-CEBE-4185-9A4B-791A590A2E2E}" srcOrd="0" destOrd="0" presId="urn:microsoft.com/office/officeart/2005/8/layout/hierarchy6"/>
    <dgm:cxn modelId="{6A7C5142-BE28-491D-B877-40F56BA8C8EA}" type="presOf" srcId="{CC49B551-12E1-4F80-B037-C272D8BE15CD}" destId="{030F259F-321A-4FF2-B4CD-F44A95C1C8BC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DDD77FF2-1783-4DDE-9F70-B9F91EBAEF27}" srcId="{472AAFD1-3114-422E-90F2-CA0FD6932A3B}" destId="{3E19C444-121B-4BB2-85DA-C38827BCDD3C}" srcOrd="0" destOrd="0" parTransId="{FD7392D3-437B-443B-BC74-A2FD056DF90F}" sibTransId="{FA9C2D61-E2DA-42B5-BE6B-5E9C70697D50}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D0DDA763-9600-4C29-8941-D73F146CB1F2}" srcId="{90A242FD-D8B0-403B-B768-7E39A20D48ED}" destId="{0D768C43-DBAB-4436-A0B0-EA753E7BCE6F}" srcOrd="1" destOrd="0" parTransId="{72E01D51-EC4C-4789-80E0-92CAEAABF6EB}" sibTransId="{578826A5-9C7B-4075-9A05-9DA7B7273E5A}"/>
    <dgm:cxn modelId="{F69FB894-103D-4C2E-AB50-BAA073A7B0D8}" srcId="{4C970AA4-5091-4E3F-B5DB-D7ABE4FFC729}" destId="{04D7DD7D-064A-40F0-BB11-5A22D53812B0}" srcOrd="0" destOrd="0" parTransId="{4E080876-1866-4962-AA0F-C287871FC3B6}" sibTransId="{99A39964-3DA8-49AE-A49E-C47A57FB50FB}"/>
    <dgm:cxn modelId="{90B4F953-382E-4022-B6F7-94B7914EA6FD}" type="presOf" srcId="{4C970AA4-5091-4E3F-B5DB-D7ABE4FFC729}" destId="{84AFFFBE-ABC7-4520-B04B-A7183EA4CDAD}" srcOrd="0" destOrd="0" presId="urn:microsoft.com/office/officeart/2005/8/layout/hierarchy6"/>
    <dgm:cxn modelId="{C05700E8-0642-4F9A-BC62-4E37CDED386B}" type="presOf" srcId="{472AAFD1-3114-422E-90F2-CA0FD6932A3B}" destId="{17110B92-EAF0-4BDF-A03C-263823CB2D09}" srcOrd="0" destOrd="0" presId="urn:microsoft.com/office/officeart/2005/8/layout/hierarchy6"/>
    <dgm:cxn modelId="{E564FA96-4ACB-48B0-A435-8753427AB30E}" type="presOf" srcId="{CD7C704F-C194-4E91-B210-D9972ED5D605}" destId="{05DE1E0C-6FEC-435E-BA17-AAD714D1C7A4}" srcOrd="0" destOrd="0" presId="urn:microsoft.com/office/officeart/2005/8/layout/hierarchy6"/>
    <dgm:cxn modelId="{C579732A-DBE1-4672-84C0-51B33B0752C0}" type="presOf" srcId="{0AF352E3-0BE9-4064-9245-6E5FF8FF0F37}" destId="{10F29850-9552-4D04-8E33-C94C7A2D4E17}" srcOrd="0" destOrd="0" presId="urn:microsoft.com/office/officeart/2005/8/layout/hierarchy6"/>
    <dgm:cxn modelId="{1775280B-5D42-404F-A6EC-7E827E170555}" type="presOf" srcId="{60B1B163-EE78-47FF-A8D4-DF9C8346E820}" destId="{F41E95F1-A017-4FA7-9A46-1D16E185D213}" srcOrd="0" destOrd="0" presId="urn:microsoft.com/office/officeart/2005/8/layout/hierarchy6"/>
    <dgm:cxn modelId="{B29D2CA9-6F69-4A7D-BA79-09DF2293ADAE}" type="presOf" srcId="{C8537A5A-B394-4FC6-BA51-802A249E17E1}" destId="{6D1CFB7C-1C76-4845-9DA0-FAADF05E7903}" srcOrd="0" destOrd="0" presId="urn:microsoft.com/office/officeart/2005/8/layout/hierarchy6"/>
    <dgm:cxn modelId="{ED992424-6D0D-4CBB-8568-14B45275E55A}" srcId="{3E19C444-121B-4BB2-85DA-C38827BCDD3C}" destId="{F37C4C92-36CE-4867-B745-98382C099EC6}" srcOrd="1" destOrd="0" parTransId="{D572393B-12ED-4CB7-8339-E01F200839D5}" sibTransId="{24E76377-09FA-47E6-A3ED-500275BFC591}"/>
    <dgm:cxn modelId="{1C6EDC37-EABA-445F-91DD-A20C699F25EB}" type="presOf" srcId="{90A242FD-D8B0-403B-B768-7E39A20D48ED}" destId="{8ED89B05-C65B-4014-A356-3A8612BB60C4}" srcOrd="0" destOrd="0" presId="urn:microsoft.com/office/officeart/2005/8/layout/hierarchy6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DA6A574C-1BAE-475F-A023-1695F8B45A8B}" type="presOf" srcId="{C4D8B9B0-8D49-49DF-BFDE-57BED70D372C}" destId="{946056AB-5CC6-4973-AB74-E93916DCE168}" srcOrd="0" destOrd="0" presId="urn:microsoft.com/office/officeart/2005/8/layout/hierarchy6"/>
    <dgm:cxn modelId="{DC60CDDE-B5A2-4D95-A23A-DE345917CB83}" type="presOf" srcId="{3184D1E4-0E81-41D0-93AD-0969B36EDEC7}" destId="{398A1A9F-57E8-4CFB-83E1-0F8370DC3ECA}" srcOrd="0" destOrd="0" presId="urn:microsoft.com/office/officeart/2005/8/layout/hierarchy6"/>
    <dgm:cxn modelId="{C25E8F21-2774-4703-9BE0-BAF05C097365}" type="presOf" srcId="{E71B557D-276D-41E3-A734-2BEE3A77DCF1}" destId="{6C67D583-C1EA-474F-9F1E-E4A34CE63E64}" srcOrd="0" destOrd="0" presId="urn:microsoft.com/office/officeart/2005/8/layout/hierarchy6"/>
    <dgm:cxn modelId="{E0CF1248-FE70-4651-BD51-7DA470559A37}" type="presOf" srcId="{DEF2BD1C-0CE2-45F4-8B7F-E72A7C676DE2}" destId="{B844B1A7-7885-4F5E-8F40-01E3B00723A5}" srcOrd="0" destOrd="0" presId="urn:microsoft.com/office/officeart/2005/8/layout/hierarchy6"/>
    <dgm:cxn modelId="{C3BBDFC1-8870-47A7-BFD8-DBA1C63000B7}" type="presOf" srcId="{72E01D51-EC4C-4789-80E0-92CAEAABF6EB}" destId="{C3A73289-418F-4E8D-ACCA-FE47E3DC4525}" srcOrd="0" destOrd="0" presId="urn:microsoft.com/office/officeart/2005/8/layout/hierarchy6"/>
    <dgm:cxn modelId="{9D254844-5C84-4C68-8847-21C323408B09}" srcId="{9F9BAB1F-86BE-4B21-8742-0530B1B3A7B4}" destId="{CD7C704F-C194-4E91-B210-D9972ED5D605}" srcOrd="1" destOrd="0" parTransId="{DC02D9AC-9E70-4DD5-804F-006507B11FA7}" sibTransId="{2CB9FCF9-2352-415F-B7B0-F2926E61368F}"/>
    <dgm:cxn modelId="{4111B7D1-B90E-4226-92FA-F399AE877FED}" srcId="{3E19C444-121B-4BB2-85DA-C38827BCDD3C}" destId="{4C970AA4-5091-4E3F-B5DB-D7ABE4FFC729}" srcOrd="0" destOrd="0" parTransId="{FA453F3A-42B5-4B86-98CE-11625CAA9F05}" sibTransId="{91CC3701-7CCD-4AA5-8534-2B3DBA05FAE3}"/>
    <dgm:cxn modelId="{EAF1F784-45E5-4E12-B90F-5C2693FBA5E5}" type="presOf" srcId="{A0362084-D04A-4B7D-9608-ADF457C5C2B0}" destId="{900A4354-057B-4149-BBD5-7E5701BADC89}" srcOrd="0" destOrd="0" presId="urn:microsoft.com/office/officeart/2005/8/layout/hierarchy6"/>
    <dgm:cxn modelId="{DA42F78B-6968-4C0D-B2CD-B32384540ABB}" type="presOf" srcId="{D572393B-12ED-4CB7-8339-E01F200839D5}" destId="{44A070DA-92FF-4039-B118-600F15D0846C}" srcOrd="0" destOrd="0" presId="urn:microsoft.com/office/officeart/2005/8/layout/hierarchy6"/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A05294D6-DBB2-4483-A213-E88D4AE306A8}" type="presOf" srcId="{FA453F3A-42B5-4B86-98CE-11625CAA9F05}" destId="{17FF6E9B-1DD5-4F65-9BD4-69B9F7AE4CE2}" srcOrd="0" destOrd="0" presId="urn:microsoft.com/office/officeart/2005/8/layout/hierarchy6"/>
    <dgm:cxn modelId="{96CE9F58-40F7-4B96-9D48-7D573551E51E}" type="presOf" srcId="{F37C4C92-36CE-4867-B745-98382C099EC6}" destId="{987CAA09-D38E-4E61-AF12-C3878AA286A2}" srcOrd="0" destOrd="0" presId="urn:microsoft.com/office/officeart/2005/8/layout/hierarchy6"/>
    <dgm:cxn modelId="{24DB3F9B-8D39-4F39-94F5-95D3CE0626A1}" type="presOf" srcId="{9F9BAB1F-86BE-4B21-8742-0530B1B3A7B4}" destId="{67A94288-7D43-4C70-AD20-D4A0815C6619}" srcOrd="0" destOrd="0" presId="urn:microsoft.com/office/officeart/2005/8/layout/hierarchy6"/>
    <dgm:cxn modelId="{EEAB02C1-7F10-4E24-8279-55CF2FF6206F}" srcId="{90A242FD-D8B0-403B-B768-7E39A20D48ED}" destId="{1875A10C-9140-466F-929F-F21C09B868FD}" srcOrd="0" destOrd="0" parTransId="{60B1B163-EE78-47FF-A8D4-DF9C8346E820}" sibTransId="{6801D90C-2CD3-4B11-B898-42CE3198432C}"/>
    <dgm:cxn modelId="{2759F12A-1D35-4FE7-938E-FF9F8A60EFAD}" srcId="{9F9BAB1F-86BE-4B21-8742-0530B1B3A7B4}" destId="{CC49B551-12E1-4F80-B037-C272D8BE15CD}" srcOrd="0" destOrd="0" parTransId="{DEF2BD1C-0CE2-45F4-8B7F-E72A7C676DE2}" sibTransId="{FC91956D-A3D6-4712-BD67-862A1B26B3BB}"/>
    <dgm:cxn modelId="{9CD34A5A-235F-4321-9C5A-168D964283E0}" srcId="{4C970AA4-5091-4E3F-B5DB-D7ABE4FFC729}" destId="{9F9BAB1F-86BE-4B21-8742-0530B1B3A7B4}" srcOrd="1" destOrd="0" parTransId="{C8537A5A-B394-4FC6-BA51-802A249E17E1}" sibTransId="{D2CF3E93-CAA2-4B9E-B04B-5F5F00B7AE65}"/>
    <dgm:cxn modelId="{986A59CE-AE62-4C9B-96D9-40DA420F722C}" type="presOf" srcId="{3E19C444-121B-4BB2-85DA-C38827BCDD3C}" destId="{F5CFBCFA-A4D1-4FA7-B828-6999CD1373DE}" srcOrd="0" destOrd="0" presId="urn:microsoft.com/office/officeart/2005/8/layout/hierarchy6"/>
    <dgm:cxn modelId="{FA0588F5-D45B-4C64-A0F3-07AD9746A6AB}" srcId="{A0362084-D04A-4B7D-9608-ADF457C5C2B0}" destId="{CB03F2B1-CA40-427A-8CD7-0E9A6A3BD812}" srcOrd="0" destOrd="0" parTransId="{86EDA965-65D7-431C-A330-6080A27A60FE}" sibTransId="{EDDDBB66-8E5E-461A-986A-5ED7F75657DB}"/>
    <dgm:cxn modelId="{47E46F3F-684B-49EC-A3EB-7A54130A1705}" type="presOf" srcId="{8C6B24A6-26E0-4363-826C-C1D6551292F1}" destId="{FA5B38E9-99EB-4F5C-A806-C6F0DCA3BF91}" srcOrd="0" destOrd="0" presId="urn:microsoft.com/office/officeart/2005/8/layout/hierarchy6"/>
    <dgm:cxn modelId="{6CACD92D-C7C8-4F6B-B9B5-1876E310048D}" type="presOf" srcId="{DC02D9AC-9E70-4DD5-804F-006507B11FA7}" destId="{25E05817-431E-416B-AAFE-D5C99624BF2E}" srcOrd="0" destOrd="0" presId="urn:microsoft.com/office/officeart/2005/8/layout/hierarchy6"/>
    <dgm:cxn modelId="{9B455C81-7992-4EEA-8E99-6ED31D244551}" type="presOf" srcId="{1875A10C-9140-466F-929F-F21C09B868FD}" destId="{079F0B22-0A9B-45D8-B65F-90B67C7A5295}" srcOrd="0" destOrd="0" presId="urn:microsoft.com/office/officeart/2005/8/layout/hierarchy6"/>
    <dgm:cxn modelId="{7496E005-E49D-4DB9-AFE5-D903335A19B3}" type="presOf" srcId="{90AFAC9C-A64A-45E5-9F7D-6FB9DCC59E52}" destId="{A5E77F72-D08C-4B92-9BD0-B732E13A51F5}" srcOrd="0" destOrd="0" presId="urn:microsoft.com/office/officeart/2005/8/layout/hierarchy6"/>
    <dgm:cxn modelId="{A3537838-E6FB-459B-A5FF-A85008D89BE0}" type="presOf" srcId="{86EDA965-65D7-431C-A330-6080A27A60FE}" destId="{C7B6D25C-6029-4A34-B235-9EC7B39FB2AF}" srcOrd="0" destOrd="0" presId="urn:microsoft.com/office/officeart/2005/8/layout/hierarchy6"/>
    <dgm:cxn modelId="{8AC2CAE3-C3B9-4138-81D6-FF2821777EC1}" type="presOf" srcId="{9EC6AE22-320A-485C-A54A-0185170B7153}" destId="{8D63C83E-50C0-4D46-840A-38F4FFC96D84}" srcOrd="0" destOrd="0" presId="urn:microsoft.com/office/officeart/2005/8/layout/hierarchy6"/>
    <dgm:cxn modelId="{38DB0F4C-D459-4E7B-B6D9-3E13AD0413FE}" type="presOf" srcId="{04D7DD7D-064A-40F0-BB11-5A22D53812B0}" destId="{E5C9BFE2-C0E5-483A-BC6C-9F14FFD28C84}" srcOrd="0" destOrd="0" presId="urn:microsoft.com/office/officeart/2005/8/layout/hierarchy6"/>
    <dgm:cxn modelId="{C23AA35A-5415-4D37-B0B3-443E136C3B4C}" type="presOf" srcId="{4E080876-1866-4962-AA0F-C287871FC3B6}" destId="{66650A67-9C16-452E-90EB-961A9B1B6EEF}" srcOrd="0" destOrd="0" presId="urn:microsoft.com/office/officeart/2005/8/layout/hierarchy6"/>
    <dgm:cxn modelId="{45C9D21A-D296-4A19-B3B6-AC812618571E}" type="presOf" srcId="{CB03F2B1-CA40-427A-8CD7-0E9A6A3BD812}" destId="{C7CA5F22-947A-4E33-8001-7C077DBB2003}" srcOrd="0" destOrd="0" presId="urn:microsoft.com/office/officeart/2005/8/layout/hierarchy6"/>
    <dgm:cxn modelId="{8D005E90-3A4D-4B17-8D92-4A19868FE970}" type="presOf" srcId="{0D768C43-DBAB-4436-A0B0-EA753E7BCE6F}" destId="{64387464-6AB5-4514-A03F-C6006BFFF592}" srcOrd="0" destOrd="0" presId="urn:microsoft.com/office/officeart/2005/8/layout/hierarchy6"/>
    <dgm:cxn modelId="{F70CAEEC-1489-44F8-82A6-C24C6004D388}" type="presParOf" srcId="{17110B92-EAF0-4BDF-A03C-263823CB2D09}" destId="{6DF13FF7-8107-4230-AD9F-BA67299B34C7}" srcOrd="0" destOrd="0" presId="urn:microsoft.com/office/officeart/2005/8/layout/hierarchy6"/>
    <dgm:cxn modelId="{F74EF618-CD86-4B82-9DEE-16A76760E9FE}" type="presParOf" srcId="{6DF13FF7-8107-4230-AD9F-BA67299B34C7}" destId="{FEA882E3-58B0-4BD7-8573-063AAE598257}" srcOrd="0" destOrd="0" presId="urn:microsoft.com/office/officeart/2005/8/layout/hierarchy6"/>
    <dgm:cxn modelId="{0AE20D24-75D1-46E0-B0D7-B1D96C84EA7D}" type="presParOf" srcId="{FEA882E3-58B0-4BD7-8573-063AAE598257}" destId="{6507120C-7F85-4C80-8D4A-938686877A2C}" srcOrd="0" destOrd="0" presId="urn:microsoft.com/office/officeart/2005/8/layout/hierarchy6"/>
    <dgm:cxn modelId="{125AC3E6-1083-4ABB-9F0E-8F2A09D10773}" type="presParOf" srcId="{6507120C-7F85-4C80-8D4A-938686877A2C}" destId="{F5CFBCFA-A4D1-4FA7-B828-6999CD1373DE}" srcOrd="0" destOrd="0" presId="urn:microsoft.com/office/officeart/2005/8/layout/hierarchy6"/>
    <dgm:cxn modelId="{62738997-931A-471E-99B7-8443F6440BDB}" type="presParOf" srcId="{6507120C-7F85-4C80-8D4A-938686877A2C}" destId="{FE717E43-FD1B-41FD-ADFE-F3C5566CB36A}" srcOrd="1" destOrd="0" presId="urn:microsoft.com/office/officeart/2005/8/layout/hierarchy6"/>
    <dgm:cxn modelId="{D45CA560-7367-40B9-A89D-720E149FD1B4}" type="presParOf" srcId="{FE717E43-FD1B-41FD-ADFE-F3C5566CB36A}" destId="{17FF6E9B-1DD5-4F65-9BD4-69B9F7AE4CE2}" srcOrd="0" destOrd="0" presId="urn:microsoft.com/office/officeart/2005/8/layout/hierarchy6"/>
    <dgm:cxn modelId="{89FD385A-C876-46D2-96C3-A8BD438A9CD9}" type="presParOf" srcId="{FE717E43-FD1B-41FD-ADFE-F3C5566CB36A}" destId="{834E078E-5869-47CF-AFDB-E361CF097703}" srcOrd="1" destOrd="0" presId="urn:microsoft.com/office/officeart/2005/8/layout/hierarchy6"/>
    <dgm:cxn modelId="{C7A73AAD-B860-4D1C-BCFC-BB6E4ABE693C}" type="presParOf" srcId="{834E078E-5869-47CF-AFDB-E361CF097703}" destId="{84AFFFBE-ABC7-4520-B04B-A7183EA4CDAD}" srcOrd="0" destOrd="0" presId="urn:microsoft.com/office/officeart/2005/8/layout/hierarchy6"/>
    <dgm:cxn modelId="{91B6236D-807B-44BF-ADB0-3CFEAFFFBB97}" type="presParOf" srcId="{834E078E-5869-47CF-AFDB-E361CF097703}" destId="{C3A67465-D338-4BF0-8C56-9609D519268A}" srcOrd="1" destOrd="0" presId="urn:microsoft.com/office/officeart/2005/8/layout/hierarchy6"/>
    <dgm:cxn modelId="{363BB860-D6B0-423C-97EE-A44181DBCA73}" type="presParOf" srcId="{C3A67465-D338-4BF0-8C56-9609D519268A}" destId="{66650A67-9C16-452E-90EB-961A9B1B6EEF}" srcOrd="0" destOrd="0" presId="urn:microsoft.com/office/officeart/2005/8/layout/hierarchy6"/>
    <dgm:cxn modelId="{4C7A028F-37D2-4A32-AC69-EA97CC0F4F0E}" type="presParOf" srcId="{C3A67465-D338-4BF0-8C56-9609D519268A}" destId="{E5EB7A35-33AB-4703-9274-A4F6ECAF414F}" srcOrd="1" destOrd="0" presId="urn:microsoft.com/office/officeart/2005/8/layout/hierarchy6"/>
    <dgm:cxn modelId="{34E87B4E-D971-4756-A55D-A4706B1FFC86}" type="presParOf" srcId="{E5EB7A35-33AB-4703-9274-A4F6ECAF414F}" destId="{E5C9BFE2-C0E5-483A-BC6C-9F14FFD28C84}" srcOrd="0" destOrd="0" presId="urn:microsoft.com/office/officeart/2005/8/layout/hierarchy6"/>
    <dgm:cxn modelId="{B3DD490F-51B4-4351-8A7B-6FBA204060FC}" type="presParOf" srcId="{E5EB7A35-33AB-4703-9274-A4F6ECAF414F}" destId="{9B979F82-623B-4059-A1DD-214A08655356}" srcOrd="1" destOrd="0" presId="urn:microsoft.com/office/officeart/2005/8/layout/hierarchy6"/>
    <dgm:cxn modelId="{9626898C-F7AB-4015-B1A9-CE620078D613}" type="presParOf" srcId="{C3A67465-D338-4BF0-8C56-9609D519268A}" destId="{6D1CFB7C-1C76-4845-9DA0-FAADF05E7903}" srcOrd="2" destOrd="0" presId="urn:microsoft.com/office/officeart/2005/8/layout/hierarchy6"/>
    <dgm:cxn modelId="{433AB900-8B83-4F9D-AB2F-DFF0C62E3488}" type="presParOf" srcId="{C3A67465-D338-4BF0-8C56-9609D519268A}" destId="{DC5B7F79-E305-44BE-B557-B251AA51ADC5}" srcOrd="3" destOrd="0" presId="urn:microsoft.com/office/officeart/2005/8/layout/hierarchy6"/>
    <dgm:cxn modelId="{81AEA8E9-74C7-4C1C-A60C-E0151F6060E2}" type="presParOf" srcId="{DC5B7F79-E305-44BE-B557-B251AA51ADC5}" destId="{67A94288-7D43-4C70-AD20-D4A0815C6619}" srcOrd="0" destOrd="0" presId="urn:microsoft.com/office/officeart/2005/8/layout/hierarchy6"/>
    <dgm:cxn modelId="{1259ADF4-9C6C-4430-A570-3E0418FCCA9F}" type="presParOf" srcId="{DC5B7F79-E305-44BE-B557-B251AA51ADC5}" destId="{F67CB663-E481-4FDD-B685-770A611BF291}" srcOrd="1" destOrd="0" presId="urn:microsoft.com/office/officeart/2005/8/layout/hierarchy6"/>
    <dgm:cxn modelId="{BEAE4D84-5AF1-40CE-AD8B-0C518D9C0153}" type="presParOf" srcId="{F67CB663-E481-4FDD-B685-770A611BF291}" destId="{B844B1A7-7885-4F5E-8F40-01E3B00723A5}" srcOrd="0" destOrd="0" presId="urn:microsoft.com/office/officeart/2005/8/layout/hierarchy6"/>
    <dgm:cxn modelId="{0DEA4F9F-BEAD-46AE-8461-4A83CC0C3C69}" type="presParOf" srcId="{F67CB663-E481-4FDD-B685-770A611BF291}" destId="{773F4DE7-AD41-4F28-9E63-8360015BD83C}" srcOrd="1" destOrd="0" presId="urn:microsoft.com/office/officeart/2005/8/layout/hierarchy6"/>
    <dgm:cxn modelId="{B1930EB5-4732-4DC7-A729-8E398B8A1481}" type="presParOf" srcId="{773F4DE7-AD41-4F28-9E63-8360015BD83C}" destId="{030F259F-321A-4FF2-B4CD-F44A95C1C8BC}" srcOrd="0" destOrd="0" presId="urn:microsoft.com/office/officeart/2005/8/layout/hierarchy6"/>
    <dgm:cxn modelId="{39B401AF-C34E-4746-A5D9-7AA435F5FEA1}" type="presParOf" srcId="{773F4DE7-AD41-4F28-9E63-8360015BD83C}" destId="{7653510B-0C8F-4C7A-A1D5-D662AFACF7B8}" srcOrd="1" destOrd="0" presId="urn:microsoft.com/office/officeart/2005/8/layout/hierarchy6"/>
    <dgm:cxn modelId="{574E041C-42D2-42A9-B731-AE4AEA693047}" type="presParOf" srcId="{F67CB663-E481-4FDD-B685-770A611BF291}" destId="{25E05817-431E-416B-AAFE-D5C99624BF2E}" srcOrd="2" destOrd="0" presId="urn:microsoft.com/office/officeart/2005/8/layout/hierarchy6"/>
    <dgm:cxn modelId="{21940191-C33E-46D6-8616-E478866A6508}" type="presParOf" srcId="{F67CB663-E481-4FDD-B685-770A611BF291}" destId="{C395F580-2118-47B5-8735-3863397B254A}" srcOrd="3" destOrd="0" presId="urn:microsoft.com/office/officeart/2005/8/layout/hierarchy6"/>
    <dgm:cxn modelId="{2CD2AC00-D15C-433B-85BC-D0E870BE7A8E}" type="presParOf" srcId="{C395F580-2118-47B5-8735-3863397B254A}" destId="{05DE1E0C-6FEC-435E-BA17-AAD714D1C7A4}" srcOrd="0" destOrd="0" presId="urn:microsoft.com/office/officeart/2005/8/layout/hierarchy6"/>
    <dgm:cxn modelId="{53FBF508-8FCE-46F3-B99A-30118A470F21}" type="presParOf" srcId="{C395F580-2118-47B5-8735-3863397B254A}" destId="{C090A0D7-5064-4A72-BBA0-CBCF963B4FFB}" srcOrd="1" destOrd="0" presId="urn:microsoft.com/office/officeart/2005/8/layout/hierarchy6"/>
    <dgm:cxn modelId="{33EEC323-4ECE-4DCD-8650-4287EF52B00B}" type="presParOf" srcId="{FE717E43-FD1B-41FD-ADFE-F3C5566CB36A}" destId="{44A070DA-92FF-4039-B118-600F15D0846C}" srcOrd="2" destOrd="0" presId="urn:microsoft.com/office/officeart/2005/8/layout/hierarchy6"/>
    <dgm:cxn modelId="{BF7D5584-E043-42E9-8DE3-F55CBFBC73F7}" type="presParOf" srcId="{FE717E43-FD1B-41FD-ADFE-F3C5566CB36A}" destId="{92B26B97-1DBD-4A0C-A4D1-E6DAB5E99271}" srcOrd="3" destOrd="0" presId="urn:microsoft.com/office/officeart/2005/8/layout/hierarchy6"/>
    <dgm:cxn modelId="{DD981187-2FF5-4FDD-A841-DC21EBA95013}" type="presParOf" srcId="{92B26B97-1DBD-4A0C-A4D1-E6DAB5E99271}" destId="{987CAA09-D38E-4E61-AF12-C3878AA286A2}" srcOrd="0" destOrd="0" presId="urn:microsoft.com/office/officeart/2005/8/layout/hierarchy6"/>
    <dgm:cxn modelId="{4BCBB169-CDA2-4E79-ABCE-C74986A2CA08}" type="presParOf" srcId="{92B26B97-1DBD-4A0C-A4D1-E6DAB5E99271}" destId="{66709CC3-BD03-4C64-B773-B5C5925877DA}" srcOrd="1" destOrd="0" presId="urn:microsoft.com/office/officeart/2005/8/layout/hierarchy6"/>
    <dgm:cxn modelId="{70A3E0C7-50A0-4738-B4C5-5B66AF4E199C}" type="presParOf" srcId="{66709CC3-BD03-4C64-B773-B5C5925877DA}" destId="{946056AB-5CC6-4973-AB74-E93916DCE168}" srcOrd="0" destOrd="0" presId="urn:microsoft.com/office/officeart/2005/8/layout/hierarchy6"/>
    <dgm:cxn modelId="{FC4F1B4F-DDF7-43E2-9E8E-31DC17581145}" type="presParOf" srcId="{66709CC3-BD03-4C64-B773-B5C5925877DA}" destId="{6AC6C1B3-A9F6-4D20-A63E-B8AA68EFEDC4}" srcOrd="1" destOrd="0" presId="urn:microsoft.com/office/officeart/2005/8/layout/hierarchy6"/>
    <dgm:cxn modelId="{E566E2C6-E737-4E6C-8817-98102739E942}" type="presParOf" srcId="{6AC6C1B3-A9F6-4D20-A63E-B8AA68EFEDC4}" destId="{8ED89B05-C65B-4014-A356-3A8612BB60C4}" srcOrd="0" destOrd="0" presId="urn:microsoft.com/office/officeart/2005/8/layout/hierarchy6"/>
    <dgm:cxn modelId="{6A3D0A0B-ED73-4BED-A532-05D3110E7B4B}" type="presParOf" srcId="{6AC6C1B3-A9F6-4D20-A63E-B8AA68EFEDC4}" destId="{FC46E477-5641-439C-AE8A-EB7F60145504}" srcOrd="1" destOrd="0" presId="urn:microsoft.com/office/officeart/2005/8/layout/hierarchy6"/>
    <dgm:cxn modelId="{8D2CF004-A14E-490D-ABCB-37C50E49E2F7}" type="presParOf" srcId="{FC46E477-5641-439C-AE8A-EB7F60145504}" destId="{F41E95F1-A017-4FA7-9A46-1D16E185D213}" srcOrd="0" destOrd="0" presId="urn:microsoft.com/office/officeart/2005/8/layout/hierarchy6"/>
    <dgm:cxn modelId="{0DE72646-A9B4-448F-ABFC-375A576F7472}" type="presParOf" srcId="{FC46E477-5641-439C-AE8A-EB7F60145504}" destId="{3A37DD8D-6F38-4EAC-9914-DF79FCDE0C42}" srcOrd="1" destOrd="0" presId="urn:microsoft.com/office/officeart/2005/8/layout/hierarchy6"/>
    <dgm:cxn modelId="{D66979ED-274E-4A41-BB55-5C7601227F2B}" type="presParOf" srcId="{3A37DD8D-6F38-4EAC-9914-DF79FCDE0C42}" destId="{079F0B22-0A9B-45D8-B65F-90B67C7A5295}" srcOrd="0" destOrd="0" presId="urn:microsoft.com/office/officeart/2005/8/layout/hierarchy6"/>
    <dgm:cxn modelId="{5C081BCC-5991-4D4D-A7DB-1C6F63EECB59}" type="presParOf" srcId="{3A37DD8D-6F38-4EAC-9914-DF79FCDE0C42}" destId="{E937F355-6A40-4A25-838E-2B09375C0C89}" srcOrd="1" destOrd="0" presId="urn:microsoft.com/office/officeart/2005/8/layout/hierarchy6"/>
    <dgm:cxn modelId="{86BE9504-7CE8-4D2D-87DF-2FB73462EA1D}" type="presParOf" srcId="{FC46E477-5641-439C-AE8A-EB7F60145504}" destId="{C3A73289-418F-4E8D-ACCA-FE47E3DC4525}" srcOrd="2" destOrd="0" presId="urn:microsoft.com/office/officeart/2005/8/layout/hierarchy6"/>
    <dgm:cxn modelId="{0F146F27-3744-4ADD-BC98-D6068EB4E83C}" type="presParOf" srcId="{FC46E477-5641-439C-AE8A-EB7F60145504}" destId="{79D3A02B-A3D1-4381-8938-FB170A980E3A}" srcOrd="3" destOrd="0" presId="urn:microsoft.com/office/officeart/2005/8/layout/hierarchy6"/>
    <dgm:cxn modelId="{F2B6A51C-04FE-44D2-B98A-057838888287}" type="presParOf" srcId="{79D3A02B-A3D1-4381-8938-FB170A980E3A}" destId="{64387464-6AB5-4514-A03F-C6006BFFF592}" srcOrd="0" destOrd="0" presId="urn:microsoft.com/office/officeart/2005/8/layout/hierarchy6"/>
    <dgm:cxn modelId="{C68729B9-8201-45E8-A4D2-9F51F81EB3A1}" type="presParOf" srcId="{79D3A02B-A3D1-4381-8938-FB170A980E3A}" destId="{E3D0EF72-EED6-42C0-9931-D4515E70AF98}" srcOrd="1" destOrd="0" presId="urn:microsoft.com/office/officeart/2005/8/layout/hierarchy6"/>
    <dgm:cxn modelId="{D8CF7B78-A542-4B60-B526-85FBA2E48E6E}" type="presParOf" srcId="{66709CC3-BD03-4C64-B773-B5C5925877DA}" destId="{398A1A9F-57E8-4CFB-83E1-0F8370DC3ECA}" srcOrd="2" destOrd="0" presId="urn:microsoft.com/office/officeart/2005/8/layout/hierarchy6"/>
    <dgm:cxn modelId="{5CEED2C0-78B2-422C-A282-357844B18357}" type="presParOf" srcId="{66709CC3-BD03-4C64-B773-B5C5925877DA}" destId="{3BD6333D-2B98-4F89-8C8E-C333CE4DD757}" srcOrd="3" destOrd="0" presId="urn:microsoft.com/office/officeart/2005/8/layout/hierarchy6"/>
    <dgm:cxn modelId="{72693F90-460B-417B-80BB-A6EBED7BCD28}" type="presParOf" srcId="{3BD6333D-2B98-4F89-8C8E-C333CE4DD757}" destId="{900A4354-057B-4149-BBD5-7E5701BADC89}" srcOrd="0" destOrd="0" presId="urn:microsoft.com/office/officeart/2005/8/layout/hierarchy6"/>
    <dgm:cxn modelId="{FC714249-CA77-4EA2-A33E-4CF31FA7845B}" type="presParOf" srcId="{3BD6333D-2B98-4F89-8C8E-C333CE4DD757}" destId="{BF351FC6-5823-4013-9AD4-F5DD0E55E508}" srcOrd="1" destOrd="0" presId="urn:microsoft.com/office/officeart/2005/8/layout/hierarchy6"/>
    <dgm:cxn modelId="{112EAA1B-92D8-4E82-BE8F-CC6841EA391F}" type="presParOf" srcId="{BF351FC6-5823-4013-9AD4-F5DD0E55E508}" destId="{C7B6D25C-6029-4A34-B235-9EC7B39FB2AF}" srcOrd="0" destOrd="0" presId="urn:microsoft.com/office/officeart/2005/8/layout/hierarchy6"/>
    <dgm:cxn modelId="{D7E70A79-E0ED-4D72-89D9-3F111B3383FB}" type="presParOf" srcId="{BF351FC6-5823-4013-9AD4-F5DD0E55E508}" destId="{29834747-1B2A-427A-B92C-246D7F3AF22A}" srcOrd="1" destOrd="0" presId="urn:microsoft.com/office/officeart/2005/8/layout/hierarchy6"/>
    <dgm:cxn modelId="{50B5BF71-83DF-4C83-9E5C-060B192AE060}" type="presParOf" srcId="{29834747-1B2A-427A-B92C-246D7F3AF22A}" destId="{C7CA5F22-947A-4E33-8001-7C077DBB2003}" srcOrd="0" destOrd="0" presId="urn:microsoft.com/office/officeart/2005/8/layout/hierarchy6"/>
    <dgm:cxn modelId="{E05DC0C5-B6F4-4877-A8D9-A0B5089D17F6}" type="presParOf" srcId="{29834747-1B2A-427A-B92C-246D7F3AF22A}" destId="{BA0D2C07-2DB8-48A5-8D18-4CFAA911AAB4}" srcOrd="1" destOrd="0" presId="urn:microsoft.com/office/officeart/2005/8/layout/hierarchy6"/>
    <dgm:cxn modelId="{DAF89C8E-1CCF-412A-BB49-A39C15562FCE}" type="presParOf" srcId="{BF351FC6-5823-4013-9AD4-F5DD0E55E508}" destId="{6C67D583-C1EA-474F-9F1E-E4A34CE63E64}" srcOrd="2" destOrd="0" presId="urn:microsoft.com/office/officeart/2005/8/layout/hierarchy6"/>
    <dgm:cxn modelId="{B46CC770-0C55-4B68-9680-78BC18CF62DF}" type="presParOf" srcId="{BF351FC6-5823-4013-9AD4-F5DD0E55E508}" destId="{61344872-DDA1-4311-941D-36C156C2C9AC}" srcOrd="3" destOrd="0" presId="urn:microsoft.com/office/officeart/2005/8/layout/hierarchy6"/>
    <dgm:cxn modelId="{4E0F2AE2-ADF4-45A5-AC43-3C72AF36B8D1}" type="presParOf" srcId="{61344872-DDA1-4311-941D-36C156C2C9AC}" destId="{FA5B38E9-99EB-4F5C-A806-C6F0DCA3BF91}" srcOrd="0" destOrd="0" presId="urn:microsoft.com/office/officeart/2005/8/layout/hierarchy6"/>
    <dgm:cxn modelId="{28596BD4-054A-4C26-9F31-F09B457886EC}" type="presParOf" srcId="{61344872-DDA1-4311-941D-36C156C2C9AC}" destId="{27160E6D-F47C-4AEA-B0C9-69D66DCAF1CC}" srcOrd="1" destOrd="0" presId="urn:microsoft.com/office/officeart/2005/8/layout/hierarchy6"/>
    <dgm:cxn modelId="{4FF6AE1F-CC25-4F2A-870A-D3CF29BE8829}" type="presParOf" srcId="{27160E6D-F47C-4AEA-B0C9-69D66DCAF1CC}" destId="{8D63C83E-50C0-4D46-840A-38F4FFC96D84}" srcOrd="0" destOrd="0" presId="urn:microsoft.com/office/officeart/2005/8/layout/hierarchy6"/>
    <dgm:cxn modelId="{EFF9D3FC-07A6-4FFD-AB0E-1D1BB099D1FF}" type="presParOf" srcId="{27160E6D-F47C-4AEA-B0C9-69D66DCAF1CC}" destId="{E1F2E3B4-4CBC-4B59-BDE1-D29CBFB49C60}" srcOrd="1" destOrd="0" presId="urn:microsoft.com/office/officeart/2005/8/layout/hierarchy6"/>
    <dgm:cxn modelId="{22D4E125-4673-4EF4-A48E-F37B07BA4CC9}" type="presParOf" srcId="{E1F2E3B4-4CBC-4B59-BDE1-D29CBFB49C60}" destId="{A5E77F72-D08C-4B92-9BD0-B732E13A51F5}" srcOrd="0" destOrd="0" presId="urn:microsoft.com/office/officeart/2005/8/layout/hierarchy6"/>
    <dgm:cxn modelId="{C325EDD3-A505-4BB4-BB54-1C71FFDA2CCC}" type="presParOf" srcId="{E1F2E3B4-4CBC-4B59-BDE1-D29CBFB49C60}" destId="{F3320881-74BF-4DC5-A288-F7616EF55EF5}" srcOrd="1" destOrd="0" presId="urn:microsoft.com/office/officeart/2005/8/layout/hierarchy6"/>
    <dgm:cxn modelId="{83CB972E-555E-46B6-99F2-8238B368B0BF}" type="presParOf" srcId="{27160E6D-F47C-4AEA-B0C9-69D66DCAF1CC}" destId="{657B2636-CEBE-4185-9A4B-791A590A2E2E}" srcOrd="2" destOrd="0" presId="urn:microsoft.com/office/officeart/2005/8/layout/hierarchy6"/>
    <dgm:cxn modelId="{2B9A0ED7-FEBE-4EFC-9851-FE35AA331EC4}" type="presParOf" srcId="{27160E6D-F47C-4AEA-B0C9-69D66DCAF1CC}" destId="{5E0DCB50-19E1-4457-83A4-82C5904180AA}" srcOrd="3" destOrd="0" presId="urn:microsoft.com/office/officeart/2005/8/layout/hierarchy6"/>
    <dgm:cxn modelId="{0413FD9D-0E9A-4FA1-90CF-C0FC81E8AF17}" type="presParOf" srcId="{5E0DCB50-19E1-4457-83A4-82C5904180AA}" destId="{10F29850-9552-4D04-8E33-C94C7A2D4E17}" srcOrd="0" destOrd="0" presId="urn:microsoft.com/office/officeart/2005/8/layout/hierarchy6"/>
    <dgm:cxn modelId="{274BF49A-CE20-4B62-80DA-DFBC25863C66}" type="presParOf" srcId="{5E0DCB50-19E1-4457-83A4-82C5904180AA}" destId="{C4C48BAD-636F-46EF-A083-AC13B7A63620}" srcOrd="1" destOrd="0" presId="urn:microsoft.com/office/officeart/2005/8/layout/hierarchy6"/>
    <dgm:cxn modelId="{D03D45EA-8996-4FA3-B378-D431176C6071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970AA4-5091-4E3F-B5DB-D7ABE4FFC729}">
      <dgm:prSet phldrT="[Текст]"/>
      <dgm:spPr/>
      <dgm:t>
        <a:bodyPr/>
        <a:lstStyle/>
        <a:p>
          <a:r>
            <a:rPr lang="ru-RU"/>
            <a:t>3</a:t>
          </a:r>
        </a:p>
      </dgm:t>
    </dgm:pt>
    <dgm:pt modelId="{FA453F3A-42B5-4B86-98CE-11625CAA9F05}" type="parTrans" cxnId="{4111B7D1-B90E-4226-92FA-F399AE877FED}">
      <dgm:prSet/>
      <dgm:spPr/>
      <dgm:t>
        <a:bodyPr/>
        <a:lstStyle/>
        <a:p>
          <a:endParaRPr lang="ru-RU"/>
        </a:p>
      </dgm:t>
    </dgm:pt>
    <dgm:pt modelId="{91CC3701-7CCD-4AA5-8534-2B3DBA05FAE3}" type="sibTrans" cxnId="{4111B7D1-B90E-4226-92FA-F399AE877FED}">
      <dgm:prSet/>
      <dgm:spPr/>
      <dgm:t>
        <a:bodyPr/>
        <a:lstStyle/>
        <a:p>
          <a:endParaRPr lang="ru-RU"/>
        </a:p>
      </dgm:t>
    </dgm:pt>
    <dgm:pt modelId="{04D7DD7D-064A-40F0-BB11-5A22D53812B0}">
      <dgm:prSet phldrT="[Текст]"/>
      <dgm:spPr/>
      <dgm:t>
        <a:bodyPr/>
        <a:lstStyle/>
        <a:p>
          <a:r>
            <a:rPr lang="ru-RU"/>
            <a:t>1</a:t>
          </a:r>
        </a:p>
      </dgm:t>
    </dgm:pt>
    <dgm:pt modelId="{4E080876-1866-4962-AA0F-C287871FC3B6}" type="parTrans" cxnId="{F69FB894-103D-4C2E-AB50-BAA073A7B0D8}">
      <dgm:prSet/>
      <dgm:spPr/>
      <dgm:t>
        <a:bodyPr/>
        <a:lstStyle/>
        <a:p>
          <a:endParaRPr lang="ru-RU"/>
        </a:p>
      </dgm:t>
    </dgm:pt>
    <dgm:pt modelId="{99A39964-3DA8-49AE-A49E-C47A57FB50FB}" type="sibTrans" cxnId="{F69FB894-103D-4C2E-AB50-BAA073A7B0D8}">
      <dgm:prSet/>
      <dgm:spPr/>
      <dgm:t>
        <a:bodyPr/>
        <a:lstStyle/>
        <a:p>
          <a:endParaRPr lang="ru-RU"/>
        </a:p>
      </dgm:t>
    </dgm:pt>
    <dgm:pt modelId="{9F9BAB1F-86BE-4B21-8742-0530B1B3A7B4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8537A5A-B394-4FC6-BA51-802A249E17E1}" type="parTrans" cxnId="{9CD34A5A-235F-4321-9C5A-168D964283E0}">
      <dgm:prSet/>
      <dgm:spPr/>
      <dgm:t>
        <a:bodyPr/>
        <a:lstStyle/>
        <a:p>
          <a:endParaRPr lang="ru-RU"/>
        </a:p>
      </dgm:t>
    </dgm:pt>
    <dgm:pt modelId="{D2CF3E93-CAA2-4B9E-B04B-5F5F00B7AE65}" type="sibTrans" cxnId="{9CD34A5A-235F-4321-9C5A-168D964283E0}">
      <dgm:prSet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ru-RU"/>
            <a:t>4</a:t>
          </a:r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3E19C444-121B-4BB2-85DA-C38827BCDD3C}">
      <dgm:prSet phldrT="[Текст]"/>
      <dgm:spPr/>
      <dgm:t>
        <a:bodyPr/>
        <a:lstStyle/>
        <a:p>
          <a:r>
            <a:rPr lang="ru-RU"/>
            <a:t>5</a:t>
          </a:r>
        </a:p>
      </dgm:t>
    </dgm:pt>
    <dgm:pt modelId="{FA9C2D61-E2DA-42B5-BE6B-5E9C70697D50}" type="sibTrans" cxnId="{DDD77FF2-1783-4DDE-9F70-B9F91EBAEF27}">
      <dgm:prSet/>
      <dgm:spPr/>
      <dgm:t>
        <a:bodyPr/>
        <a:lstStyle/>
        <a:p>
          <a:endParaRPr lang="ru-RU"/>
        </a:p>
      </dgm:t>
    </dgm:pt>
    <dgm:pt modelId="{FD7392D3-437B-443B-BC74-A2FD056DF90F}" type="parTrans" cxnId="{DDD77FF2-1783-4DDE-9F70-B9F91EBAEF27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ru-RU"/>
            <a:t>3</a:t>
          </a:r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CB03F2B1-CA40-427A-8CD7-0E9A6A3BD812}">
      <dgm:prSet/>
      <dgm:spPr/>
      <dgm:t>
        <a:bodyPr/>
        <a:lstStyle/>
        <a:p>
          <a:r>
            <a:rPr lang="ru-RU"/>
            <a:t>1</a:t>
          </a:r>
        </a:p>
      </dgm:t>
    </dgm:pt>
    <dgm:pt modelId="{86EDA965-65D7-431C-A330-6080A27A60FE}" type="parTrans" cxnId="{FA0588F5-D45B-4C64-A0F3-07AD9746A6AB}">
      <dgm:prSet/>
      <dgm:spPr/>
      <dgm:t>
        <a:bodyPr/>
        <a:lstStyle/>
        <a:p>
          <a:endParaRPr lang="ru-RU"/>
        </a:p>
      </dgm:t>
    </dgm:pt>
    <dgm:pt modelId="{EDDDBB66-8E5E-461A-986A-5ED7F75657DB}" type="sibTrans" cxnId="{FA0588F5-D45B-4C64-A0F3-07AD9746A6AB}">
      <dgm:prSet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875A10C-9140-466F-929F-F21C09B868FD}">
      <dgm:prSet/>
      <dgm:spPr/>
      <dgm:t>
        <a:bodyPr/>
        <a:lstStyle/>
        <a:p>
          <a:r>
            <a:rPr lang="ru-RU"/>
            <a:t>0</a:t>
          </a:r>
        </a:p>
      </dgm:t>
    </dgm:pt>
    <dgm:pt modelId="{60B1B163-EE78-47FF-A8D4-DF9C8346E820}" type="parTrans" cxnId="{EEAB02C1-7F10-4E24-8279-55CF2FF6206F}">
      <dgm:prSet/>
      <dgm:spPr/>
      <dgm:t>
        <a:bodyPr/>
        <a:lstStyle/>
        <a:p>
          <a:endParaRPr lang="ru-RU"/>
        </a:p>
      </dgm:t>
    </dgm:pt>
    <dgm:pt modelId="{6801D90C-2CD3-4B11-B898-42CE3198432C}" type="sibTrans" cxnId="{EEAB02C1-7F10-4E24-8279-55CF2FF6206F}">
      <dgm:prSet/>
      <dgm:spPr/>
      <dgm:t>
        <a:bodyPr/>
        <a:lstStyle/>
        <a:p>
          <a:endParaRPr lang="ru-RU"/>
        </a:p>
      </dgm:t>
    </dgm:pt>
    <dgm:pt modelId="{0D768C43-DBAB-4436-A0B0-EA753E7BCE6F}">
      <dgm:prSet/>
      <dgm:spPr/>
      <dgm:t>
        <a:bodyPr/>
        <a:lstStyle/>
        <a:p>
          <a:r>
            <a:rPr lang="ru-RU"/>
            <a:t>1</a:t>
          </a:r>
        </a:p>
      </dgm:t>
    </dgm:pt>
    <dgm:pt modelId="{72E01D51-EC4C-4789-80E0-92CAEAABF6EB}" type="parTrans" cxnId="{D0DDA763-9600-4C29-8941-D73F146CB1F2}">
      <dgm:prSet/>
      <dgm:spPr/>
      <dgm:t>
        <a:bodyPr/>
        <a:lstStyle/>
        <a:p>
          <a:endParaRPr lang="ru-RU"/>
        </a:p>
      </dgm:t>
    </dgm:pt>
    <dgm:pt modelId="{578826A5-9C7B-4075-9A05-9DA7B7273E5A}" type="sibTrans" cxnId="{D0DDA763-9600-4C29-8941-D73F146CB1F2}">
      <dgm:prSet/>
      <dgm:spPr/>
      <dgm:t>
        <a:bodyPr/>
        <a:lstStyle/>
        <a:p>
          <a:endParaRPr lang="ru-RU"/>
        </a:p>
      </dgm:t>
    </dgm:pt>
    <dgm:pt modelId="{CC49B551-12E1-4F80-B037-C272D8BE15CD}">
      <dgm:prSet/>
      <dgm:spPr/>
      <dgm:t>
        <a:bodyPr/>
        <a:lstStyle/>
        <a:p>
          <a:r>
            <a:rPr lang="ru-RU"/>
            <a:t>0</a:t>
          </a:r>
        </a:p>
      </dgm:t>
    </dgm:pt>
    <dgm:pt modelId="{DEF2BD1C-0CE2-45F4-8B7F-E72A7C676DE2}" type="parTrans" cxnId="{2759F12A-1D35-4FE7-938E-FF9F8A60EFAD}">
      <dgm:prSet/>
      <dgm:spPr/>
      <dgm:t>
        <a:bodyPr/>
        <a:lstStyle/>
        <a:p>
          <a:endParaRPr lang="ru-RU"/>
        </a:p>
      </dgm:t>
    </dgm:pt>
    <dgm:pt modelId="{FC91956D-A3D6-4712-BD67-862A1B26B3BB}" type="sibTrans" cxnId="{2759F12A-1D35-4FE7-938E-FF9F8A60EFAD}">
      <dgm:prSet/>
      <dgm:spPr/>
      <dgm:t>
        <a:bodyPr/>
        <a:lstStyle/>
        <a:p>
          <a:endParaRPr lang="ru-RU"/>
        </a:p>
      </dgm:t>
    </dgm:pt>
    <dgm:pt modelId="{CD7C704F-C194-4E91-B210-D9972ED5D605}">
      <dgm:prSet/>
      <dgm:spPr/>
      <dgm:t>
        <a:bodyPr/>
        <a:lstStyle/>
        <a:p>
          <a:r>
            <a:rPr lang="ru-RU"/>
            <a:t>1</a:t>
          </a:r>
        </a:p>
      </dgm:t>
    </dgm:pt>
    <dgm:pt modelId="{DC02D9AC-9E70-4DD5-804F-006507B11FA7}" type="parTrans" cxnId="{9D254844-5C84-4C68-8847-21C323408B09}">
      <dgm:prSet/>
      <dgm:spPr/>
      <dgm:t>
        <a:bodyPr/>
        <a:lstStyle/>
        <a:p>
          <a:endParaRPr lang="ru-RU"/>
        </a:p>
      </dgm:t>
    </dgm:pt>
    <dgm:pt modelId="{2CB9FCF9-2352-415F-B7B0-F2926E61368F}" type="sibTrans" cxnId="{9D254844-5C84-4C68-8847-21C323408B09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120C-7F85-4C80-8D4A-938686877A2C}" type="pres">
      <dgm:prSet presAssocID="{3E19C444-121B-4BB2-85DA-C38827BCDD3C}" presName="Name14" presStyleCnt="0"/>
      <dgm:spPr/>
    </dgm:pt>
    <dgm:pt modelId="{F5CFBCFA-A4D1-4FA7-B828-6999CD1373DE}" type="pres">
      <dgm:prSet presAssocID="{3E19C444-121B-4BB2-85DA-C38827BCDD3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717E43-FD1B-41FD-ADFE-F3C5566CB36A}" type="pres">
      <dgm:prSet presAssocID="{3E19C444-121B-4BB2-85DA-C38827BCDD3C}" presName="hierChild2" presStyleCnt="0"/>
      <dgm:spPr/>
    </dgm:pt>
    <dgm:pt modelId="{17FF6E9B-1DD5-4F65-9BD4-69B9F7AE4CE2}" type="pres">
      <dgm:prSet presAssocID="{FA453F3A-42B5-4B86-98CE-11625CAA9F05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34E078E-5869-47CF-AFDB-E361CF097703}" type="pres">
      <dgm:prSet presAssocID="{4C970AA4-5091-4E3F-B5DB-D7ABE4FFC729}" presName="Name21" presStyleCnt="0"/>
      <dgm:spPr/>
    </dgm:pt>
    <dgm:pt modelId="{84AFFFBE-ABC7-4520-B04B-A7183EA4CDAD}" type="pres">
      <dgm:prSet presAssocID="{4C970AA4-5091-4E3F-B5DB-D7ABE4FFC729}" presName="level2Shape" presStyleLbl="node2" presStyleIdx="0" presStyleCnt="2"/>
      <dgm:spPr/>
      <dgm:t>
        <a:bodyPr/>
        <a:lstStyle/>
        <a:p>
          <a:endParaRPr lang="ru-RU"/>
        </a:p>
      </dgm:t>
    </dgm:pt>
    <dgm:pt modelId="{C3A67465-D338-4BF0-8C56-9609D519268A}" type="pres">
      <dgm:prSet presAssocID="{4C970AA4-5091-4E3F-B5DB-D7ABE4FFC729}" presName="hierChild3" presStyleCnt="0"/>
      <dgm:spPr/>
    </dgm:pt>
    <dgm:pt modelId="{66650A67-9C16-452E-90EB-961A9B1B6EEF}" type="pres">
      <dgm:prSet presAssocID="{4E080876-1866-4962-AA0F-C287871FC3B6}" presName="Name19" presStyleLbl="parChTrans1D3" presStyleIdx="0" presStyleCnt="4"/>
      <dgm:spPr/>
      <dgm:t>
        <a:bodyPr/>
        <a:lstStyle/>
        <a:p>
          <a:endParaRPr lang="ru-RU"/>
        </a:p>
      </dgm:t>
    </dgm:pt>
    <dgm:pt modelId="{E5EB7A35-33AB-4703-9274-A4F6ECAF414F}" type="pres">
      <dgm:prSet presAssocID="{04D7DD7D-064A-40F0-BB11-5A22D53812B0}" presName="Name21" presStyleCnt="0"/>
      <dgm:spPr/>
    </dgm:pt>
    <dgm:pt modelId="{E5C9BFE2-C0E5-483A-BC6C-9F14FFD28C84}" type="pres">
      <dgm:prSet presAssocID="{04D7DD7D-064A-40F0-BB11-5A22D53812B0}" presName="level2Shape" presStyleLbl="node3" presStyleIdx="0" presStyleCnt="4"/>
      <dgm:spPr/>
      <dgm:t>
        <a:bodyPr/>
        <a:lstStyle/>
        <a:p>
          <a:endParaRPr lang="ru-RU"/>
        </a:p>
      </dgm:t>
    </dgm:pt>
    <dgm:pt modelId="{9B979F82-623B-4059-A1DD-214A08655356}" type="pres">
      <dgm:prSet presAssocID="{04D7DD7D-064A-40F0-BB11-5A22D53812B0}" presName="hierChild3" presStyleCnt="0"/>
      <dgm:spPr/>
    </dgm:pt>
    <dgm:pt modelId="{6D1CFB7C-1C76-4845-9DA0-FAADF05E7903}" type="pres">
      <dgm:prSet presAssocID="{C8537A5A-B394-4FC6-BA51-802A249E17E1}" presName="Name19" presStyleLbl="parChTrans1D3" presStyleIdx="1" presStyleCnt="4"/>
      <dgm:spPr/>
      <dgm:t>
        <a:bodyPr/>
        <a:lstStyle/>
        <a:p>
          <a:endParaRPr lang="ru-RU"/>
        </a:p>
      </dgm:t>
    </dgm:pt>
    <dgm:pt modelId="{DC5B7F79-E305-44BE-B557-B251AA51ADC5}" type="pres">
      <dgm:prSet presAssocID="{9F9BAB1F-86BE-4B21-8742-0530B1B3A7B4}" presName="Name21" presStyleCnt="0"/>
      <dgm:spPr/>
    </dgm:pt>
    <dgm:pt modelId="{67A94288-7D43-4C70-AD20-D4A0815C6619}" type="pres">
      <dgm:prSet presAssocID="{9F9BAB1F-86BE-4B21-8742-0530B1B3A7B4}" presName="level2Shape" presStyleLbl="node3" presStyleIdx="1" presStyleCnt="4"/>
      <dgm:spPr/>
      <dgm:t>
        <a:bodyPr/>
        <a:lstStyle/>
        <a:p>
          <a:endParaRPr lang="ru-RU"/>
        </a:p>
      </dgm:t>
    </dgm:pt>
    <dgm:pt modelId="{F67CB663-E481-4FDD-B685-770A611BF291}" type="pres">
      <dgm:prSet presAssocID="{9F9BAB1F-86BE-4B21-8742-0530B1B3A7B4}" presName="hierChild3" presStyleCnt="0"/>
      <dgm:spPr/>
    </dgm:pt>
    <dgm:pt modelId="{B844B1A7-7885-4F5E-8F40-01E3B00723A5}" type="pres">
      <dgm:prSet presAssocID="{DEF2BD1C-0CE2-45F4-8B7F-E72A7C676DE2}" presName="Name19" presStyleLbl="parChTrans1D4" presStyleIdx="0" presStyleCnt="8"/>
      <dgm:spPr/>
      <dgm:t>
        <a:bodyPr/>
        <a:lstStyle/>
        <a:p>
          <a:endParaRPr lang="ru-RU"/>
        </a:p>
      </dgm:t>
    </dgm:pt>
    <dgm:pt modelId="{773F4DE7-AD41-4F28-9E63-8360015BD83C}" type="pres">
      <dgm:prSet presAssocID="{CC49B551-12E1-4F80-B037-C272D8BE15CD}" presName="Name21" presStyleCnt="0"/>
      <dgm:spPr/>
    </dgm:pt>
    <dgm:pt modelId="{030F259F-321A-4FF2-B4CD-F44A95C1C8BC}" type="pres">
      <dgm:prSet presAssocID="{CC49B551-12E1-4F80-B037-C272D8BE15CD}" presName="level2Shape" presStyleLbl="node4" presStyleIdx="0" presStyleCnt="8"/>
      <dgm:spPr/>
      <dgm:t>
        <a:bodyPr/>
        <a:lstStyle/>
        <a:p>
          <a:endParaRPr lang="ru-RU"/>
        </a:p>
      </dgm:t>
    </dgm:pt>
    <dgm:pt modelId="{7653510B-0C8F-4C7A-A1D5-D662AFACF7B8}" type="pres">
      <dgm:prSet presAssocID="{CC49B551-12E1-4F80-B037-C272D8BE15CD}" presName="hierChild3" presStyleCnt="0"/>
      <dgm:spPr/>
    </dgm:pt>
    <dgm:pt modelId="{25E05817-431E-416B-AAFE-D5C99624BF2E}" type="pres">
      <dgm:prSet presAssocID="{DC02D9AC-9E70-4DD5-804F-006507B11FA7}" presName="Name19" presStyleLbl="parChTrans1D4" presStyleIdx="1" presStyleCnt="8"/>
      <dgm:spPr/>
      <dgm:t>
        <a:bodyPr/>
        <a:lstStyle/>
        <a:p>
          <a:endParaRPr lang="ru-RU"/>
        </a:p>
      </dgm:t>
    </dgm:pt>
    <dgm:pt modelId="{C395F580-2118-47B5-8735-3863397B254A}" type="pres">
      <dgm:prSet presAssocID="{CD7C704F-C194-4E91-B210-D9972ED5D605}" presName="Name21" presStyleCnt="0"/>
      <dgm:spPr/>
    </dgm:pt>
    <dgm:pt modelId="{05DE1E0C-6FEC-435E-BA17-AAD714D1C7A4}" type="pres">
      <dgm:prSet presAssocID="{CD7C704F-C194-4E91-B210-D9972ED5D605}" presName="level2Shape" presStyleLbl="node4" presStyleIdx="1" presStyleCnt="8"/>
      <dgm:spPr/>
      <dgm:t>
        <a:bodyPr/>
        <a:lstStyle/>
        <a:p>
          <a:endParaRPr lang="ru-RU"/>
        </a:p>
      </dgm:t>
    </dgm:pt>
    <dgm:pt modelId="{C090A0D7-5064-4A72-BBA0-CBCF963B4FFB}" type="pres">
      <dgm:prSet presAssocID="{CD7C704F-C194-4E91-B210-D9972ED5D605}" presName="hierChild3" presStyleCnt="0"/>
      <dgm:spPr/>
    </dgm:pt>
    <dgm:pt modelId="{44A070DA-92FF-4039-B118-600F15D0846C}" type="pres">
      <dgm:prSet presAssocID="{D572393B-12ED-4CB7-8339-E01F200839D5}" presName="Name19" presStyleLbl="parChTrans1D2" presStyleIdx="1" presStyleCnt="2"/>
      <dgm:spPr/>
      <dgm:t>
        <a:bodyPr/>
        <a:lstStyle/>
        <a:p>
          <a:endParaRPr lang="ru-RU"/>
        </a:p>
      </dgm:t>
    </dgm:pt>
    <dgm:pt modelId="{92B26B97-1DBD-4A0C-A4D1-E6DAB5E99271}" type="pres">
      <dgm:prSet presAssocID="{F37C4C92-36CE-4867-B745-98382C099EC6}" presName="Name21" presStyleCnt="0"/>
      <dgm:spPr/>
    </dgm:pt>
    <dgm:pt modelId="{987CAA09-D38E-4E61-AF12-C3878AA286A2}" type="pres">
      <dgm:prSet presAssocID="{F37C4C92-36CE-4867-B745-98382C099EC6}" presName="level2Shape" presStyleLbl="node2" presStyleIdx="1" presStyleCnt="2"/>
      <dgm:spPr/>
      <dgm:t>
        <a:bodyPr/>
        <a:lstStyle/>
        <a:p>
          <a:endParaRPr lang="ru-RU"/>
        </a:p>
      </dgm:t>
    </dgm:pt>
    <dgm:pt modelId="{66709CC3-BD03-4C64-B773-B5C5925877DA}" type="pres">
      <dgm:prSet presAssocID="{F37C4C92-36CE-4867-B745-98382C099EC6}" presName="hierChild3" presStyleCnt="0"/>
      <dgm:spPr/>
    </dgm:pt>
    <dgm:pt modelId="{946056AB-5CC6-4973-AB74-E93916DCE168}" type="pres">
      <dgm:prSet presAssocID="{C4D8B9B0-8D49-49DF-BFDE-57BED70D372C}" presName="Name19" presStyleLbl="parChTrans1D3" presStyleIdx="2" presStyleCnt="4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3" presStyleIdx="2" presStyleCnt="4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F41E95F1-A017-4FA7-9A46-1D16E185D213}" type="pres">
      <dgm:prSet presAssocID="{60B1B163-EE78-47FF-A8D4-DF9C8346E820}" presName="Name19" presStyleLbl="parChTrans1D4" presStyleIdx="2" presStyleCnt="8"/>
      <dgm:spPr/>
      <dgm:t>
        <a:bodyPr/>
        <a:lstStyle/>
        <a:p>
          <a:endParaRPr lang="ru-RU"/>
        </a:p>
      </dgm:t>
    </dgm:pt>
    <dgm:pt modelId="{3A37DD8D-6F38-4EAC-9914-DF79FCDE0C42}" type="pres">
      <dgm:prSet presAssocID="{1875A10C-9140-466F-929F-F21C09B868FD}" presName="Name21" presStyleCnt="0"/>
      <dgm:spPr/>
    </dgm:pt>
    <dgm:pt modelId="{079F0B22-0A9B-45D8-B65F-90B67C7A5295}" type="pres">
      <dgm:prSet presAssocID="{1875A10C-9140-466F-929F-F21C09B868FD}" presName="level2Shape" presStyleLbl="node4" presStyleIdx="2" presStyleCnt="8"/>
      <dgm:spPr/>
      <dgm:t>
        <a:bodyPr/>
        <a:lstStyle/>
        <a:p>
          <a:endParaRPr lang="ru-RU"/>
        </a:p>
      </dgm:t>
    </dgm:pt>
    <dgm:pt modelId="{E937F355-6A40-4A25-838E-2B09375C0C89}" type="pres">
      <dgm:prSet presAssocID="{1875A10C-9140-466F-929F-F21C09B868FD}" presName="hierChild3" presStyleCnt="0"/>
      <dgm:spPr/>
    </dgm:pt>
    <dgm:pt modelId="{C3A73289-418F-4E8D-ACCA-FE47E3DC4525}" type="pres">
      <dgm:prSet presAssocID="{72E01D51-EC4C-4789-80E0-92CAEAABF6EB}" presName="Name19" presStyleLbl="parChTrans1D4" presStyleIdx="3" presStyleCnt="8"/>
      <dgm:spPr/>
      <dgm:t>
        <a:bodyPr/>
        <a:lstStyle/>
        <a:p>
          <a:endParaRPr lang="ru-RU"/>
        </a:p>
      </dgm:t>
    </dgm:pt>
    <dgm:pt modelId="{79D3A02B-A3D1-4381-8938-FB170A980E3A}" type="pres">
      <dgm:prSet presAssocID="{0D768C43-DBAB-4436-A0B0-EA753E7BCE6F}" presName="Name21" presStyleCnt="0"/>
      <dgm:spPr/>
    </dgm:pt>
    <dgm:pt modelId="{64387464-6AB5-4514-A03F-C6006BFFF592}" type="pres">
      <dgm:prSet presAssocID="{0D768C43-DBAB-4436-A0B0-EA753E7BCE6F}" presName="level2Shape" presStyleLbl="node4" presStyleIdx="3" presStyleCnt="8"/>
      <dgm:spPr/>
      <dgm:t>
        <a:bodyPr/>
        <a:lstStyle/>
        <a:p>
          <a:endParaRPr lang="ru-RU"/>
        </a:p>
      </dgm:t>
    </dgm:pt>
    <dgm:pt modelId="{E3D0EF72-EED6-42C0-9931-D4515E70AF98}" type="pres">
      <dgm:prSet presAssocID="{0D768C43-DBAB-4436-A0B0-EA753E7BCE6F}" presName="hierChild3" presStyleCnt="0"/>
      <dgm:spPr/>
    </dgm:pt>
    <dgm:pt modelId="{398A1A9F-57E8-4CFB-83E1-0F8370DC3ECA}" type="pres">
      <dgm:prSet presAssocID="{3184D1E4-0E81-41D0-93AD-0969B36EDEC7}" presName="Name19" presStyleLbl="parChTrans1D3" presStyleIdx="3" presStyleCnt="4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3" presStyleIdx="3" presStyleCnt="4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C7B6D25C-6029-4A34-B235-9EC7B39FB2AF}" type="pres">
      <dgm:prSet presAssocID="{86EDA965-65D7-431C-A330-6080A27A60FE}" presName="Name19" presStyleLbl="parChTrans1D4" presStyleIdx="4" presStyleCnt="8"/>
      <dgm:spPr/>
      <dgm:t>
        <a:bodyPr/>
        <a:lstStyle/>
        <a:p>
          <a:endParaRPr lang="ru-RU"/>
        </a:p>
      </dgm:t>
    </dgm:pt>
    <dgm:pt modelId="{29834747-1B2A-427A-B92C-246D7F3AF22A}" type="pres">
      <dgm:prSet presAssocID="{CB03F2B1-CA40-427A-8CD7-0E9A6A3BD812}" presName="Name21" presStyleCnt="0"/>
      <dgm:spPr/>
    </dgm:pt>
    <dgm:pt modelId="{C7CA5F22-947A-4E33-8001-7C077DBB2003}" type="pres">
      <dgm:prSet presAssocID="{CB03F2B1-CA40-427A-8CD7-0E9A6A3BD812}" presName="level2Shape" presStyleLbl="node4" presStyleIdx="4" presStyleCnt="8"/>
      <dgm:spPr/>
      <dgm:t>
        <a:bodyPr/>
        <a:lstStyle/>
        <a:p>
          <a:endParaRPr lang="ru-RU"/>
        </a:p>
      </dgm:t>
    </dgm:pt>
    <dgm:pt modelId="{BA0D2C07-2DB8-48A5-8D18-4CFAA911AAB4}" type="pres">
      <dgm:prSet presAssocID="{CB03F2B1-CA40-427A-8CD7-0E9A6A3BD812}" presName="hierChild3" presStyleCnt="0"/>
      <dgm:spPr/>
    </dgm:pt>
    <dgm:pt modelId="{6C67D583-C1EA-474F-9F1E-E4A34CE63E64}" type="pres">
      <dgm:prSet presAssocID="{E71B557D-276D-41E3-A734-2BEE3A77DCF1}" presName="Name19" presStyleLbl="parChTrans1D4" presStyleIdx="5" presStyleCnt="8"/>
      <dgm:spPr/>
      <dgm:t>
        <a:bodyPr/>
        <a:lstStyle/>
        <a:p>
          <a:endParaRPr lang="ru-RU"/>
        </a:p>
      </dgm:t>
    </dgm:pt>
    <dgm:pt modelId="{61344872-DDA1-4311-941D-36C156C2C9AC}" type="pres">
      <dgm:prSet presAssocID="{8C6B24A6-26E0-4363-826C-C1D6551292F1}" presName="Name21" presStyleCnt="0"/>
      <dgm:spPr/>
    </dgm:pt>
    <dgm:pt modelId="{FA5B38E9-99EB-4F5C-A806-C6F0DCA3BF91}" type="pres">
      <dgm:prSet presAssocID="{8C6B24A6-26E0-4363-826C-C1D6551292F1}" presName="level2Shape" presStyleLbl="node4" presStyleIdx="5" presStyleCnt="8"/>
      <dgm:spPr/>
      <dgm:t>
        <a:bodyPr/>
        <a:lstStyle/>
        <a:p>
          <a:endParaRPr lang="ru-RU"/>
        </a:p>
      </dgm:t>
    </dgm:pt>
    <dgm:pt modelId="{27160E6D-F47C-4AEA-B0C9-69D66DCAF1CC}" type="pres">
      <dgm:prSet presAssocID="{8C6B24A6-26E0-4363-826C-C1D6551292F1}" presName="hierChild3" presStyleCnt="0"/>
      <dgm:spPr/>
    </dgm:pt>
    <dgm:pt modelId="{8D63C83E-50C0-4D46-840A-38F4FFC96D84}" type="pres">
      <dgm:prSet presAssocID="{9EC6AE22-320A-485C-A54A-0185170B7153}" presName="Name19" presStyleLbl="parChTrans1D4" presStyleIdx="6" presStyleCnt="8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4" presStyleIdx="6" presStyleCnt="8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4" presStyleIdx="7" presStyleCnt="8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4" presStyleIdx="7" presStyleCnt="8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6D7A4557-F989-4937-ADC5-74770062B5CE}" type="presOf" srcId="{04D7DD7D-064A-40F0-BB11-5A22D53812B0}" destId="{E5C9BFE2-C0E5-483A-BC6C-9F14FFD28C84}" srcOrd="0" destOrd="0" presId="urn:microsoft.com/office/officeart/2005/8/layout/hierarchy6"/>
    <dgm:cxn modelId="{F69FB894-103D-4C2E-AB50-BAA073A7B0D8}" srcId="{4C970AA4-5091-4E3F-B5DB-D7ABE4FFC729}" destId="{04D7DD7D-064A-40F0-BB11-5A22D53812B0}" srcOrd="0" destOrd="0" parTransId="{4E080876-1866-4962-AA0F-C287871FC3B6}" sibTransId="{99A39964-3DA8-49AE-A49E-C47A57FB50FB}"/>
    <dgm:cxn modelId="{E782ABBB-D098-4456-A5CA-18F40AFC26F9}" type="presOf" srcId="{9EC6AE22-320A-485C-A54A-0185170B7153}" destId="{8D63C83E-50C0-4D46-840A-38F4FFC96D84}" srcOrd="0" destOrd="0" presId="urn:microsoft.com/office/officeart/2005/8/layout/hierarchy6"/>
    <dgm:cxn modelId="{42B744F4-EDF0-43E8-8635-ADD7F8649EEF}" type="presOf" srcId="{1875A10C-9140-466F-929F-F21C09B868FD}" destId="{079F0B22-0A9B-45D8-B65F-90B67C7A5295}" srcOrd="0" destOrd="0" presId="urn:microsoft.com/office/officeart/2005/8/layout/hierarchy6"/>
    <dgm:cxn modelId="{9B6D592C-5BAC-4A2E-A0AF-15143B48D240}" type="presOf" srcId="{DEF2BD1C-0CE2-45F4-8B7F-E72A7C676DE2}" destId="{B844B1A7-7885-4F5E-8F40-01E3B00723A5}" srcOrd="0" destOrd="0" presId="urn:microsoft.com/office/officeart/2005/8/layout/hierarchy6"/>
    <dgm:cxn modelId="{B5D2032E-3909-4870-8327-93119A6AD2AE}" type="presOf" srcId="{0D768C43-DBAB-4436-A0B0-EA753E7BCE6F}" destId="{64387464-6AB5-4514-A03F-C6006BFFF592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47AC1DD7-63D2-4087-9900-7E28141F5A97}" type="presOf" srcId="{72E01D51-EC4C-4789-80E0-92CAEAABF6EB}" destId="{C3A73289-418F-4E8D-ACCA-FE47E3DC4525}" srcOrd="0" destOrd="0" presId="urn:microsoft.com/office/officeart/2005/8/layout/hierarchy6"/>
    <dgm:cxn modelId="{0CC31DE2-EFBA-4DCA-8D35-E3CA399A1776}" type="presOf" srcId="{0AF352E3-0BE9-4064-9245-6E5FF8FF0F37}" destId="{10F29850-9552-4D04-8E33-C94C7A2D4E17}" srcOrd="0" destOrd="0" presId="urn:microsoft.com/office/officeart/2005/8/layout/hierarchy6"/>
    <dgm:cxn modelId="{4EB74073-B5AE-417D-A312-F4B18AF06A61}" type="presOf" srcId="{FA453F3A-42B5-4B86-98CE-11625CAA9F05}" destId="{17FF6E9B-1DD5-4F65-9BD4-69B9F7AE4CE2}" srcOrd="0" destOrd="0" presId="urn:microsoft.com/office/officeart/2005/8/layout/hierarchy6"/>
    <dgm:cxn modelId="{2B3AEAA0-F276-4063-8EF7-1418FAEFF901}" type="presOf" srcId="{4C970AA4-5091-4E3F-B5DB-D7ABE4FFC729}" destId="{84AFFFBE-ABC7-4520-B04B-A7183EA4CDAD}" srcOrd="0" destOrd="0" presId="urn:microsoft.com/office/officeart/2005/8/layout/hierarchy6"/>
    <dgm:cxn modelId="{DEC41CB7-7CDB-432F-9ED3-6A0CCBECA238}" type="presOf" srcId="{C8537A5A-B394-4FC6-BA51-802A249E17E1}" destId="{6D1CFB7C-1C76-4845-9DA0-FAADF05E7903}" srcOrd="0" destOrd="0" presId="urn:microsoft.com/office/officeart/2005/8/layout/hierarchy6"/>
    <dgm:cxn modelId="{2759F12A-1D35-4FE7-938E-FF9F8A60EFAD}" srcId="{9F9BAB1F-86BE-4B21-8742-0530B1B3A7B4}" destId="{CC49B551-12E1-4F80-B037-C272D8BE15CD}" srcOrd="0" destOrd="0" parTransId="{DEF2BD1C-0CE2-45F4-8B7F-E72A7C676DE2}" sibTransId="{FC91956D-A3D6-4712-BD67-862A1B26B3BB}"/>
    <dgm:cxn modelId="{ED992424-6D0D-4CBB-8568-14B45275E55A}" srcId="{3E19C444-121B-4BB2-85DA-C38827BCDD3C}" destId="{F37C4C92-36CE-4867-B745-98382C099EC6}" srcOrd="1" destOrd="0" parTransId="{D572393B-12ED-4CB7-8339-E01F200839D5}" sibTransId="{24E76377-09FA-47E6-A3ED-500275BFC591}"/>
    <dgm:cxn modelId="{98BA0245-069D-4477-957C-F28E05518F6C}" type="presOf" srcId="{8FF2CB98-B208-4B2D-88DA-12DEE8AA98A1}" destId="{657B2636-CEBE-4185-9A4B-791A590A2E2E}" srcOrd="0" destOrd="0" presId="urn:microsoft.com/office/officeart/2005/8/layout/hierarchy6"/>
    <dgm:cxn modelId="{AD3A0C8A-1BD2-45A6-B007-6FA1E80DCD60}" type="presOf" srcId="{A0362084-D04A-4B7D-9608-ADF457C5C2B0}" destId="{900A4354-057B-4149-BBD5-7E5701BADC89}" srcOrd="0" destOrd="0" presId="urn:microsoft.com/office/officeart/2005/8/layout/hierarchy6"/>
    <dgm:cxn modelId="{E3382F8D-A6C8-4953-B68A-AD00C5128D2B}" type="presOf" srcId="{9F9BAB1F-86BE-4B21-8742-0530B1B3A7B4}" destId="{67A94288-7D43-4C70-AD20-D4A0815C6619}" srcOrd="0" destOrd="0" presId="urn:microsoft.com/office/officeart/2005/8/layout/hierarchy6"/>
    <dgm:cxn modelId="{77BA4E95-8DC8-4153-A096-C7F4C55EC3F1}" type="presOf" srcId="{CD7C704F-C194-4E91-B210-D9972ED5D605}" destId="{05DE1E0C-6FEC-435E-BA17-AAD714D1C7A4}" srcOrd="0" destOrd="0" presId="urn:microsoft.com/office/officeart/2005/8/layout/hierarchy6"/>
    <dgm:cxn modelId="{8F0341A7-0683-43A6-974B-AC5265A2EF65}" type="presOf" srcId="{86EDA965-65D7-431C-A330-6080A27A60FE}" destId="{C7B6D25C-6029-4A34-B235-9EC7B39FB2AF}" srcOrd="0" destOrd="0" presId="urn:microsoft.com/office/officeart/2005/8/layout/hierarchy6"/>
    <dgm:cxn modelId="{A2EC456A-0868-4273-9B02-467092D3F55D}" type="presOf" srcId="{D572393B-12ED-4CB7-8339-E01F200839D5}" destId="{44A070DA-92FF-4039-B118-600F15D0846C}" srcOrd="0" destOrd="0" presId="urn:microsoft.com/office/officeart/2005/8/layout/hierarchy6"/>
    <dgm:cxn modelId="{D0DDA763-9600-4C29-8941-D73F146CB1F2}" srcId="{90A242FD-D8B0-403B-B768-7E39A20D48ED}" destId="{0D768C43-DBAB-4436-A0B0-EA753E7BCE6F}" srcOrd="1" destOrd="0" parTransId="{72E01D51-EC4C-4789-80E0-92CAEAABF6EB}" sibTransId="{578826A5-9C7B-4075-9A05-9DA7B7273E5A}"/>
    <dgm:cxn modelId="{C4B66122-5973-4F02-9486-7D3320A94A1A}" srcId="{A0362084-D04A-4B7D-9608-ADF457C5C2B0}" destId="{8C6B24A6-26E0-4363-826C-C1D6551292F1}" srcOrd="1" destOrd="0" parTransId="{E71B557D-276D-41E3-A734-2BEE3A77DCF1}" sibTransId="{CD91C350-2FF5-449E-AE41-095D22C8BB06}"/>
    <dgm:cxn modelId="{9D254844-5C84-4C68-8847-21C323408B09}" srcId="{9F9BAB1F-86BE-4B21-8742-0530B1B3A7B4}" destId="{CD7C704F-C194-4E91-B210-D9972ED5D605}" srcOrd="1" destOrd="0" parTransId="{DC02D9AC-9E70-4DD5-804F-006507B11FA7}" sibTransId="{2CB9FCF9-2352-415F-B7B0-F2926E61368F}"/>
    <dgm:cxn modelId="{F81FE3F6-8581-456A-B713-F02B60E9DFBE}" type="presOf" srcId="{DC02D9AC-9E70-4DD5-804F-006507B11FA7}" destId="{25E05817-431E-416B-AAFE-D5C99624BF2E}" srcOrd="0" destOrd="0" presId="urn:microsoft.com/office/officeart/2005/8/layout/hierarchy6"/>
    <dgm:cxn modelId="{98B34CE5-DB83-434F-8046-DB24B46D2A3C}" type="presOf" srcId="{E71B557D-276D-41E3-A734-2BEE3A77DCF1}" destId="{6C67D583-C1EA-474F-9F1E-E4A34CE63E64}" srcOrd="0" destOrd="0" presId="urn:microsoft.com/office/officeart/2005/8/layout/hierarchy6"/>
    <dgm:cxn modelId="{DDD77FF2-1783-4DDE-9F70-B9F91EBAEF27}" srcId="{472AAFD1-3114-422E-90F2-CA0FD6932A3B}" destId="{3E19C444-121B-4BB2-85DA-C38827BCDD3C}" srcOrd="0" destOrd="0" parTransId="{FD7392D3-437B-443B-BC74-A2FD056DF90F}" sibTransId="{FA9C2D61-E2DA-42B5-BE6B-5E9C70697D50}"/>
    <dgm:cxn modelId="{D07C29AE-6FA1-477D-97BF-24CB0B831265}" type="presOf" srcId="{60B1B163-EE78-47FF-A8D4-DF9C8346E820}" destId="{F41E95F1-A017-4FA7-9A46-1D16E185D213}" srcOrd="0" destOrd="0" presId="urn:microsoft.com/office/officeart/2005/8/layout/hierarchy6"/>
    <dgm:cxn modelId="{442C8C85-03DD-46C4-B108-A59F9FBE26FA}" type="presOf" srcId="{8C6B24A6-26E0-4363-826C-C1D6551292F1}" destId="{FA5B38E9-99EB-4F5C-A806-C6F0DCA3BF91}" srcOrd="0" destOrd="0" presId="urn:microsoft.com/office/officeart/2005/8/layout/hierarchy6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EEAB02C1-7F10-4E24-8279-55CF2FF6206F}" srcId="{90A242FD-D8B0-403B-B768-7E39A20D48ED}" destId="{1875A10C-9140-466F-929F-F21C09B868FD}" srcOrd="0" destOrd="0" parTransId="{60B1B163-EE78-47FF-A8D4-DF9C8346E820}" sibTransId="{6801D90C-2CD3-4B11-B898-42CE3198432C}"/>
    <dgm:cxn modelId="{9CD34A5A-235F-4321-9C5A-168D964283E0}" srcId="{4C970AA4-5091-4E3F-B5DB-D7ABE4FFC729}" destId="{9F9BAB1F-86BE-4B21-8742-0530B1B3A7B4}" srcOrd="1" destOrd="0" parTransId="{C8537A5A-B394-4FC6-BA51-802A249E17E1}" sibTransId="{D2CF3E93-CAA2-4B9E-B04B-5F5F00B7AE65}"/>
    <dgm:cxn modelId="{3325D56D-87C4-48A5-8C6C-5E537B68497D}" type="presOf" srcId="{90A242FD-D8B0-403B-B768-7E39A20D48ED}" destId="{8ED89B05-C65B-4014-A356-3A8612BB60C4}" srcOrd="0" destOrd="0" presId="urn:microsoft.com/office/officeart/2005/8/layout/hierarchy6"/>
    <dgm:cxn modelId="{D6F19A06-43C1-4E1D-AC32-F5AD0633AED2}" type="presOf" srcId="{CC49B551-12E1-4F80-B037-C272D8BE15CD}" destId="{030F259F-321A-4FF2-B4CD-F44A95C1C8BC}" srcOrd="0" destOrd="0" presId="urn:microsoft.com/office/officeart/2005/8/layout/hierarchy6"/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AB11ED07-43D2-4812-AC75-C067E27B5591}" type="presOf" srcId="{3E19C444-121B-4BB2-85DA-C38827BCDD3C}" destId="{F5CFBCFA-A4D1-4FA7-B828-6999CD1373DE}" srcOrd="0" destOrd="0" presId="urn:microsoft.com/office/officeart/2005/8/layout/hierarchy6"/>
    <dgm:cxn modelId="{B57929FB-6A3C-489F-BAB4-CE2DC2CD6CD4}" type="presOf" srcId="{CB03F2B1-CA40-427A-8CD7-0E9A6A3BD812}" destId="{C7CA5F22-947A-4E33-8001-7C077DBB2003}" srcOrd="0" destOrd="0" presId="urn:microsoft.com/office/officeart/2005/8/layout/hierarchy6"/>
    <dgm:cxn modelId="{42788FE6-7DD7-4544-ADD6-D23011ECD2BF}" type="presOf" srcId="{472AAFD1-3114-422E-90F2-CA0FD6932A3B}" destId="{17110B92-EAF0-4BDF-A03C-263823CB2D09}" srcOrd="0" destOrd="0" presId="urn:microsoft.com/office/officeart/2005/8/layout/hierarchy6"/>
    <dgm:cxn modelId="{41741744-ADBA-40BB-AC0D-BDB151696707}" type="presOf" srcId="{F37C4C92-36CE-4867-B745-98382C099EC6}" destId="{987CAA09-D38E-4E61-AF12-C3878AA286A2}" srcOrd="0" destOrd="0" presId="urn:microsoft.com/office/officeart/2005/8/layout/hierarchy6"/>
    <dgm:cxn modelId="{4111B7D1-B90E-4226-92FA-F399AE877FED}" srcId="{3E19C444-121B-4BB2-85DA-C38827BCDD3C}" destId="{4C970AA4-5091-4E3F-B5DB-D7ABE4FFC729}" srcOrd="0" destOrd="0" parTransId="{FA453F3A-42B5-4B86-98CE-11625CAA9F05}" sibTransId="{91CC3701-7CCD-4AA5-8534-2B3DBA05FAE3}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DE1BA397-7EF9-47C1-A298-1D8C2293FA50}" type="presOf" srcId="{90AFAC9C-A64A-45E5-9F7D-6FB9DCC59E52}" destId="{A5E77F72-D08C-4B92-9BD0-B732E13A51F5}" srcOrd="0" destOrd="0" presId="urn:microsoft.com/office/officeart/2005/8/layout/hierarchy6"/>
    <dgm:cxn modelId="{A6560843-9391-4A5A-8D58-8BDB1ACF33DF}" type="presOf" srcId="{C4D8B9B0-8D49-49DF-BFDE-57BED70D372C}" destId="{946056AB-5CC6-4973-AB74-E93916DCE168}" srcOrd="0" destOrd="0" presId="urn:microsoft.com/office/officeart/2005/8/layout/hierarchy6"/>
    <dgm:cxn modelId="{6151089F-3836-4654-A18E-1C74AFB89102}" type="presOf" srcId="{3184D1E4-0E81-41D0-93AD-0969B36EDEC7}" destId="{398A1A9F-57E8-4CFB-83E1-0F8370DC3ECA}" srcOrd="0" destOrd="0" presId="urn:microsoft.com/office/officeart/2005/8/layout/hierarchy6"/>
    <dgm:cxn modelId="{FA0588F5-D45B-4C64-A0F3-07AD9746A6AB}" srcId="{A0362084-D04A-4B7D-9608-ADF457C5C2B0}" destId="{CB03F2B1-CA40-427A-8CD7-0E9A6A3BD812}" srcOrd="0" destOrd="0" parTransId="{86EDA965-65D7-431C-A330-6080A27A60FE}" sibTransId="{EDDDBB66-8E5E-461A-986A-5ED7F75657DB}"/>
    <dgm:cxn modelId="{569B1BAF-98DC-47A9-90BB-D32B949E2B1A}" type="presOf" srcId="{4E080876-1866-4962-AA0F-C287871FC3B6}" destId="{66650A67-9C16-452E-90EB-961A9B1B6EEF}" srcOrd="0" destOrd="0" presId="urn:microsoft.com/office/officeart/2005/8/layout/hierarchy6"/>
    <dgm:cxn modelId="{9526E668-F6B2-47D1-B473-563987A10528}" type="presParOf" srcId="{17110B92-EAF0-4BDF-A03C-263823CB2D09}" destId="{6DF13FF7-8107-4230-AD9F-BA67299B34C7}" srcOrd="0" destOrd="0" presId="urn:microsoft.com/office/officeart/2005/8/layout/hierarchy6"/>
    <dgm:cxn modelId="{DC86A65B-658A-4B06-859F-53A636683FA9}" type="presParOf" srcId="{6DF13FF7-8107-4230-AD9F-BA67299B34C7}" destId="{FEA882E3-58B0-4BD7-8573-063AAE598257}" srcOrd="0" destOrd="0" presId="urn:microsoft.com/office/officeart/2005/8/layout/hierarchy6"/>
    <dgm:cxn modelId="{A9E171E4-0E66-4320-8513-EA5EEAE7F5DA}" type="presParOf" srcId="{FEA882E3-58B0-4BD7-8573-063AAE598257}" destId="{6507120C-7F85-4C80-8D4A-938686877A2C}" srcOrd="0" destOrd="0" presId="urn:microsoft.com/office/officeart/2005/8/layout/hierarchy6"/>
    <dgm:cxn modelId="{D6E17A3E-3EFD-4800-9646-1D0DEC76BF54}" type="presParOf" srcId="{6507120C-7F85-4C80-8D4A-938686877A2C}" destId="{F5CFBCFA-A4D1-4FA7-B828-6999CD1373DE}" srcOrd="0" destOrd="0" presId="urn:microsoft.com/office/officeart/2005/8/layout/hierarchy6"/>
    <dgm:cxn modelId="{A725E984-F782-45F2-ABF4-5FD08EAC129A}" type="presParOf" srcId="{6507120C-7F85-4C80-8D4A-938686877A2C}" destId="{FE717E43-FD1B-41FD-ADFE-F3C5566CB36A}" srcOrd="1" destOrd="0" presId="urn:microsoft.com/office/officeart/2005/8/layout/hierarchy6"/>
    <dgm:cxn modelId="{92592607-3390-4A0F-8FAA-0380901D9575}" type="presParOf" srcId="{FE717E43-FD1B-41FD-ADFE-F3C5566CB36A}" destId="{17FF6E9B-1DD5-4F65-9BD4-69B9F7AE4CE2}" srcOrd="0" destOrd="0" presId="urn:microsoft.com/office/officeart/2005/8/layout/hierarchy6"/>
    <dgm:cxn modelId="{7458BD58-A537-4B68-8246-3C756D59A63C}" type="presParOf" srcId="{FE717E43-FD1B-41FD-ADFE-F3C5566CB36A}" destId="{834E078E-5869-47CF-AFDB-E361CF097703}" srcOrd="1" destOrd="0" presId="urn:microsoft.com/office/officeart/2005/8/layout/hierarchy6"/>
    <dgm:cxn modelId="{91460181-C8BE-4A14-9DD5-69F847526593}" type="presParOf" srcId="{834E078E-5869-47CF-AFDB-E361CF097703}" destId="{84AFFFBE-ABC7-4520-B04B-A7183EA4CDAD}" srcOrd="0" destOrd="0" presId="urn:microsoft.com/office/officeart/2005/8/layout/hierarchy6"/>
    <dgm:cxn modelId="{B2E62BDA-AA9F-41BD-A907-B3031F1943F7}" type="presParOf" srcId="{834E078E-5869-47CF-AFDB-E361CF097703}" destId="{C3A67465-D338-4BF0-8C56-9609D519268A}" srcOrd="1" destOrd="0" presId="urn:microsoft.com/office/officeart/2005/8/layout/hierarchy6"/>
    <dgm:cxn modelId="{D4BE0391-21A5-4273-984A-C852D5090F9C}" type="presParOf" srcId="{C3A67465-D338-4BF0-8C56-9609D519268A}" destId="{66650A67-9C16-452E-90EB-961A9B1B6EEF}" srcOrd="0" destOrd="0" presId="urn:microsoft.com/office/officeart/2005/8/layout/hierarchy6"/>
    <dgm:cxn modelId="{779E6991-5675-4C92-8040-BF9074E91385}" type="presParOf" srcId="{C3A67465-D338-4BF0-8C56-9609D519268A}" destId="{E5EB7A35-33AB-4703-9274-A4F6ECAF414F}" srcOrd="1" destOrd="0" presId="urn:microsoft.com/office/officeart/2005/8/layout/hierarchy6"/>
    <dgm:cxn modelId="{7E9CC7F0-00C4-4118-997E-E893F1695678}" type="presParOf" srcId="{E5EB7A35-33AB-4703-9274-A4F6ECAF414F}" destId="{E5C9BFE2-C0E5-483A-BC6C-9F14FFD28C84}" srcOrd="0" destOrd="0" presId="urn:microsoft.com/office/officeart/2005/8/layout/hierarchy6"/>
    <dgm:cxn modelId="{11915E26-4D2B-4808-A4B8-7EA9D3649897}" type="presParOf" srcId="{E5EB7A35-33AB-4703-9274-A4F6ECAF414F}" destId="{9B979F82-623B-4059-A1DD-214A08655356}" srcOrd="1" destOrd="0" presId="urn:microsoft.com/office/officeart/2005/8/layout/hierarchy6"/>
    <dgm:cxn modelId="{C24A16BE-6681-4705-BA6B-AFB126275EC2}" type="presParOf" srcId="{C3A67465-D338-4BF0-8C56-9609D519268A}" destId="{6D1CFB7C-1C76-4845-9DA0-FAADF05E7903}" srcOrd="2" destOrd="0" presId="urn:microsoft.com/office/officeart/2005/8/layout/hierarchy6"/>
    <dgm:cxn modelId="{6A071946-52AA-4677-8D7E-E82738DE4727}" type="presParOf" srcId="{C3A67465-D338-4BF0-8C56-9609D519268A}" destId="{DC5B7F79-E305-44BE-B557-B251AA51ADC5}" srcOrd="3" destOrd="0" presId="urn:microsoft.com/office/officeart/2005/8/layout/hierarchy6"/>
    <dgm:cxn modelId="{562DBE32-CEA7-41ED-898A-A26F4B68D5BE}" type="presParOf" srcId="{DC5B7F79-E305-44BE-B557-B251AA51ADC5}" destId="{67A94288-7D43-4C70-AD20-D4A0815C6619}" srcOrd="0" destOrd="0" presId="urn:microsoft.com/office/officeart/2005/8/layout/hierarchy6"/>
    <dgm:cxn modelId="{A7659422-8D10-416E-AB2B-6B94308E298D}" type="presParOf" srcId="{DC5B7F79-E305-44BE-B557-B251AA51ADC5}" destId="{F67CB663-E481-4FDD-B685-770A611BF291}" srcOrd="1" destOrd="0" presId="urn:microsoft.com/office/officeart/2005/8/layout/hierarchy6"/>
    <dgm:cxn modelId="{ADABED85-CFB7-4AF6-8A05-4DA20FD530E3}" type="presParOf" srcId="{F67CB663-E481-4FDD-B685-770A611BF291}" destId="{B844B1A7-7885-4F5E-8F40-01E3B00723A5}" srcOrd="0" destOrd="0" presId="urn:microsoft.com/office/officeart/2005/8/layout/hierarchy6"/>
    <dgm:cxn modelId="{7BF5AEBC-0F78-42D5-BC56-3415B2672692}" type="presParOf" srcId="{F67CB663-E481-4FDD-B685-770A611BF291}" destId="{773F4DE7-AD41-4F28-9E63-8360015BD83C}" srcOrd="1" destOrd="0" presId="urn:microsoft.com/office/officeart/2005/8/layout/hierarchy6"/>
    <dgm:cxn modelId="{CB1D80D5-C7CC-4ED3-A5CF-11F11CC68514}" type="presParOf" srcId="{773F4DE7-AD41-4F28-9E63-8360015BD83C}" destId="{030F259F-321A-4FF2-B4CD-F44A95C1C8BC}" srcOrd="0" destOrd="0" presId="urn:microsoft.com/office/officeart/2005/8/layout/hierarchy6"/>
    <dgm:cxn modelId="{8BD3FE9A-A008-4935-B31E-32EBAF62928C}" type="presParOf" srcId="{773F4DE7-AD41-4F28-9E63-8360015BD83C}" destId="{7653510B-0C8F-4C7A-A1D5-D662AFACF7B8}" srcOrd="1" destOrd="0" presId="urn:microsoft.com/office/officeart/2005/8/layout/hierarchy6"/>
    <dgm:cxn modelId="{C62E2793-8281-4D1D-8866-B91370705E89}" type="presParOf" srcId="{F67CB663-E481-4FDD-B685-770A611BF291}" destId="{25E05817-431E-416B-AAFE-D5C99624BF2E}" srcOrd="2" destOrd="0" presId="urn:microsoft.com/office/officeart/2005/8/layout/hierarchy6"/>
    <dgm:cxn modelId="{8D15A7C6-84DC-4C4A-BE1F-F0F8A6BC19FB}" type="presParOf" srcId="{F67CB663-E481-4FDD-B685-770A611BF291}" destId="{C395F580-2118-47B5-8735-3863397B254A}" srcOrd="3" destOrd="0" presId="urn:microsoft.com/office/officeart/2005/8/layout/hierarchy6"/>
    <dgm:cxn modelId="{B64C6AAD-6FEB-44AE-899D-02B074E97A20}" type="presParOf" srcId="{C395F580-2118-47B5-8735-3863397B254A}" destId="{05DE1E0C-6FEC-435E-BA17-AAD714D1C7A4}" srcOrd="0" destOrd="0" presId="urn:microsoft.com/office/officeart/2005/8/layout/hierarchy6"/>
    <dgm:cxn modelId="{46205C29-38AA-41EF-959A-5C4F9C1AB87F}" type="presParOf" srcId="{C395F580-2118-47B5-8735-3863397B254A}" destId="{C090A0D7-5064-4A72-BBA0-CBCF963B4FFB}" srcOrd="1" destOrd="0" presId="urn:microsoft.com/office/officeart/2005/8/layout/hierarchy6"/>
    <dgm:cxn modelId="{27B70204-EB51-49C8-BB25-5A4A686EECC7}" type="presParOf" srcId="{FE717E43-FD1B-41FD-ADFE-F3C5566CB36A}" destId="{44A070DA-92FF-4039-B118-600F15D0846C}" srcOrd="2" destOrd="0" presId="urn:microsoft.com/office/officeart/2005/8/layout/hierarchy6"/>
    <dgm:cxn modelId="{1681B48F-137D-408F-9C09-095585FB34C2}" type="presParOf" srcId="{FE717E43-FD1B-41FD-ADFE-F3C5566CB36A}" destId="{92B26B97-1DBD-4A0C-A4D1-E6DAB5E99271}" srcOrd="3" destOrd="0" presId="urn:microsoft.com/office/officeart/2005/8/layout/hierarchy6"/>
    <dgm:cxn modelId="{A8A0D79D-12C6-4DFD-85A8-8FC2A45D0947}" type="presParOf" srcId="{92B26B97-1DBD-4A0C-A4D1-E6DAB5E99271}" destId="{987CAA09-D38E-4E61-AF12-C3878AA286A2}" srcOrd="0" destOrd="0" presId="urn:microsoft.com/office/officeart/2005/8/layout/hierarchy6"/>
    <dgm:cxn modelId="{77DE4DB5-5CF2-42C2-A33B-31CA29B1DB7E}" type="presParOf" srcId="{92B26B97-1DBD-4A0C-A4D1-E6DAB5E99271}" destId="{66709CC3-BD03-4C64-B773-B5C5925877DA}" srcOrd="1" destOrd="0" presId="urn:microsoft.com/office/officeart/2005/8/layout/hierarchy6"/>
    <dgm:cxn modelId="{AD5CC5A5-0D03-43AD-8992-1AEE70367D0B}" type="presParOf" srcId="{66709CC3-BD03-4C64-B773-B5C5925877DA}" destId="{946056AB-5CC6-4973-AB74-E93916DCE168}" srcOrd="0" destOrd="0" presId="urn:microsoft.com/office/officeart/2005/8/layout/hierarchy6"/>
    <dgm:cxn modelId="{7DD28D89-74B6-49C0-8ED8-84379854F2AD}" type="presParOf" srcId="{66709CC3-BD03-4C64-B773-B5C5925877DA}" destId="{6AC6C1B3-A9F6-4D20-A63E-B8AA68EFEDC4}" srcOrd="1" destOrd="0" presId="urn:microsoft.com/office/officeart/2005/8/layout/hierarchy6"/>
    <dgm:cxn modelId="{2D996CCC-5B09-4C28-B6BC-E22D1A4E4214}" type="presParOf" srcId="{6AC6C1B3-A9F6-4D20-A63E-B8AA68EFEDC4}" destId="{8ED89B05-C65B-4014-A356-3A8612BB60C4}" srcOrd="0" destOrd="0" presId="urn:microsoft.com/office/officeart/2005/8/layout/hierarchy6"/>
    <dgm:cxn modelId="{0A126C74-AB59-4568-BBEA-5F62C8261FF3}" type="presParOf" srcId="{6AC6C1B3-A9F6-4D20-A63E-B8AA68EFEDC4}" destId="{FC46E477-5641-439C-AE8A-EB7F60145504}" srcOrd="1" destOrd="0" presId="urn:microsoft.com/office/officeart/2005/8/layout/hierarchy6"/>
    <dgm:cxn modelId="{7A998AEA-5E10-4083-B5F9-0450AB21DB2B}" type="presParOf" srcId="{FC46E477-5641-439C-AE8A-EB7F60145504}" destId="{F41E95F1-A017-4FA7-9A46-1D16E185D213}" srcOrd="0" destOrd="0" presId="urn:microsoft.com/office/officeart/2005/8/layout/hierarchy6"/>
    <dgm:cxn modelId="{233CBC4D-EE20-4697-AC3B-5DBC5E2A344C}" type="presParOf" srcId="{FC46E477-5641-439C-AE8A-EB7F60145504}" destId="{3A37DD8D-6F38-4EAC-9914-DF79FCDE0C42}" srcOrd="1" destOrd="0" presId="urn:microsoft.com/office/officeart/2005/8/layout/hierarchy6"/>
    <dgm:cxn modelId="{D873FFE3-1753-43B2-AABD-A9A31D20E889}" type="presParOf" srcId="{3A37DD8D-6F38-4EAC-9914-DF79FCDE0C42}" destId="{079F0B22-0A9B-45D8-B65F-90B67C7A5295}" srcOrd="0" destOrd="0" presId="urn:microsoft.com/office/officeart/2005/8/layout/hierarchy6"/>
    <dgm:cxn modelId="{B3A7ECDD-54E8-458B-827B-0579CDAAB753}" type="presParOf" srcId="{3A37DD8D-6F38-4EAC-9914-DF79FCDE0C42}" destId="{E937F355-6A40-4A25-838E-2B09375C0C89}" srcOrd="1" destOrd="0" presId="urn:microsoft.com/office/officeart/2005/8/layout/hierarchy6"/>
    <dgm:cxn modelId="{D91633C5-E689-4E15-827E-CE783451B670}" type="presParOf" srcId="{FC46E477-5641-439C-AE8A-EB7F60145504}" destId="{C3A73289-418F-4E8D-ACCA-FE47E3DC4525}" srcOrd="2" destOrd="0" presId="urn:microsoft.com/office/officeart/2005/8/layout/hierarchy6"/>
    <dgm:cxn modelId="{7491E0CE-4034-44EB-B652-BB777CBB0F0B}" type="presParOf" srcId="{FC46E477-5641-439C-AE8A-EB7F60145504}" destId="{79D3A02B-A3D1-4381-8938-FB170A980E3A}" srcOrd="3" destOrd="0" presId="urn:microsoft.com/office/officeart/2005/8/layout/hierarchy6"/>
    <dgm:cxn modelId="{DD7A4D54-08D6-4FCE-BFD3-72985F45140A}" type="presParOf" srcId="{79D3A02B-A3D1-4381-8938-FB170A980E3A}" destId="{64387464-6AB5-4514-A03F-C6006BFFF592}" srcOrd="0" destOrd="0" presId="urn:microsoft.com/office/officeart/2005/8/layout/hierarchy6"/>
    <dgm:cxn modelId="{CBC2B68F-5A43-4CE7-82F2-17B2468D9B21}" type="presParOf" srcId="{79D3A02B-A3D1-4381-8938-FB170A980E3A}" destId="{E3D0EF72-EED6-42C0-9931-D4515E70AF98}" srcOrd="1" destOrd="0" presId="urn:microsoft.com/office/officeart/2005/8/layout/hierarchy6"/>
    <dgm:cxn modelId="{74426747-0B4F-4ECA-8953-0222A0A8C7AC}" type="presParOf" srcId="{66709CC3-BD03-4C64-B773-B5C5925877DA}" destId="{398A1A9F-57E8-4CFB-83E1-0F8370DC3ECA}" srcOrd="2" destOrd="0" presId="urn:microsoft.com/office/officeart/2005/8/layout/hierarchy6"/>
    <dgm:cxn modelId="{AF19725B-2988-4FAD-8553-7E37BF0BF19C}" type="presParOf" srcId="{66709CC3-BD03-4C64-B773-B5C5925877DA}" destId="{3BD6333D-2B98-4F89-8C8E-C333CE4DD757}" srcOrd="3" destOrd="0" presId="urn:microsoft.com/office/officeart/2005/8/layout/hierarchy6"/>
    <dgm:cxn modelId="{662F9744-0298-401F-AAA3-245FD148ECF7}" type="presParOf" srcId="{3BD6333D-2B98-4F89-8C8E-C333CE4DD757}" destId="{900A4354-057B-4149-BBD5-7E5701BADC89}" srcOrd="0" destOrd="0" presId="urn:microsoft.com/office/officeart/2005/8/layout/hierarchy6"/>
    <dgm:cxn modelId="{090DF2F0-9BF0-46A6-9B35-6004C8678CA2}" type="presParOf" srcId="{3BD6333D-2B98-4F89-8C8E-C333CE4DD757}" destId="{BF351FC6-5823-4013-9AD4-F5DD0E55E508}" srcOrd="1" destOrd="0" presId="urn:microsoft.com/office/officeart/2005/8/layout/hierarchy6"/>
    <dgm:cxn modelId="{5A8EC4A2-C6DB-4F2C-8862-C00D832A79A0}" type="presParOf" srcId="{BF351FC6-5823-4013-9AD4-F5DD0E55E508}" destId="{C7B6D25C-6029-4A34-B235-9EC7B39FB2AF}" srcOrd="0" destOrd="0" presId="urn:microsoft.com/office/officeart/2005/8/layout/hierarchy6"/>
    <dgm:cxn modelId="{2FFFD9EE-5EE5-4388-9E5E-73052D8FAC3C}" type="presParOf" srcId="{BF351FC6-5823-4013-9AD4-F5DD0E55E508}" destId="{29834747-1B2A-427A-B92C-246D7F3AF22A}" srcOrd="1" destOrd="0" presId="urn:microsoft.com/office/officeart/2005/8/layout/hierarchy6"/>
    <dgm:cxn modelId="{287D5BD4-0029-4A35-BC2C-64DD47D2B6DE}" type="presParOf" srcId="{29834747-1B2A-427A-B92C-246D7F3AF22A}" destId="{C7CA5F22-947A-4E33-8001-7C077DBB2003}" srcOrd="0" destOrd="0" presId="urn:microsoft.com/office/officeart/2005/8/layout/hierarchy6"/>
    <dgm:cxn modelId="{CCC36D8C-AFCD-4E90-A27E-44EDDCAB6C1F}" type="presParOf" srcId="{29834747-1B2A-427A-B92C-246D7F3AF22A}" destId="{BA0D2C07-2DB8-48A5-8D18-4CFAA911AAB4}" srcOrd="1" destOrd="0" presId="urn:microsoft.com/office/officeart/2005/8/layout/hierarchy6"/>
    <dgm:cxn modelId="{9CCAADB9-02AB-4603-A64D-F44EFF9CDBEF}" type="presParOf" srcId="{BF351FC6-5823-4013-9AD4-F5DD0E55E508}" destId="{6C67D583-C1EA-474F-9F1E-E4A34CE63E64}" srcOrd="2" destOrd="0" presId="urn:microsoft.com/office/officeart/2005/8/layout/hierarchy6"/>
    <dgm:cxn modelId="{FA2204C0-AEEF-4328-B9CC-DD1DB3CF26CE}" type="presParOf" srcId="{BF351FC6-5823-4013-9AD4-F5DD0E55E508}" destId="{61344872-DDA1-4311-941D-36C156C2C9AC}" srcOrd="3" destOrd="0" presId="urn:microsoft.com/office/officeart/2005/8/layout/hierarchy6"/>
    <dgm:cxn modelId="{3F6A39A7-539A-45FA-9096-D14DE5D82286}" type="presParOf" srcId="{61344872-DDA1-4311-941D-36C156C2C9AC}" destId="{FA5B38E9-99EB-4F5C-A806-C6F0DCA3BF91}" srcOrd="0" destOrd="0" presId="urn:microsoft.com/office/officeart/2005/8/layout/hierarchy6"/>
    <dgm:cxn modelId="{D76794C7-5F41-43E6-A7AD-50B50B0A54D6}" type="presParOf" srcId="{61344872-DDA1-4311-941D-36C156C2C9AC}" destId="{27160E6D-F47C-4AEA-B0C9-69D66DCAF1CC}" srcOrd="1" destOrd="0" presId="urn:microsoft.com/office/officeart/2005/8/layout/hierarchy6"/>
    <dgm:cxn modelId="{FE63408D-3705-42E6-A430-1D8CF0893C40}" type="presParOf" srcId="{27160E6D-F47C-4AEA-B0C9-69D66DCAF1CC}" destId="{8D63C83E-50C0-4D46-840A-38F4FFC96D84}" srcOrd="0" destOrd="0" presId="urn:microsoft.com/office/officeart/2005/8/layout/hierarchy6"/>
    <dgm:cxn modelId="{2409F5A4-8261-4A24-8AA2-2F9990E0EF40}" type="presParOf" srcId="{27160E6D-F47C-4AEA-B0C9-69D66DCAF1CC}" destId="{E1F2E3B4-4CBC-4B59-BDE1-D29CBFB49C60}" srcOrd="1" destOrd="0" presId="urn:microsoft.com/office/officeart/2005/8/layout/hierarchy6"/>
    <dgm:cxn modelId="{0954276D-5786-4E87-B8A5-EA1922246560}" type="presParOf" srcId="{E1F2E3B4-4CBC-4B59-BDE1-D29CBFB49C60}" destId="{A5E77F72-D08C-4B92-9BD0-B732E13A51F5}" srcOrd="0" destOrd="0" presId="urn:microsoft.com/office/officeart/2005/8/layout/hierarchy6"/>
    <dgm:cxn modelId="{F2CF23BB-A1BC-4F85-9E1F-C55CF8BCB7DA}" type="presParOf" srcId="{E1F2E3B4-4CBC-4B59-BDE1-D29CBFB49C60}" destId="{F3320881-74BF-4DC5-A288-F7616EF55EF5}" srcOrd="1" destOrd="0" presId="urn:microsoft.com/office/officeart/2005/8/layout/hierarchy6"/>
    <dgm:cxn modelId="{3E9BBE76-1473-4F52-92C0-50151B2BB422}" type="presParOf" srcId="{27160E6D-F47C-4AEA-B0C9-69D66DCAF1CC}" destId="{657B2636-CEBE-4185-9A4B-791A590A2E2E}" srcOrd="2" destOrd="0" presId="urn:microsoft.com/office/officeart/2005/8/layout/hierarchy6"/>
    <dgm:cxn modelId="{D67150D6-39B4-45E0-A19F-0963EB7B707E}" type="presParOf" srcId="{27160E6D-F47C-4AEA-B0C9-69D66DCAF1CC}" destId="{5E0DCB50-19E1-4457-83A4-82C5904180AA}" srcOrd="3" destOrd="0" presId="urn:microsoft.com/office/officeart/2005/8/layout/hierarchy6"/>
    <dgm:cxn modelId="{E96A7B16-CEFD-4292-BDFA-C699E9592761}" type="presParOf" srcId="{5E0DCB50-19E1-4457-83A4-82C5904180AA}" destId="{10F29850-9552-4D04-8E33-C94C7A2D4E17}" srcOrd="0" destOrd="0" presId="urn:microsoft.com/office/officeart/2005/8/layout/hierarchy6"/>
    <dgm:cxn modelId="{41D5F321-0E9B-4CDE-B89F-4DECF729DF74}" type="presParOf" srcId="{5E0DCB50-19E1-4457-83A4-82C5904180AA}" destId="{C4C48BAD-636F-46EF-A083-AC13B7A63620}" srcOrd="1" destOrd="0" presId="urn:microsoft.com/office/officeart/2005/8/layout/hierarchy6"/>
    <dgm:cxn modelId="{70F53C81-7E19-485A-90EA-0BA21C26EF81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ru-RU"/>
            <a:t>4</a:t>
          </a:r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ru-RU"/>
            <a:t>3</a:t>
          </a:r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CB03F2B1-CA40-427A-8CD7-0E9A6A3BD812}">
      <dgm:prSet/>
      <dgm:spPr/>
      <dgm:t>
        <a:bodyPr/>
        <a:lstStyle/>
        <a:p>
          <a:r>
            <a:rPr lang="ru-RU"/>
            <a:t>1</a:t>
          </a:r>
        </a:p>
      </dgm:t>
    </dgm:pt>
    <dgm:pt modelId="{86EDA965-65D7-431C-A330-6080A27A60FE}" type="parTrans" cxnId="{FA0588F5-D45B-4C64-A0F3-07AD9746A6AB}">
      <dgm:prSet/>
      <dgm:spPr/>
      <dgm:t>
        <a:bodyPr/>
        <a:lstStyle/>
        <a:p>
          <a:endParaRPr lang="ru-RU"/>
        </a:p>
      </dgm:t>
    </dgm:pt>
    <dgm:pt modelId="{EDDDBB66-8E5E-461A-986A-5ED7F75657DB}" type="sibTrans" cxnId="{FA0588F5-D45B-4C64-A0F3-07AD9746A6AB}">
      <dgm:prSet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875A10C-9140-466F-929F-F21C09B868FD}">
      <dgm:prSet/>
      <dgm:spPr/>
      <dgm:t>
        <a:bodyPr/>
        <a:lstStyle/>
        <a:p>
          <a:r>
            <a:rPr lang="ru-RU"/>
            <a:t>0</a:t>
          </a:r>
        </a:p>
      </dgm:t>
    </dgm:pt>
    <dgm:pt modelId="{60B1B163-EE78-47FF-A8D4-DF9C8346E820}" type="parTrans" cxnId="{EEAB02C1-7F10-4E24-8279-55CF2FF6206F}">
      <dgm:prSet/>
      <dgm:spPr/>
      <dgm:t>
        <a:bodyPr/>
        <a:lstStyle/>
        <a:p>
          <a:endParaRPr lang="ru-RU"/>
        </a:p>
      </dgm:t>
    </dgm:pt>
    <dgm:pt modelId="{6801D90C-2CD3-4B11-B898-42CE3198432C}" type="sibTrans" cxnId="{EEAB02C1-7F10-4E24-8279-55CF2FF6206F}">
      <dgm:prSet/>
      <dgm:spPr/>
      <dgm:t>
        <a:bodyPr/>
        <a:lstStyle/>
        <a:p>
          <a:endParaRPr lang="ru-RU"/>
        </a:p>
      </dgm:t>
    </dgm:pt>
    <dgm:pt modelId="{0D768C43-DBAB-4436-A0B0-EA753E7BCE6F}">
      <dgm:prSet/>
      <dgm:spPr/>
      <dgm:t>
        <a:bodyPr/>
        <a:lstStyle/>
        <a:p>
          <a:r>
            <a:rPr lang="ru-RU"/>
            <a:t>1</a:t>
          </a:r>
        </a:p>
      </dgm:t>
    </dgm:pt>
    <dgm:pt modelId="{72E01D51-EC4C-4789-80E0-92CAEAABF6EB}" type="parTrans" cxnId="{D0DDA763-9600-4C29-8941-D73F146CB1F2}">
      <dgm:prSet/>
      <dgm:spPr/>
      <dgm:t>
        <a:bodyPr/>
        <a:lstStyle/>
        <a:p>
          <a:endParaRPr lang="ru-RU"/>
        </a:p>
      </dgm:t>
    </dgm:pt>
    <dgm:pt modelId="{578826A5-9C7B-4075-9A05-9DA7B7273E5A}" type="sibTrans" cxnId="{D0DDA763-9600-4C29-8941-D73F146CB1F2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829A35-085E-483D-B44F-8DC8DA2FE2B7}" type="pres">
      <dgm:prSet presAssocID="{F37C4C92-36CE-4867-B745-98382C099EC6}" presName="Name14" presStyleCnt="0"/>
      <dgm:spPr/>
    </dgm:pt>
    <dgm:pt modelId="{96BA5BF3-366B-46AB-9198-6E200AA7FF60}" type="pres">
      <dgm:prSet presAssocID="{F37C4C92-36CE-4867-B745-98382C099EC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578884-1903-40D2-98CB-81F48463A6B4}" type="pres">
      <dgm:prSet presAssocID="{F37C4C92-36CE-4867-B745-98382C099EC6}" presName="hierChild2" presStyleCnt="0"/>
      <dgm:spPr/>
    </dgm:pt>
    <dgm:pt modelId="{946056AB-5CC6-4973-AB74-E93916DCE168}" type="pres">
      <dgm:prSet presAssocID="{C4D8B9B0-8D49-49DF-BFDE-57BED70D372C}" presName="Name19" presStyleLbl="parChTrans1D2" presStyleIdx="0" presStyleCnt="2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2" presStyleIdx="0" presStyleCnt="2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F41E95F1-A017-4FA7-9A46-1D16E185D213}" type="pres">
      <dgm:prSet presAssocID="{60B1B163-EE78-47FF-A8D4-DF9C8346E820}" presName="Name19" presStyleLbl="parChTrans1D3" presStyleIdx="0" presStyleCnt="4"/>
      <dgm:spPr/>
      <dgm:t>
        <a:bodyPr/>
        <a:lstStyle/>
        <a:p>
          <a:endParaRPr lang="ru-RU"/>
        </a:p>
      </dgm:t>
    </dgm:pt>
    <dgm:pt modelId="{3A37DD8D-6F38-4EAC-9914-DF79FCDE0C42}" type="pres">
      <dgm:prSet presAssocID="{1875A10C-9140-466F-929F-F21C09B868FD}" presName="Name21" presStyleCnt="0"/>
      <dgm:spPr/>
    </dgm:pt>
    <dgm:pt modelId="{079F0B22-0A9B-45D8-B65F-90B67C7A5295}" type="pres">
      <dgm:prSet presAssocID="{1875A10C-9140-466F-929F-F21C09B868FD}" presName="level2Shape" presStyleLbl="node3" presStyleIdx="0" presStyleCnt="4"/>
      <dgm:spPr/>
      <dgm:t>
        <a:bodyPr/>
        <a:lstStyle/>
        <a:p>
          <a:endParaRPr lang="ru-RU"/>
        </a:p>
      </dgm:t>
    </dgm:pt>
    <dgm:pt modelId="{E937F355-6A40-4A25-838E-2B09375C0C89}" type="pres">
      <dgm:prSet presAssocID="{1875A10C-9140-466F-929F-F21C09B868FD}" presName="hierChild3" presStyleCnt="0"/>
      <dgm:spPr/>
    </dgm:pt>
    <dgm:pt modelId="{C3A73289-418F-4E8D-ACCA-FE47E3DC4525}" type="pres">
      <dgm:prSet presAssocID="{72E01D51-EC4C-4789-80E0-92CAEAABF6EB}" presName="Name19" presStyleLbl="parChTrans1D3" presStyleIdx="1" presStyleCnt="4"/>
      <dgm:spPr/>
      <dgm:t>
        <a:bodyPr/>
        <a:lstStyle/>
        <a:p>
          <a:endParaRPr lang="ru-RU"/>
        </a:p>
      </dgm:t>
    </dgm:pt>
    <dgm:pt modelId="{79D3A02B-A3D1-4381-8938-FB170A980E3A}" type="pres">
      <dgm:prSet presAssocID="{0D768C43-DBAB-4436-A0B0-EA753E7BCE6F}" presName="Name21" presStyleCnt="0"/>
      <dgm:spPr/>
    </dgm:pt>
    <dgm:pt modelId="{64387464-6AB5-4514-A03F-C6006BFFF592}" type="pres">
      <dgm:prSet presAssocID="{0D768C43-DBAB-4436-A0B0-EA753E7BCE6F}" presName="level2Shape" presStyleLbl="node3" presStyleIdx="1" presStyleCnt="4"/>
      <dgm:spPr/>
      <dgm:t>
        <a:bodyPr/>
        <a:lstStyle/>
        <a:p>
          <a:endParaRPr lang="ru-RU"/>
        </a:p>
      </dgm:t>
    </dgm:pt>
    <dgm:pt modelId="{E3D0EF72-EED6-42C0-9931-D4515E70AF98}" type="pres">
      <dgm:prSet presAssocID="{0D768C43-DBAB-4436-A0B0-EA753E7BCE6F}" presName="hierChild3" presStyleCnt="0"/>
      <dgm:spPr/>
    </dgm:pt>
    <dgm:pt modelId="{398A1A9F-57E8-4CFB-83E1-0F8370DC3ECA}" type="pres">
      <dgm:prSet presAssocID="{3184D1E4-0E81-41D0-93AD-0969B36EDEC7}" presName="Name19" presStyleLbl="parChTrans1D2" presStyleIdx="1" presStyleCnt="2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2" presStyleIdx="1" presStyleCnt="2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C7B6D25C-6029-4A34-B235-9EC7B39FB2AF}" type="pres">
      <dgm:prSet presAssocID="{86EDA965-65D7-431C-A330-6080A27A60FE}" presName="Name19" presStyleLbl="parChTrans1D3" presStyleIdx="2" presStyleCnt="4"/>
      <dgm:spPr/>
      <dgm:t>
        <a:bodyPr/>
        <a:lstStyle/>
        <a:p>
          <a:endParaRPr lang="ru-RU"/>
        </a:p>
      </dgm:t>
    </dgm:pt>
    <dgm:pt modelId="{29834747-1B2A-427A-B92C-246D7F3AF22A}" type="pres">
      <dgm:prSet presAssocID="{CB03F2B1-CA40-427A-8CD7-0E9A6A3BD812}" presName="Name21" presStyleCnt="0"/>
      <dgm:spPr/>
    </dgm:pt>
    <dgm:pt modelId="{C7CA5F22-947A-4E33-8001-7C077DBB2003}" type="pres">
      <dgm:prSet presAssocID="{CB03F2B1-CA40-427A-8CD7-0E9A6A3BD812}" presName="level2Shape" presStyleLbl="node3" presStyleIdx="2" presStyleCnt="4"/>
      <dgm:spPr/>
      <dgm:t>
        <a:bodyPr/>
        <a:lstStyle/>
        <a:p>
          <a:endParaRPr lang="ru-RU"/>
        </a:p>
      </dgm:t>
    </dgm:pt>
    <dgm:pt modelId="{BA0D2C07-2DB8-48A5-8D18-4CFAA911AAB4}" type="pres">
      <dgm:prSet presAssocID="{CB03F2B1-CA40-427A-8CD7-0E9A6A3BD812}" presName="hierChild3" presStyleCnt="0"/>
      <dgm:spPr/>
    </dgm:pt>
    <dgm:pt modelId="{6C67D583-C1EA-474F-9F1E-E4A34CE63E64}" type="pres">
      <dgm:prSet presAssocID="{E71B557D-276D-41E3-A734-2BEE3A77DCF1}" presName="Name19" presStyleLbl="parChTrans1D3" presStyleIdx="3" presStyleCnt="4"/>
      <dgm:spPr/>
      <dgm:t>
        <a:bodyPr/>
        <a:lstStyle/>
        <a:p>
          <a:endParaRPr lang="ru-RU"/>
        </a:p>
      </dgm:t>
    </dgm:pt>
    <dgm:pt modelId="{61344872-DDA1-4311-941D-36C156C2C9AC}" type="pres">
      <dgm:prSet presAssocID="{8C6B24A6-26E0-4363-826C-C1D6551292F1}" presName="Name21" presStyleCnt="0"/>
      <dgm:spPr/>
    </dgm:pt>
    <dgm:pt modelId="{FA5B38E9-99EB-4F5C-A806-C6F0DCA3BF91}" type="pres">
      <dgm:prSet presAssocID="{8C6B24A6-26E0-4363-826C-C1D6551292F1}" presName="level2Shape" presStyleLbl="node3" presStyleIdx="3" presStyleCnt="4"/>
      <dgm:spPr/>
      <dgm:t>
        <a:bodyPr/>
        <a:lstStyle/>
        <a:p>
          <a:endParaRPr lang="ru-RU"/>
        </a:p>
      </dgm:t>
    </dgm:pt>
    <dgm:pt modelId="{27160E6D-F47C-4AEA-B0C9-69D66DCAF1CC}" type="pres">
      <dgm:prSet presAssocID="{8C6B24A6-26E0-4363-826C-C1D6551292F1}" presName="hierChild3" presStyleCnt="0"/>
      <dgm:spPr/>
    </dgm:pt>
    <dgm:pt modelId="{8D63C83E-50C0-4D46-840A-38F4FFC96D84}" type="pres">
      <dgm:prSet presAssocID="{9EC6AE22-320A-485C-A54A-0185170B7153}" presName="Name19" presStyleLbl="parChTrans1D4" presStyleIdx="0" presStyleCnt="2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4" presStyleIdx="0" presStyleCnt="2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4" presStyleIdx="1" presStyleCnt="2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4" presStyleIdx="1" presStyleCnt="2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C4B66122-5973-4F02-9486-7D3320A94A1A}" srcId="{A0362084-D04A-4B7D-9608-ADF457C5C2B0}" destId="{8C6B24A6-26E0-4363-826C-C1D6551292F1}" srcOrd="1" destOrd="0" parTransId="{E71B557D-276D-41E3-A734-2BEE3A77DCF1}" sibTransId="{CD91C350-2FF5-449E-AE41-095D22C8BB06}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DE5405E1-C1E5-4FFB-A616-191C4B1C2B8B}" type="presOf" srcId="{C4D8B9B0-8D49-49DF-BFDE-57BED70D372C}" destId="{946056AB-5CC6-4973-AB74-E93916DCE168}" srcOrd="0" destOrd="0" presId="urn:microsoft.com/office/officeart/2005/8/layout/hierarchy6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FF84E881-1B66-4002-8ED1-A0B786F13020}" type="presOf" srcId="{8FF2CB98-B208-4B2D-88DA-12DEE8AA98A1}" destId="{657B2636-CEBE-4185-9A4B-791A590A2E2E}" srcOrd="0" destOrd="0" presId="urn:microsoft.com/office/officeart/2005/8/layout/hierarchy6"/>
    <dgm:cxn modelId="{4FAD718A-B5E9-4609-9B2E-B6F173B91CAF}" type="presOf" srcId="{472AAFD1-3114-422E-90F2-CA0FD6932A3B}" destId="{17110B92-EAF0-4BDF-A03C-263823CB2D09}" srcOrd="0" destOrd="0" presId="urn:microsoft.com/office/officeart/2005/8/layout/hierarchy6"/>
    <dgm:cxn modelId="{99092C10-6157-4309-8DF7-8FC5D508FF2B}" type="presOf" srcId="{72E01D51-EC4C-4789-80E0-92CAEAABF6EB}" destId="{C3A73289-418F-4E8D-ACCA-FE47E3DC4525}" srcOrd="0" destOrd="0" presId="urn:microsoft.com/office/officeart/2005/8/layout/hierarchy6"/>
    <dgm:cxn modelId="{FA0588F5-D45B-4C64-A0F3-07AD9746A6AB}" srcId="{A0362084-D04A-4B7D-9608-ADF457C5C2B0}" destId="{CB03F2B1-CA40-427A-8CD7-0E9A6A3BD812}" srcOrd="0" destOrd="0" parTransId="{86EDA965-65D7-431C-A330-6080A27A60FE}" sibTransId="{EDDDBB66-8E5E-461A-986A-5ED7F75657DB}"/>
    <dgm:cxn modelId="{E129BB26-9D0A-4CDF-AABA-102A4BD72A4D}" type="presOf" srcId="{1875A10C-9140-466F-929F-F21C09B868FD}" destId="{079F0B22-0A9B-45D8-B65F-90B67C7A5295}" srcOrd="0" destOrd="0" presId="urn:microsoft.com/office/officeart/2005/8/layout/hierarchy6"/>
    <dgm:cxn modelId="{796CA7C7-4FD8-45A7-A05F-79D3B3136A61}" type="presOf" srcId="{3184D1E4-0E81-41D0-93AD-0969B36EDEC7}" destId="{398A1A9F-57E8-4CFB-83E1-0F8370DC3ECA}" srcOrd="0" destOrd="0" presId="urn:microsoft.com/office/officeart/2005/8/layout/hierarchy6"/>
    <dgm:cxn modelId="{ED992424-6D0D-4CBB-8568-14B45275E55A}" srcId="{472AAFD1-3114-422E-90F2-CA0FD6932A3B}" destId="{F37C4C92-36CE-4867-B745-98382C099EC6}" srcOrd="0" destOrd="0" parTransId="{D572393B-12ED-4CB7-8339-E01F200839D5}" sibTransId="{24E76377-09FA-47E6-A3ED-500275BFC591}"/>
    <dgm:cxn modelId="{5DBB9513-0410-44E4-8261-7EAC162718E1}" type="presOf" srcId="{E71B557D-276D-41E3-A734-2BEE3A77DCF1}" destId="{6C67D583-C1EA-474F-9F1E-E4A34CE63E64}" srcOrd="0" destOrd="0" presId="urn:microsoft.com/office/officeart/2005/8/layout/hierarchy6"/>
    <dgm:cxn modelId="{83C8DF44-60EA-401D-9086-AD61FE2C5462}" type="presOf" srcId="{90A242FD-D8B0-403B-B768-7E39A20D48ED}" destId="{8ED89B05-C65B-4014-A356-3A8612BB60C4}" srcOrd="0" destOrd="0" presId="urn:microsoft.com/office/officeart/2005/8/layout/hierarchy6"/>
    <dgm:cxn modelId="{996F3CF7-6103-4D48-A152-5A8699599811}" type="presOf" srcId="{A0362084-D04A-4B7D-9608-ADF457C5C2B0}" destId="{900A4354-057B-4149-BBD5-7E5701BADC89}" srcOrd="0" destOrd="0" presId="urn:microsoft.com/office/officeart/2005/8/layout/hierarchy6"/>
    <dgm:cxn modelId="{A5F9E06E-8718-425C-A34A-63CF3469A807}" type="presOf" srcId="{0D768C43-DBAB-4436-A0B0-EA753E7BCE6F}" destId="{64387464-6AB5-4514-A03F-C6006BFFF592}" srcOrd="0" destOrd="0" presId="urn:microsoft.com/office/officeart/2005/8/layout/hierarchy6"/>
    <dgm:cxn modelId="{8CC61431-C52C-4E0D-BF6E-9BE048CD74E8}" type="presOf" srcId="{90AFAC9C-A64A-45E5-9F7D-6FB9DCC59E52}" destId="{A5E77F72-D08C-4B92-9BD0-B732E13A51F5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EEAB02C1-7F10-4E24-8279-55CF2FF6206F}" srcId="{90A242FD-D8B0-403B-B768-7E39A20D48ED}" destId="{1875A10C-9140-466F-929F-F21C09B868FD}" srcOrd="0" destOrd="0" parTransId="{60B1B163-EE78-47FF-A8D4-DF9C8346E820}" sibTransId="{6801D90C-2CD3-4B11-B898-42CE3198432C}"/>
    <dgm:cxn modelId="{0599C2FC-0A92-4DB6-B273-FE1C7E6C600A}" type="presOf" srcId="{CB03F2B1-CA40-427A-8CD7-0E9A6A3BD812}" destId="{C7CA5F22-947A-4E33-8001-7C077DBB2003}" srcOrd="0" destOrd="0" presId="urn:microsoft.com/office/officeart/2005/8/layout/hierarchy6"/>
    <dgm:cxn modelId="{50033FD7-D35D-4940-9416-2885109D6D2E}" type="presOf" srcId="{0AF352E3-0BE9-4064-9245-6E5FF8FF0F37}" destId="{10F29850-9552-4D04-8E33-C94C7A2D4E17}" srcOrd="0" destOrd="0" presId="urn:microsoft.com/office/officeart/2005/8/layout/hierarchy6"/>
    <dgm:cxn modelId="{F9DE5FED-4EA8-4B15-B57D-3759593D4E50}" type="presOf" srcId="{F37C4C92-36CE-4867-B745-98382C099EC6}" destId="{96BA5BF3-366B-46AB-9198-6E200AA7FF60}" srcOrd="0" destOrd="0" presId="urn:microsoft.com/office/officeart/2005/8/layout/hierarchy6"/>
    <dgm:cxn modelId="{788344D3-BBEE-4B28-8526-4C5364CAEEF1}" type="presOf" srcId="{8C6B24A6-26E0-4363-826C-C1D6551292F1}" destId="{FA5B38E9-99EB-4F5C-A806-C6F0DCA3BF91}" srcOrd="0" destOrd="0" presId="urn:microsoft.com/office/officeart/2005/8/layout/hierarchy6"/>
    <dgm:cxn modelId="{FA2071C4-6912-4DE1-B764-C5D440FAC421}" type="presOf" srcId="{9EC6AE22-320A-485C-A54A-0185170B7153}" destId="{8D63C83E-50C0-4D46-840A-38F4FFC96D84}" srcOrd="0" destOrd="0" presId="urn:microsoft.com/office/officeart/2005/8/layout/hierarchy6"/>
    <dgm:cxn modelId="{D0DDA763-9600-4C29-8941-D73F146CB1F2}" srcId="{90A242FD-D8B0-403B-B768-7E39A20D48ED}" destId="{0D768C43-DBAB-4436-A0B0-EA753E7BCE6F}" srcOrd="1" destOrd="0" parTransId="{72E01D51-EC4C-4789-80E0-92CAEAABF6EB}" sibTransId="{578826A5-9C7B-4075-9A05-9DA7B7273E5A}"/>
    <dgm:cxn modelId="{852B5893-315D-4C42-B606-7E0641972BB6}" type="presOf" srcId="{86EDA965-65D7-431C-A330-6080A27A60FE}" destId="{C7B6D25C-6029-4A34-B235-9EC7B39FB2AF}" srcOrd="0" destOrd="0" presId="urn:microsoft.com/office/officeart/2005/8/layout/hierarchy6"/>
    <dgm:cxn modelId="{02567F36-FCFB-4050-A432-A9593162CB0F}" type="presOf" srcId="{60B1B163-EE78-47FF-A8D4-DF9C8346E820}" destId="{F41E95F1-A017-4FA7-9A46-1D16E185D213}" srcOrd="0" destOrd="0" presId="urn:microsoft.com/office/officeart/2005/8/layout/hierarchy6"/>
    <dgm:cxn modelId="{8CED2886-8A10-47F5-8DE0-01B1A6FC14AC}" type="presParOf" srcId="{17110B92-EAF0-4BDF-A03C-263823CB2D09}" destId="{6DF13FF7-8107-4230-AD9F-BA67299B34C7}" srcOrd="0" destOrd="0" presId="urn:microsoft.com/office/officeart/2005/8/layout/hierarchy6"/>
    <dgm:cxn modelId="{C2F10CB6-2C1F-4A85-8ACD-611F87397D38}" type="presParOf" srcId="{6DF13FF7-8107-4230-AD9F-BA67299B34C7}" destId="{FEA882E3-58B0-4BD7-8573-063AAE598257}" srcOrd="0" destOrd="0" presId="urn:microsoft.com/office/officeart/2005/8/layout/hierarchy6"/>
    <dgm:cxn modelId="{8B7775D2-8A12-4B36-9609-B02622E277B5}" type="presParOf" srcId="{FEA882E3-58B0-4BD7-8573-063AAE598257}" destId="{8B829A35-085E-483D-B44F-8DC8DA2FE2B7}" srcOrd="0" destOrd="0" presId="urn:microsoft.com/office/officeart/2005/8/layout/hierarchy6"/>
    <dgm:cxn modelId="{6605CBB1-CBC7-4041-8B46-9CB1B875FC31}" type="presParOf" srcId="{8B829A35-085E-483D-B44F-8DC8DA2FE2B7}" destId="{96BA5BF3-366B-46AB-9198-6E200AA7FF60}" srcOrd="0" destOrd="0" presId="urn:microsoft.com/office/officeart/2005/8/layout/hierarchy6"/>
    <dgm:cxn modelId="{3418DD9E-C1D6-43A0-9A21-1D22F76B1190}" type="presParOf" srcId="{8B829A35-085E-483D-B44F-8DC8DA2FE2B7}" destId="{78578884-1903-40D2-98CB-81F48463A6B4}" srcOrd="1" destOrd="0" presId="urn:microsoft.com/office/officeart/2005/8/layout/hierarchy6"/>
    <dgm:cxn modelId="{959AE50B-C46B-47FC-81FE-6C63A83B7B23}" type="presParOf" srcId="{78578884-1903-40D2-98CB-81F48463A6B4}" destId="{946056AB-5CC6-4973-AB74-E93916DCE168}" srcOrd="0" destOrd="0" presId="urn:microsoft.com/office/officeart/2005/8/layout/hierarchy6"/>
    <dgm:cxn modelId="{F0609758-B87F-40C7-A7C7-0C0E61D7691E}" type="presParOf" srcId="{78578884-1903-40D2-98CB-81F48463A6B4}" destId="{6AC6C1B3-A9F6-4D20-A63E-B8AA68EFEDC4}" srcOrd="1" destOrd="0" presId="urn:microsoft.com/office/officeart/2005/8/layout/hierarchy6"/>
    <dgm:cxn modelId="{BEDCC010-7CAF-4CD0-A17F-0932F7A1D2D1}" type="presParOf" srcId="{6AC6C1B3-A9F6-4D20-A63E-B8AA68EFEDC4}" destId="{8ED89B05-C65B-4014-A356-3A8612BB60C4}" srcOrd="0" destOrd="0" presId="urn:microsoft.com/office/officeart/2005/8/layout/hierarchy6"/>
    <dgm:cxn modelId="{6430B57F-9211-4403-BE79-D28730997467}" type="presParOf" srcId="{6AC6C1B3-A9F6-4D20-A63E-B8AA68EFEDC4}" destId="{FC46E477-5641-439C-AE8A-EB7F60145504}" srcOrd="1" destOrd="0" presId="urn:microsoft.com/office/officeart/2005/8/layout/hierarchy6"/>
    <dgm:cxn modelId="{FF0ED59E-3148-478A-8181-5BFF48426165}" type="presParOf" srcId="{FC46E477-5641-439C-AE8A-EB7F60145504}" destId="{F41E95F1-A017-4FA7-9A46-1D16E185D213}" srcOrd="0" destOrd="0" presId="urn:microsoft.com/office/officeart/2005/8/layout/hierarchy6"/>
    <dgm:cxn modelId="{F965D5E1-B87B-453E-B360-18F3EAEE27D7}" type="presParOf" srcId="{FC46E477-5641-439C-AE8A-EB7F60145504}" destId="{3A37DD8D-6F38-4EAC-9914-DF79FCDE0C42}" srcOrd="1" destOrd="0" presId="urn:microsoft.com/office/officeart/2005/8/layout/hierarchy6"/>
    <dgm:cxn modelId="{BA667CC7-A50B-4A2B-9060-4DAB0428CC3F}" type="presParOf" srcId="{3A37DD8D-6F38-4EAC-9914-DF79FCDE0C42}" destId="{079F0B22-0A9B-45D8-B65F-90B67C7A5295}" srcOrd="0" destOrd="0" presId="urn:microsoft.com/office/officeart/2005/8/layout/hierarchy6"/>
    <dgm:cxn modelId="{BB9926F3-479E-4EBF-B98C-DF7AA668EB2B}" type="presParOf" srcId="{3A37DD8D-6F38-4EAC-9914-DF79FCDE0C42}" destId="{E937F355-6A40-4A25-838E-2B09375C0C89}" srcOrd="1" destOrd="0" presId="urn:microsoft.com/office/officeart/2005/8/layout/hierarchy6"/>
    <dgm:cxn modelId="{66B713EF-6966-4A14-A900-8C57C9732414}" type="presParOf" srcId="{FC46E477-5641-439C-AE8A-EB7F60145504}" destId="{C3A73289-418F-4E8D-ACCA-FE47E3DC4525}" srcOrd="2" destOrd="0" presId="urn:microsoft.com/office/officeart/2005/8/layout/hierarchy6"/>
    <dgm:cxn modelId="{AC7C6A77-A0DB-45F6-AC54-AB7EA03A4940}" type="presParOf" srcId="{FC46E477-5641-439C-AE8A-EB7F60145504}" destId="{79D3A02B-A3D1-4381-8938-FB170A980E3A}" srcOrd="3" destOrd="0" presId="urn:microsoft.com/office/officeart/2005/8/layout/hierarchy6"/>
    <dgm:cxn modelId="{BFD3A696-353F-4362-82B4-FF5620F242EB}" type="presParOf" srcId="{79D3A02B-A3D1-4381-8938-FB170A980E3A}" destId="{64387464-6AB5-4514-A03F-C6006BFFF592}" srcOrd="0" destOrd="0" presId="urn:microsoft.com/office/officeart/2005/8/layout/hierarchy6"/>
    <dgm:cxn modelId="{238A97B8-F177-4725-A98A-DCFB4F90C732}" type="presParOf" srcId="{79D3A02B-A3D1-4381-8938-FB170A980E3A}" destId="{E3D0EF72-EED6-42C0-9931-D4515E70AF98}" srcOrd="1" destOrd="0" presId="urn:microsoft.com/office/officeart/2005/8/layout/hierarchy6"/>
    <dgm:cxn modelId="{B8F24CD4-182A-43B8-B169-B2E37541F0C4}" type="presParOf" srcId="{78578884-1903-40D2-98CB-81F48463A6B4}" destId="{398A1A9F-57E8-4CFB-83E1-0F8370DC3ECA}" srcOrd="2" destOrd="0" presId="urn:microsoft.com/office/officeart/2005/8/layout/hierarchy6"/>
    <dgm:cxn modelId="{C598DC80-4A48-49DC-A10A-C42BFDEFB45F}" type="presParOf" srcId="{78578884-1903-40D2-98CB-81F48463A6B4}" destId="{3BD6333D-2B98-4F89-8C8E-C333CE4DD757}" srcOrd="3" destOrd="0" presId="urn:microsoft.com/office/officeart/2005/8/layout/hierarchy6"/>
    <dgm:cxn modelId="{0DCEBA5A-5DD0-43DF-809B-D33E21EBCF20}" type="presParOf" srcId="{3BD6333D-2B98-4F89-8C8E-C333CE4DD757}" destId="{900A4354-057B-4149-BBD5-7E5701BADC89}" srcOrd="0" destOrd="0" presId="urn:microsoft.com/office/officeart/2005/8/layout/hierarchy6"/>
    <dgm:cxn modelId="{1B282D85-DFD0-4AD1-9F7C-C914F16D6C43}" type="presParOf" srcId="{3BD6333D-2B98-4F89-8C8E-C333CE4DD757}" destId="{BF351FC6-5823-4013-9AD4-F5DD0E55E508}" srcOrd="1" destOrd="0" presId="urn:microsoft.com/office/officeart/2005/8/layout/hierarchy6"/>
    <dgm:cxn modelId="{57A32046-8C10-4E66-9401-C295533306D7}" type="presParOf" srcId="{BF351FC6-5823-4013-9AD4-F5DD0E55E508}" destId="{C7B6D25C-6029-4A34-B235-9EC7B39FB2AF}" srcOrd="0" destOrd="0" presId="urn:microsoft.com/office/officeart/2005/8/layout/hierarchy6"/>
    <dgm:cxn modelId="{D46440D1-3BF6-495E-9B18-B79CCE8E4B94}" type="presParOf" srcId="{BF351FC6-5823-4013-9AD4-F5DD0E55E508}" destId="{29834747-1B2A-427A-B92C-246D7F3AF22A}" srcOrd="1" destOrd="0" presId="urn:microsoft.com/office/officeart/2005/8/layout/hierarchy6"/>
    <dgm:cxn modelId="{366527D5-C1F0-4CA9-9C9C-38E281B5F9FE}" type="presParOf" srcId="{29834747-1B2A-427A-B92C-246D7F3AF22A}" destId="{C7CA5F22-947A-4E33-8001-7C077DBB2003}" srcOrd="0" destOrd="0" presId="urn:microsoft.com/office/officeart/2005/8/layout/hierarchy6"/>
    <dgm:cxn modelId="{28168590-41E8-439D-87BC-773A6B8DB64A}" type="presParOf" srcId="{29834747-1B2A-427A-B92C-246D7F3AF22A}" destId="{BA0D2C07-2DB8-48A5-8D18-4CFAA911AAB4}" srcOrd="1" destOrd="0" presId="urn:microsoft.com/office/officeart/2005/8/layout/hierarchy6"/>
    <dgm:cxn modelId="{91CBC4F7-B275-4F46-853D-B7AF715CAFEB}" type="presParOf" srcId="{BF351FC6-5823-4013-9AD4-F5DD0E55E508}" destId="{6C67D583-C1EA-474F-9F1E-E4A34CE63E64}" srcOrd="2" destOrd="0" presId="urn:microsoft.com/office/officeart/2005/8/layout/hierarchy6"/>
    <dgm:cxn modelId="{BCF90A27-B3BC-4377-9ACE-07C918B253B6}" type="presParOf" srcId="{BF351FC6-5823-4013-9AD4-F5DD0E55E508}" destId="{61344872-DDA1-4311-941D-36C156C2C9AC}" srcOrd="3" destOrd="0" presId="urn:microsoft.com/office/officeart/2005/8/layout/hierarchy6"/>
    <dgm:cxn modelId="{D05E5C45-9DB1-44C9-A981-1DAFBBE7FE08}" type="presParOf" srcId="{61344872-DDA1-4311-941D-36C156C2C9AC}" destId="{FA5B38E9-99EB-4F5C-A806-C6F0DCA3BF91}" srcOrd="0" destOrd="0" presId="urn:microsoft.com/office/officeart/2005/8/layout/hierarchy6"/>
    <dgm:cxn modelId="{101658ED-6812-4863-A845-B7F4A9A985E6}" type="presParOf" srcId="{61344872-DDA1-4311-941D-36C156C2C9AC}" destId="{27160E6D-F47C-4AEA-B0C9-69D66DCAF1CC}" srcOrd="1" destOrd="0" presId="urn:microsoft.com/office/officeart/2005/8/layout/hierarchy6"/>
    <dgm:cxn modelId="{C1D4EFDC-F488-475A-A73F-ECA5AFB7E31C}" type="presParOf" srcId="{27160E6D-F47C-4AEA-B0C9-69D66DCAF1CC}" destId="{8D63C83E-50C0-4D46-840A-38F4FFC96D84}" srcOrd="0" destOrd="0" presId="urn:microsoft.com/office/officeart/2005/8/layout/hierarchy6"/>
    <dgm:cxn modelId="{2AA975FB-8EAA-4B79-9677-4CA1538D2E6D}" type="presParOf" srcId="{27160E6D-F47C-4AEA-B0C9-69D66DCAF1CC}" destId="{E1F2E3B4-4CBC-4B59-BDE1-D29CBFB49C60}" srcOrd="1" destOrd="0" presId="urn:microsoft.com/office/officeart/2005/8/layout/hierarchy6"/>
    <dgm:cxn modelId="{C5A0F79F-4B1A-41B3-A581-6861B6D62B06}" type="presParOf" srcId="{E1F2E3B4-4CBC-4B59-BDE1-D29CBFB49C60}" destId="{A5E77F72-D08C-4B92-9BD0-B732E13A51F5}" srcOrd="0" destOrd="0" presId="urn:microsoft.com/office/officeart/2005/8/layout/hierarchy6"/>
    <dgm:cxn modelId="{940670A2-4903-4EB7-AF83-A61DB00A2CEF}" type="presParOf" srcId="{E1F2E3B4-4CBC-4B59-BDE1-D29CBFB49C60}" destId="{F3320881-74BF-4DC5-A288-F7616EF55EF5}" srcOrd="1" destOrd="0" presId="urn:microsoft.com/office/officeart/2005/8/layout/hierarchy6"/>
    <dgm:cxn modelId="{E2BDFF29-BEA7-4D9D-93DE-19651CCCC44E}" type="presParOf" srcId="{27160E6D-F47C-4AEA-B0C9-69D66DCAF1CC}" destId="{657B2636-CEBE-4185-9A4B-791A590A2E2E}" srcOrd="2" destOrd="0" presId="urn:microsoft.com/office/officeart/2005/8/layout/hierarchy6"/>
    <dgm:cxn modelId="{5048490B-22ED-4E64-A6F2-37A4F2303BC0}" type="presParOf" srcId="{27160E6D-F47C-4AEA-B0C9-69D66DCAF1CC}" destId="{5E0DCB50-19E1-4457-83A4-82C5904180AA}" srcOrd="3" destOrd="0" presId="urn:microsoft.com/office/officeart/2005/8/layout/hierarchy6"/>
    <dgm:cxn modelId="{C674A2CC-DB69-4E3A-BD3D-D45EB3DED3AA}" type="presParOf" srcId="{5E0DCB50-19E1-4457-83A4-82C5904180AA}" destId="{10F29850-9552-4D04-8E33-C94C7A2D4E17}" srcOrd="0" destOrd="0" presId="urn:microsoft.com/office/officeart/2005/8/layout/hierarchy6"/>
    <dgm:cxn modelId="{9E4BF5D0-9FFA-4AB9-B1BA-A32C0F25EB3B}" type="presParOf" srcId="{5E0DCB50-19E1-4457-83A4-82C5904180AA}" destId="{C4C48BAD-636F-46EF-A083-AC13B7A63620}" srcOrd="1" destOrd="0" presId="urn:microsoft.com/office/officeart/2005/8/layout/hierarchy6"/>
    <dgm:cxn modelId="{EA13B102-F45C-446B-AA71-81DF0FCB796C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970AA4-5091-4E3F-B5DB-D7ABE4FFC729}">
      <dgm:prSet phldrT="[Текст]"/>
      <dgm:spPr/>
      <dgm:t>
        <a:bodyPr/>
        <a:lstStyle/>
        <a:p>
          <a:r>
            <a:rPr lang="ru-RU"/>
            <a:t>3</a:t>
          </a:r>
        </a:p>
      </dgm:t>
    </dgm:pt>
    <dgm:pt modelId="{FA453F3A-42B5-4B86-98CE-11625CAA9F05}" type="parTrans" cxnId="{4111B7D1-B90E-4226-92FA-F399AE877FED}">
      <dgm:prSet/>
      <dgm:spPr/>
      <dgm:t>
        <a:bodyPr/>
        <a:lstStyle/>
        <a:p>
          <a:endParaRPr lang="ru-RU"/>
        </a:p>
      </dgm:t>
    </dgm:pt>
    <dgm:pt modelId="{91CC3701-7CCD-4AA5-8534-2B3DBA05FAE3}" type="sibTrans" cxnId="{4111B7D1-B90E-4226-92FA-F399AE877FED}">
      <dgm:prSet/>
      <dgm:spPr/>
      <dgm:t>
        <a:bodyPr/>
        <a:lstStyle/>
        <a:p>
          <a:endParaRPr lang="ru-RU"/>
        </a:p>
      </dgm:t>
    </dgm:pt>
    <dgm:pt modelId="{04D7DD7D-064A-40F0-BB11-5A22D53812B0}">
      <dgm:prSet phldrT="[Текст]"/>
      <dgm:spPr/>
      <dgm:t>
        <a:bodyPr/>
        <a:lstStyle/>
        <a:p>
          <a:r>
            <a:rPr lang="ru-RU"/>
            <a:t>1</a:t>
          </a:r>
        </a:p>
      </dgm:t>
    </dgm:pt>
    <dgm:pt modelId="{4E080876-1866-4962-AA0F-C287871FC3B6}" type="parTrans" cxnId="{F69FB894-103D-4C2E-AB50-BAA073A7B0D8}">
      <dgm:prSet/>
      <dgm:spPr/>
      <dgm:t>
        <a:bodyPr/>
        <a:lstStyle/>
        <a:p>
          <a:endParaRPr lang="ru-RU"/>
        </a:p>
      </dgm:t>
    </dgm:pt>
    <dgm:pt modelId="{99A39964-3DA8-49AE-A49E-C47A57FB50FB}" type="sibTrans" cxnId="{F69FB894-103D-4C2E-AB50-BAA073A7B0D8}">
      <dgm:prSet/>
      <dgm:spPr/>
      <dgm:t>
        <a:bodyPr/>
        <a:lstStyle/>
        <a:p>
          <a:endParaRPr lang="ru-RU"/>
        </a:p>
      </dgm:t>
    </dgm:pt>
    <dgm:pt modelId="{9F9BAB1F-86BE-4B21-8742-0530B1B3A7B4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8537A5A-B394-4FC6-BA51-802A249E17E1}" type="parTrans" cxnId="{9CD34A5A-235F-4321-9C5A-168D964283E0}">
      <dgm:prSet/>
      <dgm:spPr/>
      <dgm:t>
        <a:bodyPr/>
        <a:lstStyle/>
        <a:p>
          <a:endParaRPr lang="ru-RU"/>
        </a:p>
      </dgm:t>
    </dgm:pt>
    <dgm:pt modelId="{D2CF3E93-CAA2-4B9E-B04B-5F5F00B7AE65}" type="sibTrans" cxnId="{9CD34A5A-235F-4321-9C5A-168D964283E0}">
      <dgm:prSet/>
      <dgm:spPr/>
      <dgm:t>
        <a:bodyPr/>
        <a:lstStyle/>
        <a:p>
          <a:endParaRPr lang="ru-RU"/>
        </a:p>
      </dgm:t>
    </dgm:pt>
    <dgm:pt modelId="{F37C4C92-36CE-4867-B745-98382C099EC6}">
      <dgm:prSet phldrT="[Текст]"/>
      <dgm:spPr/>
      <dgm:t>
        <a:bodyPr/>
        <a:lstStyle/>
        <a:p>
          <a:r>
            <a:rPr lang="ru-RU"/>
            <a:t>4</a:t>
          </a:r>
        </a:p>
      </dgm:t>
    </dgm:pt>
    <dgm:pt modelId="{D572393B-12ED-4CB7-8339-E01F200839D5}" type="parTrans" cxnId="{ED992424-6D0D-4CBB-8568-14B45275E55A}">
      <dgm:prSet/>
      <dgm:spPr/>
      <dgm:t>
        <a:bodyPr/>
        <a:lstStyle/>
        <a:p>
          <a:endParaRPr lang="ru-RU"/>
        </a:p>
      </dgm:t>
    </dgm:pt>
    <dgm:pt modelId="{24E76377-09FA-47E6-A3ED-500275BFC591}" type="sibTrans" cxnId="{ED992424-6D0D-4CBB-8568-14B45275E55A}">
      <dgm:prSet/>
      <dgm:spPr/>
      <dgm:t>
        <a:bodyPr/>
        <a:lstStyle/>
        <a:p>
          <a:endParaRPr lang="ru-RU"/>
        </a:p>
      </dgm:t>
    </dgm:pt>
    <dgm:pt modelId="{90A242FD-D8B0-403B-B768-7E39A20D48ED}">
      <dgm:prSet phldrT="[Текст]"/>
      <dgm:spPr/>
      <dgm:t>
        <a:bodyPr/>
        <a:lstStyle/>
        <a:p>
          <a:r>
            <a:rPr lang="ru-RU"/>
            <a:t>2</a:t>
          </a:r>
        </a:p>
      </dgm:t>
    </dgm:pt>
    <dgm:pt modelId="{C4D8B9B0-8D49-49DF-BFDE-57BED70D372C}" type="parTrans" cxnId="{9C942DDC-540D-408B-BDF1-6ED88046E4DF}">
      <dgm:prSet/>
      <dgm:spPr/>
      <dgm:t>
        <a:bodyPr/>
        <a:lstStyle/>
        <a:p>
          <a:endParaRPr lang="ru-RU"/>
        </a:p>
      </dgm:t>
    </dgm:pt>
    <dgm:pt modelId="{AD3AE893-899A-4E00-BCDB-6CCC903EB437}" type="sibTrans" cxnId="{9C942DDC-540D-408B-BDF1-6ED88046E4DF}">
      <dgm:prSet/>
      <dgm:spPr/>
      <dgm:t>
        <a:bodyPr/>
        <a:lstStyle/>
        <a:p>
          <a:endParaRPr lang="ru-RU"/>
        </a:p>
      </dgm:t>
    </dgm:pt>
    <dgm:pt modelId="{3E19C444-121B-4BB2-85DA-C38827BCDD3C}">
      <dgm:prSet phldrT="[Текст]"/>
      <dgm:spPr/>
      <dgm:t>
        <a:bodyPr/>
        <a:lstStyle/>
        <a:p>
          <a:r>
            <a:rPr lang="ru-RU"/>
            <a:t>5</a:t>
          </a:r>
        </a:p>
      </dgm:t>
    </dgm:pt>
    <dgm:pt modelId="{FA9C2D61-E2DA-42B5-BE6B-5E9C70697D50}" type="sibTrans" cxnId="{DDD77FF2-1783-4DDE-9F70-B9F91EBAEF27}">
      <dgm:prSet/>
      <dgm:spPr/>
      <dgm:t>
        <a:bodyPr/>
        <a:lstStyle/>
        <a:p>
          <a:endParaRPr lang="ru-RU"/>
        </a:p>
      </dgm:t>
    </dgm:pt>
    <dgm:pt modelId="{FD7392D3-437B-443B-BC74-A2FD056DF90F}" type="parTrans" cxnId="{DDD77FF2-1783-4DDE-9F70-B9F91EBAEF27}">
      <dgm:prSet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ru-RU"/>
            <a:t>3</a:t>
          </a:r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CB03F2B1-CA40-427A-8CD7-0E9A6A3BD812}">
      <dgm:prSet/>
      <dgm:spPr/>
      <dgm:t>
        <a:bodyPr/>
        <a:lstStyle/>
        <a:p>
          <a:r>
            <a:rPr lang="ru-RU"/>
            <a:t>1</a:t>
          </a:r>
        </a:p>
      </dgm:t>
    </dgm:pt>
    <dgm:pt modelId="{86EDA965-65D7-431C-A330-6080A27A60FE}" type="parTrans" cxnId="{FA0588F5-D45B-4C64-A0F3-07AD9746A6AB}">
      <dgm:prSet/>
      <dgm:spPr/>
      <dgm:t>
        <a:bodyPr/>
        <a:lstStyle/>
        <a:p>
          <a:endParaRPr lang="ru-RU"/>
        </a:p>
      </dgm:t>
    </dgm:pt>
    <dgm:pt modelId="{EDDDBB66-8E5E-461A-986A-5ED7F75657DB}" type="sibTrans" cxnId="{FA0588F5-D45B-4C64-A0F3-07AD9746A6AB}">
      <dgm:prSet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875A10C-9140-466F-929F-F21C09B868FD}">
      <dgm:prSet/>
      <dgm:spPr/>
      <dgm:t>
        <a:bodyPr/>
        <a:lstStyle/>
        <a:p>
          <a:r>
            <a:rPr lang="ru-RU"/>
            <a:t>0</a:t>
          </a:r>
        </a:p>
      </dgm:t>
    </dgm:pt>
    <dgm:pt modelId="{60B1B163-EE78-47FF-A8D4-DF9C8346E820}" type="parTrans" cxnId="{EEAB02C1-7F10-4E24-8279-55CF2FF6206F}">
      <dgm:prSet/>
      <dgm:spPr/>
      <dgm:t>
        <a:bodyPr/>
        <a:lstStyle/>
        <a:p>
          <a:endParaRPr lang="ru-RU"/>
        </a:p>
      </dgm:t>
    </dgm:pt>
    <dgm:pt modelId="{6801D90C-2CD3-4B11-B898-42CE3198432C}" type="sibTrans" cxnId="{EEAB02C1-7F10-4E24-8279-55CF2FF6206F}">
      <dgm:prSet/>
      <dgm:spPr/>
      <dgm:t>
        <a:bodyPr/>
        <a:lstStyle/>
        <a:p>
          <a:endParaRPr lang="ru-RU"/>
        </a:p>
      </dgm:t>
    </dgm:pt>
    <dgm:pt modelId="{0D768C43-DBAB-4436-A0B0-EA753E7BCE6F}">
      <dgm:prSet/>
      <dgm:spPr/>
      <dgm:t>
        <a:bodyPr/>
        <a:lstStyle/>
        <a:p>
          <a:r>
            <a:rPr lang="ru-RU"/>
            <a:t>1</a:t>
          </a:r>
        </a:p>
      </dgm:t>
    </dgm:pt>
    <dgm:pt modelId="{72E01D51-EC4C-4789-80E0-92CAEAABF6EB}" type="parTrans" cxnId="{D0DDA763-9600-4C29-8941-D73F146CB1F2}">
      <dgm:prSet/>
      <dgm:spPr/>
      <dgm:t>
        <a:bodyPr/>
        <a:lstStyle/>
        <a:p>
          <a:endParaRPr lang="ru-RU"/>
        </a:p>
      </dgm:t>
    </dgm:pt>
    <dgm:pt modelId="{578826A5-9C7B-4075-9A05-9DA7B7273E5A}" type="sibTrans" cxnId="{D0DDA763-9600-4C29-8941-D73F146CB1F2}">
      <dgm:prSet/>
      <dgm:spPr/>
      <dgm:t>
        <a:bodyPr/>
        <a:lstStyle/>
        <a:p>
          <a:endParaRPr lang="ru-RU"/>
        </a:p>
      </dgm:t>
    </dgm:pt>
    <dgm:pt modelId="{CC49B551-12E1-4F80-B037-C272D8BE15CD}">
      <dgm:prSet/>
      <dgm:spPr/>
      <dgm:t>
        <a:bodyPr/>
        <a:lstStyle/>
        <a:p>
          <a:r>
            <a:rPr lang="ru-RU"/>
            <a:t>0</a:t>
          </a:r>
        </a:p>
      </dgm:t>
    </dgm:pt>
    <dgm:pt modelId="{DEF2BD1C-0CE2-45F4-8B7F-E72A7C676DE2}" type="parTrans" cxnId="{2759F12A-1D35-4FE7-938E-FF9F8A60EFAD}">
      <dgm:prSet/>
      <dgm:spPr/>
      <dgm:t>
        <a:bodyPr/>
        <a:lstStyle/>
        <a:p>
          <a:endParaRPr lang="ru-RU"/>
        </a:p>
      </dgm:t>
    </dgm:pt>
    <dgm:pt modelId="{FC91956D-A3D6-4712-BD67-862A1B26B3BB}" type="sibTrans" cxnId="{2759F12A-1D35-4FE7-938E-FF9F8A60EFAD}">
      <dgm:prSet/>
      <dgm:spPr/>
      <dgm:t>
        <a:bodyPr/>
        <a:lstStyle/>
        <a:p>
          <a:endParaRPr lang="ru-RU"/>
        </a:p>
      </dgm:t>
    </dgm:pt>
    <dgm:pt modelId="{CD7C704F-C194-4E91-B210-D9972ED5D605}">
      <dgm:prSet/>
      <dgm:spPr/>
      <dgm:t>
        <a:bodyPr/>
        <a:lstStyle/>
        <a:p>
          <a:r>
            <a:rPr lang="ru-RU"/>
            <a:t>1</a:t>
          </a:r>
        </a:p>
      </dgm:t>
    </dgm:pt>
    <dgm:pt modelId="{DC02D9AC-9E70-4DD5-804F-006507B11FA7}" type="parTrans" cxnId="{9D254844-5C84-4C68-8847-21C323408B09}">
      <dgm:prSet/>
      <dgm:spPr/>
      <dgm:t>
        <a:bodyPr/>
        <a:lstStyle/>
        <a:p>
          <a:endParaRPr lang="ru-RU"/>
        </a:p>
      </dgm:t>
    </dgm:pt>
    <dgm:pt modelId="{2CB9FCF9-2352-415F-B7B0-F2926E61368F}" type="sibTrans" cxnId="{9D254844-5C84-4C68-8847-21C323408B09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120C-7F85-4C80-8D4A-938686877A2C}" type="pres">
      <dgm:prSet presAssocID="{3E19C444-121B-4BB2-85DA-C38827BCDD3C}" presName="Name14" presStyleCnt="0"/>
      <dgm:spPr/>
    </dgm:pt>
    <dgm:pt modelId="{F5CFBCFA-A4D1-4FA7-B828-6999CD1373DE}" type="pres">
      <dgm:prSet presAssocID="{3E19C444-121B-4BB2-85DA-C38827BCDD3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717E43-FD1B-41FD-ADFE-F3C5566CB36A}" type="pres">
      <dgm:prSet presAssocID="{3E19C444-121B-4BB2-85DA-C38827BCDD3C}" presName="hierChild2" presStyleCnt="0"/>
      <dgm:spPr/>
    </dgm:pt>
    <dgm:pt modelId="{17FF6E9B-1DD5-4F65-9BD4-69B9F7AE4CE2}" type="pres">
      <dgm:prSet presAssocID="{FA453F3A-42B5-4B86-98CE-11625CAA9F05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34E078E-5869-47CF-AFDB-E361CF097703}" type="pres">
      <dgm:prSet presAssocID="{4C970AA4-5091-4E3F-B5DB-D7ABE4FFC729}" presName="Name21" presStyleCnt="0"/>
      <dgm:spPr/>
    </dgm:pt>
    <dgm:pt modelId="{84AFFFBE-ABC7-4520-B04B-A7183EA4CDAD}" type="pres">
      <dgm:prSet presAssocID="{4C970AA4-5091-4E3F-B5DB-D7ABE4FFC729}" presName="level2Shape" presStyleLbl="node2" presStyleIdx="0" presStyleCnt="2"/>
      <dgm:spPr/>
      <dgm:t>
        <a:bodyPr/>
        <a:lstStyle/>
        <a:p>
          <a:endParaRPr lang="ru-RU"/>
        </a:p>
      </dgm:t>
    </dgm:pt>
    <dgm:pt modelId="{C3A67465-D338-4BF0-8C56-9609D519268A}" type="pres">
      <dgm:prSet presAssocID="{4C970AA4-5091-4E3F-B5DB-D7ABE4FFC729}" presName="hierChild3" presStyleCnt="0"/>
      <dgm:spPr/>
    </dgm:pt>
    <dgm:pt modelId="{66650A67-9C16-452E-90EB-961A9B1B6EEF}" type="pres">
      <dgm:prSet presAssocID="{4E080876-1866-4962-AA0F-C287871FC3B6}" presName="Name19" presStyleLbl="parChTrans1D3" presStyleIdx="0" presStyleCnt="4"/>
      <dgm:spPr/>
      <dgm:t>
        <a:bodyPr/>
        <a:lstStyle/>
        <a:p>
          <a:endParaRPr lang="ru-RU"/>
        </a:p>
      </dgm:t>
    </dgm:pt>
    <dgm:pt modelId="{E5EB7A35-33AB-4703-9274-A4F6ECAF414F}" type="pres">
      <dgm:prSet presAssocID="{04D7DD7D-064A-40F0-BB11-5A22D53812B0}" presName="Name21" presStyleCnt="0"/>
      <dgm:spPr/>
    </dgm:pt>
    <dgm:pt modelId="{E5C9BFE2-C0E5-483A-BC6C-9F14FFD28C84}" type="pres">
      <dgm:prSet presAssocID="{04D7DD7D-064A-40F0-BB11-5A22D53812B0}" presName="level2Shape" presStyleLbl="node3" presStyleIdx="0" presStyleCnt="4"/>
      <dgm:spPr/>
      <dgm:t>
        <a:bodyPr/>
        <a:lstStyle/>
        <a:p>
          <a:endParaRPr lang="ru-RU"/>
        </a:p>
      </dgm:t>
    </dgm:pt>
    <dgm:pt modelId="{9B979F82-623B-4059-A1DD-214A08655356}" type="pres">
      <dgm:prSet presAssocID="{04D7DD7D-064A-40F0-BB11-5A22D53812B0}" presName="hierChild3" presStyleCnt="0"/>
      <dgm:spPr/>
    </dgm:pt>
    <dgm:pt modelId="{6D1CFB7C-1C76-4845-9DA0-FAADF05E7903}" type="pres">
      <dgm:prSet presAssocID="{C8537A5A-B394-4FC6-BA51-802A249E17E1}" presName="Name19" presStyleLbl="parChTrans1D3" presStyleIdx="1" presStyleCnt="4"/>
      <dgm:spPr/>
      <dgm:t>
        <a:bodyPr/>
        <a:lstStyle/>
        <a:p>
          <a:endParaRPr lang="ru-RU"/>
        </a:p>
      </dgm:t>
    </dgm:pt>
    <dgm:pt modelId="{DC5B7F79-E305-44BE-B557-B251AA51ADC5}" type="pres">
      <dgm:prSet presAssocID="{9F9BAB1F-86BE-4B21-8742-0530B1B3A7B4}" presName="Name21" presStyleCnt="0"/>
      <dgm:spPr/>
    </dgm:pt>
    <dgm:pt modelId="{67A94288-7D43-4C70-AD20-D4A0815C6619}" type="pres">
      <dgm:prSet presAssocID="{9F9BAB1F-86BE-4B21-8742-0530B1B3A7B4}" presName="level2Shape" presStyleLbl="node3" presStyleIdx="1" presStyleCnt="4"/>
      <dgm:spPr/>
      <dgm:t>
        <a:bodyPr/>
        <a:lstStyle/>
        <a:p>
          <a:endParaRPr lang="ru-RU"/>
        </a:p>
      </dgm:t>
    </dgm:pt>
    <dgm:pt modelId="{F67CB663-E481-4FDD-B685-770A611BF291}" type="pres">
      <dgm:prSet presAssocID="{9F9BAB1F-86BE-4B21-8742-0530B1B3A7B4}" presName="hierChild3" presStyleCnt="0"/>
      <dgm:spPr/>
    </dgm:pt>
    <dgm:pt modelId="{B844B1A7-7885-4F5E-8F40-01E3B00723A5}" type="pres">
      <dgm:prSet presAssocID="{DEF2BD1C-0CE2-45F4-8B7F-E72A7C676DE2}" presName="Name19" presStyleLbl="parChTrans1D4" presStyleIdx="0" presStyleCnt="8"/>
      <dgm:spPr/>
      <dgm:t>
        <a:bodyPr/>
        <a:lstStyle/>
        <a:p>
          <a:endParaRPr lang="ru-RU"/>
        </a:p>
      </dgm:t>
    </dgm:pt>
    <dgm:pt modelId="{773F4DE7-AD41-4F28-9E63-8360015BD83C}" type="pres">
      <dgm:prSet presAssocID="{CC49B551-12E1-4F80-B037-C272D8BE15CD}" presName="Name21" presStyleCnt="0"/>
      <dgm:spPr/>
    </dgm:pt>
    <dgm:pt modelId="{030F259F-321A-4FF2-B4CD-F44A95C1C8BC}" type="pres">
      <dgm:prSet presAssocID="{CC49B551-12E1-4F80-B037-C272D8BE15CD}" presName="level2Shape" presStyleLbl="node4" presStyleIdx="0" presStyleCnt="8"/>
      <dgm:spPr/>
      <dgm:t>
        <a:bodyPr/>
        <a:lstStyle/>
        <a:p>
          <a:endParaRPr lang="ru-RU"/>
        </a:p>
      </dgm:t>
    </dgm:pt>
    <dgm:pt modelId="{7653510B-0C8F-4C7A-A1D5-D662AFACF7B8}" type="pres">
      <dgm:prSet presAssocID="{CC49B551-12E1-4F80-B037-C272D8BE15CD}" presName="hierChild3" presStyleCnt="0"/>
      <dgm:spPr/>
    </dgm:pt>
    <dgm:pt modelId="{25E05817-431E-416B-AAFE-D5C99624BF2E}" type="pres">
      <dgm:prSet presAssocID="{DC02D9AC-9E70-4DD5-804F-006507B11FA7}" presName="Name19" presStyleLbl="parChTrans1D4" presStyleIdx="1" presStyleCnt="8"/>
      <dgm:spPr/>
      <dgm:t>
        <a:bodyPr/>
        <a:lstStyle/>
        <a:p>
          <a:endParaRPr lang="ru-RU"/>
        </a:p>
      </dgm:t>
    </dgm:pt>
    <dgm:pt modelId="{C395F580-2118-47B5-8735-3863397B254A}" type="pres">
      <dgm:prSet presAssocID="{CD7C704F-C194-4E91-B210-D9972ED5D605}" presName="Name21" presStyleCnt="0"/>
      <dgm:spPr/>
    </dgm:pt>
    <dgm:pt modelId="{05DE1E0C-6FEC-435E-BA17-AAD714D1C7A4}" type="pres">
      <dgm:prSet presAssocID="{CD7C704F-C194-4E91-B210-D9972ED5D605}" presName="level2Shape" presStyleLbl="node4" presStyleIdx="1" presStyleCnt="8"/>
      <dgm:spPr/>
      <dgm:t>
        <a:bodyPr/>
        <a:lstStyle/>
        <a:p>
          <a:endParaRPr lang="ru-RU"/>
        </a:p>
      </dgm:t>
    </dgm:pt>
    <dgm:pt modelId="{C090A0D7-5064-4A72-BBA0-CBCF963B4FFB}" type="pres">
      <dgm:prSet presAssocID="{CD7C704F-C194-4E91-B210-D9972ED5D605}" presName="hierChild3" presStyleCnt="0"/>
      <dgm:spPr/>
    </dgm:pt>
    <dgm:pt modelId="{44A070DA-92FF-4039-B118-600F15D0846C}" type="pres">
      <dgm:prSet presAssocID="{D572393B-12ED-4CB7-8339-E01F200839D5}" presName="Name19" presStyleLbl="parChTrans1D2" presStyleIdx="1" presStyleCnt="2"/>
      <dgm:spPr/>
      <dgm:t>
        <a:bodyPr/>
        <a:lstStyle/>
        <a:p>
          <a:endParaRPr lang="ru-RU"/>
        </a:p>
      </dgm:t>
    </dgm:pt>
    <dgm:pt modelId="{92B26B97-1DBD-4A0C-A4D1-E6DAB5E99271}" type="pres">
      <dgm:prSet presAssocID="{F37C4C92-36CE-4867-B745-98382C099EC6}" presName="Name21" presStyleCnt="0"/>
      <dgm:spPr/>
    </dgm:pt>
    <dgm:pt modelId="{987CAA09-D38E-4E61-AF12-C3878AA286A2}" type="pres">
      <dgm:prSet presAssocID="{F37C4C92-36CE-4867-B745-98382C099EC6}" presName="level2Shape" presStyleLbl="node2" presStyleIdx="1" presStyleCnt="2"/>
      <dgm:spPr/>
      <dgm:t>
        <a:bodyPr/>
        <a:lstStyle/>
        <a:p>
          <a:endParaRPr lang="ru-RU"/>
        </a:p>
      </dgm:t>
    </dgm:pt>
    <dgm:pt modelId="{66709CC3-BD03-4C64-B773-B5C5925877DA}" type="pres">
      <dgm:prSet presAssocID="{F37C4C92-36CE-4867-B745-98382C099EC6}" presName="hierChild3" presStyleCnt="0"/>
      <dgm:spPr/>
    </dgm:pt>
    <dgm:pt modelId="{946056AB-5CC6-4973-AB74-E93916DCE168}" type="pres">
      <dgm:prSet presAssocID="{C4D8B9B0-8D49-49DF-BFDE-57BED70D372C}" presName="Name19" presStyleLbl="parChTrans1D3" presStyleIdx="2" presStyleCnt="4"/>
      <dgm:spPr/>
      <dgm:t>
        <a:bodyPr/>
        <a:lstStyle/>
        <a:p>
          <a:endParaRPr lang="ru-RU"/>
        </a:p>
      </dgm:t>
    </dgm:pt>
    <dgm:pt modelId="{6AC6C1B3-A9F6-4D20-A63E-B8AA68EFEDC4}" type="pres">
      <dgm:prSet presAssocID="{90A242FD-D8B0-403B-B768-7E39A20D48ED}" presName="Name21" presStyleCnt="0"/>
      <dgm:spPr/>
    </dgm:pt>
    <dgm:pt modelId="{8ED89B05-C65B-4014-A356-3A8612BB60C4}" type="pres">
      <dgm:prSet presAssocID="{90A242FD-D8B0-403B-B768-7E39A20D48ED}" presName="level2Shape" presStyleLbl="node3" presStyleIdx="2" presStyleCnt="4"/>
      <dgm:spPr/>
      <dgm:t>
        <a:bodyPr/>
        <a:lstStyle/>
        <a:p>
          <a:endParaRPr lang="ru-RU"/>
        </a:p>
      </dgm:t>
    </dgm:pt>
    <dgm:pt modelId="{FC46E477-5641-439C-AE8A-EB7F60145504}" type="pres">
      <dgm:prSet presAssocID="{90A242FD-D8B0-403B-B768-7E39A20D48ED}" presName="hierChild3" presStyleCnt="0"/>
      <dgm:spPr/>
    </dgm:pt>
    <dgm:pt modelId="{F41E95F1-A017-4FA7-9A46-1D16E185D213}" type="pres">
      <dgm:prSet presAssocID="{60B1B163-EE78-47FF-A8D4-DF9C8346E820}" presName="Name19" presStyleLbl="parChTrans1D4" presStyleIdx="2" presStyleCnt="8"/>
      <dgm:spPr/>
      <dgm:t>
        <a:bodyPr/>
        <a:lstStyle/>
        <a:p>
          <a:endParaRPr lang="ru-RU"/>
        </a:p>
      </dgm:t>
    </dgm:pt>
    <dgm:pt modelId="{3A37DD8D-6F38-4EAC-9914-DF79FCDE0C42}" type="pres">
      <dgm:prSet presAssocID="{1875A10C-9140-466F-929F-F21C09B868FD}" presName="Name21" presStyleCnt="0"/>
      <dgm:spPr/>
    </dgm:pt>
    <dgm:pt modelId="{079F0B22-0A9B-45D8-B65F-90B67C7A5295}" type="pres">
      <dgm:prSet presAssocID="{1875A10C-9140-466F-929F-F21C09B868FD}" presName="level2Shape" presStyleLbl="node4" presStyleIdx="2" presStyleCnt="8"/>
      <dgm:spPr/>
      <dgm:t>
        <a:bodyPr/>
        <a:lstStyle/>
        <a:p>
          <a:endParaRPr lang="ru-RU"/>
        </a:p>
      </dgm:t>
    </dgm:pt>
    <dgm:pt modelId="{E937F355-6A40-4A25-838E-2B09375C0C89}" type="pres">
      <dgm:prSet presAssocID="{1875A10C-9140-466F-929F-F21C09B868FD}" presName="hierChild3" presStyleCnt="0"/>
      <dgm:spPr/>
    </dgm:pt>
    <dgm:pt modelId="{C3A73289-418F-4E8D-ACCA-FE47E3DC4525}" type="pres">
      <dgm:prSet presAssocID="{72E01D51-EC4C-4789-80E0-92CAEAABF6EB}" presName="Name19" presStyleLbl="parChTrans1D4" presStyleIdx="3" presStyleCnt="8"/>
      <dgm:spPr/>
      <dgm:t>
        <a:bodyPr/>
        <a:lstStyle/>
        <a:p>
          <a:endParaRPr lang="ru-RU"/>
        </a:p>
      </dgm:t>
    </dgm:pt>
    <dgm:pt modelId="{79D3A02B-A3D1-4381-8938-FB170A980E3A}" type="pres">
      <dgm:prSet presAssocID="{0D768C43-DBAB-4436-A0B0-EA753E7BCE6F}" presName="Name21" presStyleCnt="0"/>
      <dgm:spPr/>
    </dgm:pt>
    <dgm:pt modelId="{64387464-6AB5-4514-A03F-C6006BFFF592}" type="pres">
      <dgm:prSet presAssocID="{0D768C43-DBAB-4436-A0B0-EA753E7BCE6F}" presName="level2Shape" presStyleLbl="node4" presStyleIdx="3" presStyleCnt="8"/>
      <dgm:spPr/>
      <dgm:t>
        <a:bodyPr/>
        <a:lstStyle/>
        <a:p>
          <a:endParaRPr lang="ru-RU"/>
        </a:p>
      </dgm:t>
    </dgm:pt>
    <dgm:pt modelId="{E3D0EF72-EED6-42C0-9931-D4515E70AF98}" type="pres">
      <dgm:prSet presAssocID="{0D768C43-DBAB-4436-A0B0-EA753E7BCE6F}" presName="hierChild3" presStyleCnt="0"/>
      <dgm:spPr/>
    </dgm:pt>
    <dgm:pt modelId="{398A1A9F-57E8-4CFB-83E1-0F8370DC3ECA}" type="pres">
      <dgm:prSet presAssocID="{3184D1E4-0E81-41D0-93AD-0969B36EDEC7}" presName="Name19" presStyleLbl="parChTrans1D3" presStyleIdx="3" presStyleCnt="4"/>
      <dgm:spPr/>
      <dgm:t>
        <a:bodyPr/>
        <a:lstStyle/>
        <a:p>
          <a:endParaRPr lang="ru-RU"/>
        </a:p>
      </dgm:t>
    </dgm:pt>
    <dgm:pt modelId="{3BD6333D-2B98-4F89-8C8E-C333CE4DD757}" type="pres">
      <dgm:prSet presAssocID="{A0362084-D04A-4B7D-9608-ADF457C5C2B0}" presName="Name21" presStyleCnt="0"/>
      <dgm:spPr/>
    </dgm:pt>
    <dgm:pt modelId="{900A4354-057B-4149-BBD5-7E5701BADC89}" type="pres">
      <dgm:prSet presAssocID="{A0362084-D04A-4B7D-9608-ADF457C5C2B0}" presName="level2Shape" presStyleLbl="node3" presStyleIdx="3" presStyleCnt="4"/>
      <dgm:spPr/>
      <dgm:t>
        <a:bodyPr/>
        <a:lstStyle/>
        <a:p>
          <a:endParaRPr lang="ru-RU"/>
        </a:p>
      </dgm:t>
    </dgm:pt>
    <dgm:pt modelId="{BF351FC6-5823-4013-9AD4-F5DD0E55E508}" type="pres">
      <dgm:prSet presAssocID="{A0362084-D04A-4B7D-9608-ADF457C5C2B0}" presName="hierChild3" presStyleCnt="0"/>
      <dgm:spPr/>
    </dgm:pt>
    <dgm:pt modelId="{C7B6D25C-6029-4A34-B235-9EC7B39FB2AF}" type="pres">
      <dgm:prSet presAssocID="{86EDA965-65D7-431C-A330-6080A27A60FE}" presName="Name19" presStyleLbl="parChTrans1D4" presStyleIdx="4" presStyleCnt="8"/>
      <dgm:spPr/>
      <dgm:t>
        <a:bodyPr/>
        <a:lstStyle/>
        <a:p>
          <a:endParaRPr lang="ru-RU"/>
        </a:p>
      </dgm:t>
    </dgm:pt>
    <dgm:pt modelId="{29834747-1B2A-427A-B92C-246D7F3AF22A}" type="pres">
      <dgm:prSet presAssocID="{CB03F2B1-CA40-427A-8CD7-0E9A6A3BD812}" presName="Name21" presStyleCnt="0"/>
      <dgm:spPr/>
    </dgm:pt>
    <dgm:pt modelId="{C7CA5F22-947A-4E33-8001-7C077DBB2003}" type="pres">
      <dgm:prSet presAssocID="{CB03F2B1-CA40-427A-8CD7-0E9A6A3BD812}" presName="level2Shape" presStyleLbl="node4" presStyleIdx="4" presStyleCnt="8"/>
      <dgm:spPr/>
      <dgm:t>
        <a:bodyPr/>
        <a:lstStyle/>
        <a:p>
          <a:endParaRPr lang="ru-RU"/>
        </a:p>
      </dgm:t>
    </dgm:pt>
    <dgm:pt modelId="{BA0D2C07-2DB8-48A5-8D18-4CFAA911AAB4}" type="pres">
      <dgm:prSet presAssocID="{CB03F2B1-CA40-427A-8CD7-0E9A6A3BD812}" presName="hierChild3" presStyleCnt="0"/>
      <dgm:spPr/>
    </dgm:pt>
    <dgm:pt modelId="{6C67D583-C1EA-474F-9F1E-E4A34CE63E64}" type="pres">
      <dgm:prSet presAssocID="{E71B557D-276D-41E3-A734-2BEE3A77DCF1}" presName="Name19" presStyleLbl="parChTrans1D4" presStyleIdx="5" presStyleCnt="8"/>
      <dgm:spPr/>
      <dgm:t>
        <a:bodyPr/>
        <a:lstStyle/>
        <a:p>
          <a:endParaRPr lang="ru-RU"/>
        </a:p>
      </dgm:t>
    </dgm:pt>
    <dgm:pt modelId="{61344872-DDA1-4311-941D-36C156C2C9AC}" type="pres">
      <dgm:prSet presAssocID="{8C6B24A6-26E0-4363-826C-C1D6551292F1}" presName="Name21" presStyleCnt="0"/>
      <dgm:spPr/>
    </dgm:pt>
    <dgm:pt modelId="{FA5B38E9-99EB-4F5C-A806-C6F0DCA3BF91}" type="pres">
      <dgm:prSet presAssocID="{8C6B24A6-26E0-4363-826C-C1D6551292F1}" presName="level2Shape" presStyleLbl="node4" presStyleIdx="5" presStyleCnt="8"/>
      <dgm:spPr/>
      <dgm:t>
        <a:bodyPr/>
        <a:lstStyle/>
        <a:p>
          <a:endParaRPr lang="ru-RU"/>
        </a:p>
      </dgm:t>
    </dgm:pt>
    <dgm:pt modelId="{27160E6D-F47C-4AEA-B0C9-69D66DCAF1CC}" type="pres">
      <dgm:prSet presAssocID="{8C6B24A6-26E0-4363-826C-C1D6551292F1}" presName="hierChild3" presStyleCnt="0"/>
      <dgm:spPr/>
    </dgm:pt>
    <dgm:pt modelId="{8D63C83E-50C0-4D46-840A-38F4FFC96D84}" type="pres">
      <dgm:prSet presAssocID="{9EC6AE22-320A-485C-A54A-0185170B7153}" presName="Name19" presStyleLbl="parChTrans1D4" presStyleIdx="6" presStyleCnt="8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4" presStyleIdx="6" presStyleCnt="8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4" presStyleIdx="7" presStyleCnt="8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4" presStyleIdx="7" presStyleCnt="8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6E4C8C65-A9A1-4690-B280-28449698BA1A}" type="presOf" srcId="{C4D8B9B0-8D49-49DF-BFDE-57BED70D372C}" destId="{946056AB-5CC6-4973-AB74-E93916DCE168}" srcOrd="0" destOrd="0" presId="urn:microsoft.com/office/officeart/2005/8/layout/hierarchy6"/>
    <dgm:cxn modelId="{A752B870-E777-4FB6-8D7E-6ACEF748E0CA}" type="presOf" srcId="{CD7C704F-C194-4E91-B210-D9972ED5D605}" destId="{05DE1E0C-6FEC-435E-BA17-AAD714D1C7A4}" srcOrd="0" destOrd="0" presId="urn:microsoft.com/office/officeart/2005/8/layout/hierarchy6"/>
    <dgm:cxn modelId="{CF6EB585-C40B-480C-9219-B2131E954814}" type="presOf" srcId="{3184D1E4-0E81-41D0-93AD-0969B36EDEC7}" destId="{398A1A9F-57E8-4CFB-83E1-0F8370DC3ECA}" srcOrd="0" destOrd="0" presId="urn:microsoft.com/office/officeart/2005/8/layout/hierarchy6"/>
    <dgm:cxn modelId="{DA1C4E30-5C10-4D71-A7FD-F71297F936B4}" type="presOf" srcId="{60B1B163-EE78-47FF-A8D4-DF9C8346E820}" destId="{F41E95F1-A017-4FA7-9A46-1D16E185D213}" srcOrd="0" destOrd="0" presId="urn:microsoft.com/office/officeart/2005/8/layout/hierarchy6"/>
    <dgm:cxn modelId="{DDD77FF2-1783-4DDE-9F70-B9F91EBAEF27}" srcId="{472AAFD1-3114-422E-90F2-CA0FD6932A3B}" destId="{3E19C444-121B-4BB2-85DA-C38827BCDD3C}" srcOrd="0" destOrd="0" parTransId="{FD7392D3-437B-443B-BC74-A2FD056DF90F}" sibTransId="{FA9C2D61-E2DA-42B5-BE6B-5E9C70697D50}"/>
    <dgm:cxn modelId="{F69FB894-103D-4C2E-AB50-BAA073A7B0D8}" srcId="{4C970AA4-5091-4E3F-B5DB-D7ABE4FFC729}" destId="{04D7DD7D-064A-40F0-BB11-5A22D53812B0}" srcOrd="0" destOrd="0" parTransId="{4E080876-1866-4962-AA0F-C287871FC3B6}" sibTransId="{99A39964-3DA8-49AE-A49E-C47A57FB50FB}"/>
    <dgm:cxn modelId="{BF1DD0E8-C134-4FB4-8B3A-52AADCECA318}" type="presOf" srcId="{0D768C43-DBAB-4436-A0B0-EA753E7BCE6F}" destId="{64387464-6AB5-4514-A03F-C6006BFFF592}" srcOrd="0" destOrd="0" presId="urn:microsoft.com/office/officeart/2005/8/layout/hierarchy6"/>
    <dgm:cxn modelId="{4111B7D1-B90E-4226-92FA-F399AE877FED}" srcId="{3E19C444-121B-4BB2-85DA-C38827BCDD3C}" destId="{4C970AA4-5091-4E3F-B5DB-D7ABE4FFC729}" srcOrd="0" destOrd="0" parTransId="{FA453F3A-42B5-4B86-98CE-11625CAA9F05}" sibTransId="{91CC3701-7CCD-4AA5-8534-2B3DBA05FAE3}"/>
    <dgm:cxn modelId="{09FE1577-D44D-45CF-95FC-713DCB210974}" type="presOf" srcId="{DEF2BD1C-0CE2-45F4-8B7F-E72A7C676DE2}" destId="{B844B1A7-7885-4F5E-8F40-01E3B00723A5}" srcOrd="0" destOrd="0" presId="urn:microsoft.com/office/officeart/2005/8/layout/hierarchy6"/>
    <dgm:cxn modelId="{2759F12A-1D35-4FE7-938E-FF9F8A60EFAD}" srcId="{9F9BAB1F-86BE-4B21-8742-0530B1B3A7B4}" destId="{CC49B551-12E1-4F80-B037-C272D8BE15CD}" srcOrd="0" destOrd="0" parTransId="{DEF2BD1C-0CE2-45F4-8B7F-E72A7C676DE2}" sibTransId="{FC91956D-A3D6-4712-BD67-862A1B26B3BB}"/>
    <dgm:cxn modelId="{73F57735-0167-464C-AF49-E5C4BA1EA50F}" srcId="{F37C4C92-36CE-4867-B745-98382C099EC6}" destId="{A0362084-D04A-4B7D-9608-ADF457C5C2B0}" srcOrd="1" destOrd="0" parTransId="{3184D1E4-0E81-41D0-93AD-0969B36EDEC7}" sibTransId="{5AF15113-6F16-4C0F-8B70-80F6D5D4974B}"/>
    <dgm:cxn modelId="{4F449882-488C-4843-8F6B-EC1D1C16DDFB}" type="presOf" srcId="{4E080876-1866-4962-AA0F-C287871FC3B6}" destId="{66650A67-9C16-452E-90EB-961A9B1B6EEF}" srcOrd="0" destOrd="0" presId="urn:microsoft.com/office/officeart/2005/8/layout/hierarchy6"/>
    <dgm:cxn modelId="{9D254844-5C84-4C68-8847-21C323408B09}" srcId="{9F9BAB1F-86BE-4B21-8742-0530B1B3A7B4}" destId="{CD7C704F-C194-4E91-B210-D9972ED5D605}" srcOrd="1" destOrd="0" parTransId="{DC02D9AC-9E70-4DD5-804F-006507B11FA7}" sibTransId="{2CB9FCF9-2352-415F-B7B0-F2926E61368F}"/>
    <dgm:cxn modelId="{988B31A9-4B39-4AA4-B9A1-13A3BEAB6B52}" type="presOf" srcId="{0AF352E3-0BE9-4064-9245-6E5FF8FF0F37}" destId="{10F29850-9552-4D04-8E33-C94C7A2D4E17}" srcOrd="0" destOrd="0" presId="urn:microsoft.com/office/officeart/2005/8/layout/hierarchy6"/>
    <dgm:cxn modelId="{52ABC80B-DF6A-448B-AFE1-359949EFC859}" type="presOf" srcId="{D572393B-12ED-4CB7-8339-E01F200839D5}" destId="{44A070DA-92FF-4039-B118-600F15D0846C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F73076C5-B287-414A-A0EF-909B30517510}" type="presOf" srcId="{CB03F2B1-CA40-427A-8CD7-0E9A6A3BD812}" destId="{C7CA5F22-947A-4E33-8001-7C077DBB2003}" srcOrd="0" destOrd="0" presId="urn:microsoft.com/office/officeart/2005/8/layout/hierarchy6"/>
    <dgm:cxn modelId="{83878763-FEFB-4E61-BCBB-565B6A6B6965}" type="presOf" srcId="{CC49B551-12E1-4F80-B037-C272D8BE15CD}" destId="{030F259F-321A-4FF2-B4CD-F44A95C1C8BC}" srcOrd="0" destOrd="0" presId="urn:microsoft.com/office/officeart/2005/8/layout/hierarchy6"/>
    <dgm:cxn modelId="{B7E691AB-172D-41E9-8F42-A660F9FA6C95}" type="presOf" srcId="{8C6B24A6-26E0-4363-826C-C1D6551292F1}" destId="{FA5B38E9-99EB-4F5C-A806-C6F0DCA3BF91}" srcOrd="0" destOrd="0" presId="urn:microsoft.com/office/officeart/2005/8/layout/hierarchy6"/>
    <dgm:cxn modelId="{EDA6E972-5802-4552-A191-F5A0B89D4341}" type="presOf" srcId="{8FF2CB98-B208-4B2D-88DA-12DEE8AA98A1}" destId="{657B2636-CEBE-4185-9A4B-791A590A2E2E}" srcOrd="0" destOrd="0" presId="urn:microsoft.com/office/officeart/2005/8/layout/hierarchy6"/>
    <dgm:cxn modelId="{2D2D5F34-154D-473E-B33E-2F1F9587B9E5}" type="presOf" srcId="{3E19C444-121B-4BB2-85DA-C38827BCDD3C}" destId="{F5CFBCFA-A4D1-4FA7-B828-6999CD1373DE}" srcOrd="0" destOrd="0" presId="urn:microsoft.com/office/officeart/2005/8/layout/hierarchy6"/>
    <dgm:cxn modelId="{C5B6BFD2-C4F9-42E8-A5EE-A1604A290254}" type="presOf" srcId="{1875A10C-9140-466F-929F-F21C09B868FD}" destId="{079F0B22-0A9B-45D8-B65F-90B67C7A5295}" srcOrd="0" destOrd="0" presId="urn:microsoft.com/office/officeart/2005/8/layout/hierarchy6"/>
    <dgm:cxn modelId="{4866306F-A21F-4B57-A29C-5A44E24ACC44}" type="presOf" srcId="{86EDA965-65D7-431C-A330-6080A27A60FE}" destId="{C7B6D25C-6029-4A34-B235-9EC7B39FB2AF}" srcOrd="0" destOrd="0" presId="urn:microsoft.com/office/officeart/2005/8/layout/hierarchy6"/>
    <dgm:cxn modelId="{E0BD17F3-C204-4F6B-B069-D7F32AD8FFB0}" type="presOf" srcId="{DC02D9AC-9E70-4DD5-804F-006507B11FA7}" destId="{25E05817-431E-416B-AAFE-D5C99624BF2E}" srcOrd="0" destOrd="0" presId="urn:microsoft.com/office/officeart/2005/8/layout/hierarchy6"/>
    <dgm:cxn modelId="{02154BD6-0C5E-4D6A-B0AD-FF6846B6B469}" type="presOf" srcId="{72E01D51-EC4C-4789-80E0-92CAEAABF6EB}" destId="{C3A73289-418F-4E8D-ACCA-FE47E3DC4525}" srcOrd="0" destOrd="0" presId="urn:microsoft.com/office/officeart/2005/8/layout/hierarchy6"/>
    <dgm:cxn modelId="{561B1C22-6045-44E2-B636-5D51B89440B7}" type="presOf" srcId="{9F9BAB1F-86BE-4B21-8742-0530B1B3A7B4}" destId="{67A94288-7D43-4C70-AD20-D4A0815C6619}" srcOrd="0" destOrd="0" presId="urn:microsoft.com/office/officeart/2005/8/layout/hierarchy6"/>
    <dgm:cxn modelId="{9C942DDC-540D-408B-BDF1-6ED88046E4DF}" srcId="{F37C4C92-36CE-4867-B745-98382C099EC6}" destId="{90A242FD-D8B0-403B-B768-7E39A20D48ED}" srcOrd="0" destOrd="0" parTransId="{C4D8B9B0-8D49-49DF-BFDE-57BED70D372C}" sibTransId="{AD3AE893-899A-4E00-BCDB-6CCC903EB437}"/>
    <dgm:cxn modelId="{C4B66122-5973-4F02-9486-7D3320A94A1A}" srcId="{A0362084-D04A-4B7D-9608-ADF457C5C2B0}" destId="{8C6B24A6-26E0-4363-826C-C1D6551292F1}" srcOrd="1" destOrd="0" parTransId="{E71B557D-276D-41E3-A734-2BEE3A77DCF1}" sibTransId="{CD91C350-2FF5-449E-AE41-095D22C8BB06}"/>
    <dgm:cxn modelId="{D9852D83-7BF1-4441-87E4-28D6083D83A3}" type="presOf" srcId="{A0362084-D04A-4B7D-9608-ADF457C5C2B0}" destId="{900A4354-057B-4149-BBD5-7E5701BADC89}" srcOrd="0" destOrd="0" presId="urn:microsoft.com/office/officeart/2005/8/layout/hierarchy6"/>
    <dgm:cxn modelId="{8EE7B822-9F05-498C-A48F-A46671270A42}" type="presOf" srcId="{4C970AA4-5091-4E3F-B5DB-D7ABE4FFC729}" destId="{84AFFFBE-ABC7-4520-B04B-A7183EA4CDAD}" srcOrd="0" destOrd="0" presId="urn:microsoft.com/office/officeart/2005/8/layout/hierarchy6"/>
    <dgm:cxn modelId="{31BA5055-64DA-4308-822B-0D712C4B7806}" type="presOf" srcId="{FA453F3A-42B5-4B86-98CE-11625CAA9F05}" destId="{17FF6E9B-1DD5-4F65-9BD4-69B9F7AE4CE2}" srcOrd="0" destOrd="0" presId="urn:microsoft.com/office/officeart/2005/8/layout/hierarchy6"/>
    <dgm:cxn modelId="{9CD34A5A-235F-4321-9C5A-168D964283E0}" srcId="{4C970AA4-5091-4E3F-B5DB-D7ABE4FFC729}" destId="{9F9BAB1F-86BE-4B21-8742-0530B1B3A7B4}" srcOrd="1" destOrd="0" parTransId="{C8537A5A-B394-4FC6-BA51-802A249E17E1}" sibTransId="{D2CF3E93-CAA2-4B9E-B04B-5F5F00B7AE65}"/>
    <dgm:cxn modelId="{5D08A308-48D3-4EFA-BC08-82C015A95967}" type="presOf" srcId="{90A242FD-D8B0-403B-B768-7E39A20D48ED}" destId="{8ED89B05-C65B-4014-A356-3A8612BB60C4}" srcOrd="0" destOrd="0" presId="urn:microsoft.com/office/officeart/2005/8/layout/hierarchy6"/>
    <dgm:cxn modelId="{0A599224-ADDE-4C23-B698-1900E8FBE06A}" type="presOf" srcId="{04D7DD7D-064A-40F0-BB11-5A22D53812B0}" destId="{E5C9BFE2-C0E5-483A-BC6C-9F14FFD28C84}" srcOrd="0" destOrd="0" presId="urn:microsoft.com/office/officeart/2005/8/layout/hierarchy6"/>
    <dgm:cxn modelId="{3542D9D2-AD8C-4426-A911-3E907D6BE03B}" type="presOf" srcId="{F37C4C92-36CE-4867-B745-98382C099EC6}" destId="{987CAA09-D38E-4E61-AF12-C3878AA286A2}" srcOrd="0" destOrd="0" presId="urn:microsoft.com/office/officeart/2005/8/layout/hierarchy6"/>
    <dgm:cxn modelId="{59700222-11B5-4712-9257-3682F3A4C041}" type="presOf" srcId="{90AFAC9C-A64A-45E5-9F7D-6FB9DCC59E52}" destId="{A5E77F72-D08C-4B92-9BD0-B732E13A51F5}" srcOrd="0" destOrd="0" presId="urn:microsoft.com/office/officeart/2005/8/layout/hierarchy6"/>
    <dgm:cxn modelId="{414BFF1A-775D-4D13-8533-38714787DDE9}" type="presOf" srcId="{9EC6AE22-320A-485C-A54A-0185170B7153}" destId="{8D63C83E-50C0-4D46-840A-38F4FFC96D84}" srcOrd="0" destOrd="0" presId="urn:microsoft.com/office/officeart/2005/8/layout/hierarchy6"/>
    <dgm:cxn modelId="{ED992424-6D0D-4CBB-8568-14B45275E55A}" srcId="{3E19C444-121B-4BB2-85DA-C38827BCDD3C}" destId="{F37C4C92-36CE-4867-B745-98382C099EC6}" srcOrd="1" destOrd="0" parTransId="{D572393B-12ED-4CB7-8339-E01F200839D5}" sibTransId="{24E76377-09FA-47E6-A3ED-500275BFC591}"/>
    <dgm:cxn modelId="{C22226B9-3AB6-4B52-888A-2B80AC5CDC19}" type="presOf" srcId="{472AAFD1-3114-422E-90F2-CA0FD6932A3B}" destId="{17110B92-EAF0-4BDF-A03C-263823CB2D09}" srcOrd="0" destOrd="0" presId="urn:microsoft.com/office/officeart/2005/8/layout/hierarchy6"/>
    <dgm:cxn modelId="{35248524-B294-49C9-A8E9-66239B1FBAEE}" type="presOf" srcId="{C8537A5A-B394-4FC6-BA51-802A249E17E1}" destId="{6D1CFB7C-1C76-4845-9DA0-FAADF05E7903}" srcOrd="0" destOrd="0" presId="urn:microsoft.com/office/officeart/2005/8/layout/hierarchy6"/>
    <dgm:cxn modelId="{EEAB02C1-7F10-4E24-8279-55CF2FF6206F}" srcId="{90A242FD-D8B0-403B-B768-7E39A20D48ED}" destId="{1875A10C-9140-466F-929F-F21C09B868FD}" srcOrd="0" destOrd="0" parTransId="{60B1B163-EE78-47FF-A8D4-DF9C8346E820}" sibTransId="{6801D90C-2CD3-4B11-B898-42CE3198432C}"/>
    <dgm:cxn modelId="{FA0588F5-D45B-4C64-A0F3-07AD9746A6AB}" srcId="{A0362084-D04A-4B7D-9608-ADF457C5C2B0}" destId="{CB03F2B1-CA40-427A-8CD7-0E9A6A3BD812}" srcOrd="0" destOrd="0" parTransId="{86EDA965-65D7-431C-A330-6080A27A60FE}" sibTransId="{EDDDBB66-8E5E-461A-986A-5ED7F75657DB}"/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D0DDA763-9600-4C29-8941-D73F146CB1F2}" srcId="{90A242FD-D8B0-403B-B768-7E39A20D48ED}" destId="{0D768C43-DBAB-4436-A0B0-EA753E7BCE6F}" srcOrd="1" destOrd="0" parTransId="{72E01D51-EC4C-4789-80E0-92CAEAABF6EB}" sibTransId="{578826A5-9C7B-4075-9A05-9DA7B7273E5A}"/>
    <dgm:cxn modelId="{6E181CB8-B68E-4875-8D45-EC23C66FCCBD}" type="presOf" srcId="{E71B557D-276D-41E3-A734-2BEE3A77DCF1}" destId="{6C67D583-C1EA-474F-9F1E-E4A34CE63E64}" srcOrd="0" destOrd="0" presId="urn:microsoft.com/office/officeart/2005/8/layout/hierarchy6"/>
    <dgm:cxn modelId="{DDC114C7-2F64-47C5-863C-BEA33CD66332}" type="presParOf" srcId="{17110B92-EAF0-4BDF-A03C-263823CB2D09}" destId="{6DF13FF7-8107-4230-AD9F-BA67299B34C7}" srcOrd="0" destOrd="0" presId="urn:microsoft.com/office/officeart/2005/8/layout/hierarchy6"/>
    <dgm:cxn modelId="{76D896E8-3752-4394-85DF-BA816E9F1549}" type="presParOf" srcId="{6DF13FF7-8107-4230-AD9F-BA67299B34C7}" destId="{FEA882E3-58B0-4BD7-8573-063AAE598257}" srcOrd="0" destOrd="0" presId="urn:microsoft.com/office/officeart/2005/8/layout/hierarchy6"/>
    <dgm:cxn modelId="{62851D1E-7D85-4D6B-8707-D5E6B26574B0}" type="presParOf" srcId="{FEA882E3-58B0-4BD7-8573-063AAE598257}" destId="{6507120C-7F85-4C80-8D4A-938686877A2C}" srcOrd="0" destOrd="0" presId="urn:microsoft.com/office/officeart/2005/8/layout/hierarchy6"/>
    <dgm:cxn modelId="{99A49311-504C-44DA-9BDF-235BB036A4B4}" type="presParOf" srcId="{6507120C-7F85-4C80-8D4A-938686877A2C}" destId="{F5CFBCFA-A4D1-4FA7-B828-6999CD1373DE}" srcOrd="0" destOrd="0" presId="urn:microsoft.com/office/officeart/2005/8/layout/hierarchy6"/>
    <dgm:cxn modelId="{C9AF5BA9-0E22-4846-BA84-A3ECB5D17B57}" type="presParOf" srcId="{6507120C-7F85-4C80-8D4A-938686877A2C}" destId="{FE717E43-FD1B-41FD-ADFE-F3C5566CB36A}" srcOrd="1" destOrd="0" presId="urn:microsoft.com/office/officeart/2005/8/layout/hierarchy6"/>
    <dgm:cxn modelId="{7E27DE60-E73E-412C-8F83-45A470F61D24}" type="presParOf" srcId="{FE717E43-FD1B-41FD-ADFE-F3C5566CB36A}" destId="{17FF6E9B-1DD5-4F65-9BD4-69B9F7AE4CE2}" srcOrd="0" destOrd="0" presId="urn:microsoft.com/office/officeart/2005/8/layout/hierarchy6"/>
    <dgm:cxn modelId="{1987398D-E18E-43C9-A790-765C0CD023AA}" type="presParOf" srcId="{FE717E43-FD1B-41FD-ADFE-F3C5566CB36A}" destId="{834E078E-5869-47CF-AFDB-E361CF097703}" srcOrd="1" destOrd="0" presId="urn:microsoft.com/office/officeart/2005/8/layout/hierarchy6"/>
    <dgm:cxn modelId="{B1F8290F-F815-439E-8A09-49E899B39ACF}" type="presParOf" srcId="{834E078E-5869-47CF-AFDB-E361CF097703}" destId="{84AFFFBE-ABC7-4520-B04B-A7183EA4CDAD}" srcOrd="0" destOrd="0" presId="urn:microsoft.com/office/officeart/2005/8/layout/hierarchy6"/>
    <dgm:cxn modelId="{2BD5BCEC-66E0-46A1-A4FE-7453141BF4F2}" type="presParOf" srcId="{834E078E-5869-47CF-AFDB-E361CF097703}" destId="{C3A67465-D338-4BF0-8C56-9609D519268A}" srcOrd="1" destOrd="0" presId="urn:microsoft.com/office/officeart/2005/8/layout/hierarchy6"/>
    <dgm:cxn modelId="{D3A73546-02BB-420D-A9CE-969CEC60FF0C}" type="presParOf" srcId="{C3A67465-D338-4BF0-8C56-9609D519268A}" destId="{66650A67-9C16-452E-90EB-961A9B1B6EEF}" srcOrd="0" destOrd="0" presId="urn:microsoft.com/office/officeart/2005/8/layout/hierarchy6"/>
    <dgm:cxn modelId="{20E02F72-FA78-484A-BC34-8793CF066A3E}" type="presParOf" srcId="{C3A67465-D338-4BF0-8C56-9609D519268A}" destId="{E5EB7A35-33AB-4703-9274-A4F6ECAF414F}" srcOrd="1" destOrd="0" presId="urn:microsoft.com/office/officeart/2005/8/layout/hierarchy6"/>
    <dgm:cxn modelId="{BA86D5C8-F960-46EA-91E1-DA4F5F73E12F}" type="presParOf" srcId="{E5EB7A35-33AB-4703-9274-A4F6ECAF414F}" destId="{E5C9BFE2-C0E5-483A-BC6C-9F14FFD28C84}" srcOrd="0" destOrd="0" presId="urn:microsoft.com/office/officeart/2005/8/layout/hierarchy6"/>
    <dgm:cxn modelId="{185F235F-BC2E-4A52-8F35-39E7D4CE69D8}" type="presParOf" srcId="{E5EB7A35-33AB-4703-9274-A4F6ECAF414F}" destId="{9B979F82-623B-4059-A1DD-214A08655356}" srcOrd="1" destOrd="0" presId="urn:microsoft.com/office/officeart/2005/8/layout/hierarchy6"/>
    <dgm:cxn modelId="{5CE4FB61-137E-4898-95B9-E8216ABD0137}" type="presParOf" srcId="{C3A67465-D338-4BF0-8C56-9609D519268A}" destId="{6D1CFB7C-1C76-4845-9DA0-FAADF05E7903}" srcOrd="2" destOrd="0" presId="urn:microsoft.com/office/officeart/2005/8/layout/hierarchy6"/>
    <dgm:cxn modelId="{2BAEE2D1-9FAA-4325-979A-7664854769C9}" type="presParOf" srcId="{C3A67465-D338-4BF0-8C56-9609D519268A}" destId="{DC5B7F79-E305-44BE-B557-B251AA51ADC5}" srcOrd="3" destOrd="0" presId="urn:microsoft.com/office/officeart/2005/8/layout/hierarchy6"/>
    <dgm:cxn modelId="{54FD6639-AB01-41B5-A567-D86FDEC00B6B}" type="presParOf" srcId="{DC5B7F79-E305-44BE-B557-B251AA51ADC5}" destId="{67A94288-7D43-4C70-AD20-D4A0815C6619}" srcOrd="0" destOrd="0" presId="urn:microsoft.com/office/officeart/2005/8/layout/hierarchy6"/>
    <dgm:cxn modelId="{810A9382-AC32-41C0-B26D-13E515FC7243}" type="presParOf" srcId="{DC5B7F79-E305-44BE-B557-B251AA51ADC5}" destId="{F67CB663-E481-4FDD-B685-770A611BF291}" srcOrd="1" destOrd="0" presId="urn:microsoft.com/office/officeart/2005/8/layout/hierarchy6"/>
    <dgm:cxn modelId="{2353E4F0-C6AF-489A-B539-54ABDC191D00}" type="presParOf" srcId="{F67CB663-E481-4FDD-B685-770A611BF291}" destId="{B844B1A7-7885-4F5E-8F40-01E3B00723A5}" srcOrd="0" destOrd="0" presId="urn:microsoft.com/office/officeart/2005/8/layout/hierarchy6"/>
    <dgm:cxn modelId="{61EDAA93-90A4-40C7-A9FB-F492F440B31A}" type="presParOf" srcId="{F67CB663-E481-4FDD-B685-770A611BF291}" destId="{773F4DE7-AD41-4F28-9E63-8360015BD83C}" srcOrd="1" destOrd="0" presId="urn:microsoft.com/office/officeart/2005/8/layout/hierarchy6"/>
    <dgm:cxn modelId="{4D5539DE-FD3A-435B-BA85-49CC3A45F780}" type="presParOf" srcId="{773F4DE7-AD41-4F28-9E63-8360015BD83C}" destId="{030F259F-321A-4FF2-B4CD-F44A95C1C8BC}" srcOrd="0" destOrd="0" presId="urn:microsoft.com/office/officeart/2005/8/layout/hierarchy6"/>
    <dgm:cxn modelId="{8D630AE7-C0E2-4FFE-9B77-A400B8B6065F}" type="presParOf" srcId="{773F4DE7-AD41-4F28-9E63-8360015BD83C}" destId="{7653510B-0C8F-4C7A-A1D5-D662AFACF7B8}" srcOrd="1" destOrd="0" presId="urn:microsoft.com/office/officeart/2005/8/layout/hierarchy6"/>
    <dgm:cxn modelId="{F95AC7FB-1CD3-449D-BD7F-114F888A504D}" type="presParOf" srcId="{F67CB663-E481-4FDD-B685-770A611BF291}" destId="{25E05817-431E-416B-AAFE-D5C99624BF2E}" srcOrd="2" destOrd="0" presId="urn:microsoft.com/office/officeart/2005/8/layout/hierarchy6"/>
    <dgm:cxn modelId="{45F9EAC7-5D90-4779-AE39-ACBE46CE6654}" type="presParOf" srcId="{F67CB663-E481-4FDD-B685-770A611BF291}" destId="{C395F580-2118-47B5-8735-3863397B254A}" srcOrd="3" destOrd="0" presId="urn:microsoft.com/office/officeart/2005/8/layout/hierarchy6"/>
    <dgm:cxn modelId="{20D4412A-97E3-48E9-8441-8A5FA9F5F571}" type="presParOf" srcId="{C395F580-2118-47B5-8735-3863397B254A}" destId="{05DE1E0C-6FEC-435E-BA17-AAD714D1C7A4}" srcOrd="0" destOrd="0" presId="urn:microsoft.com/office/officeart/2005/8/layout/hierarchy6"/>
    <dgm:cxn modelId="{F5A24E89-0CD9-4115-B028-194AD0EDB0EE}" type="presParOf" srcId="{C395F580-2118-47B5-8735-3863397B254A}" destId="{C090A0D7-5064-4A72-BBA0-CBCF963B4FFB}" srcOrd="1" destOrd="0" presId="urn:microsoft.com/office/officeart/2005/8/layout/hierarchy6"/>
    <dgm:cxn modelId="{50DAB606-33F8-4F9A-87EB-4BF7618461DF}" type="presParOf" srcId="{FE717E43-FD1B-41FD-ADFE-F3C5566CB36A}" destId="{44A070DA-92FF-4039-B118-600F15D0846C}" srcOrd="2" destOrd="0" presId="urn:microsoft.com/office/officeart/2005/8/layout/hierarchy6"/>
    <dgm:cxn modelId="{DF338903-911A-4444-B203-4ED2B7DFCD37}" type="presParOf" srcId="{FE717E43-FD1B-41FD-ADFE-F3C5566CB36A}" destId="{92B26B97-1DBD-4A0C-A4D1-E6DAB5E99271}" srcOrd="3" destOrd="0" presId="urn:microsoft.com/office/officeart/2005/8/layout/hierarchy6"/>
    <dgm:cxn modelId="{3787662D-0B4C-4F51-A496-879A97C03C8A}" type="presParOf" srcId="{92B26B97-1DBD-4A0C-A4D1-E6DAB5E99271}" destId="{987CAA09-D38E-4E61-AF12-C3878AA286A2}" srcOrd="0" destOrd="0" presId="urn:microsoft.com/office/officeart/2005/8/layout/hierarchy6"/>
    <dgm:cxn modelId="{B5B6303C-CF23-46BA-98A3-B155C7CBB98B}" type="presParOf" srcId="{92B26B97-1DBD-4A0C-A4D1-E6DAB5E99271}" destId="{66709CC3-BD03-4C64-B773-B5C5925877DA}" srcOrd="1" destOrd="0" presId="urn:microsoft.com/office/officeart/2005/8/layout/hierarchy6"/>
    <dgm:cxn modelId="{5576036F-F83D-4A67-B2C3-C56D8AB4EC82}" type="presParOf" srcId="{66709CC3-BD03-4C64-B773-B5C5925877DA}" destId="{946056AB-5CC6-4973-AB74-E93916DCE168}" srcOrd="0" destOrd="0" presId="urn:microsoft.com/office/officeart/2005/8/layout/hierarchy6"/>
    <dgm:cxn modelId="{9AC2520D-7AC0-4AEB-BF96-EB0DAA9AC34F}" type="presParOf" srcId="{66709CC3-BD03-4C64-B773-B5C5925877DA}" destId="{6AC6C1B3-A9F6-4D20-A63E-B8AA68EFEDC4}" srcOrd="1" destOrd="0" presId="urn:microsoft.com/office/officeart/2005/8/layout/hierarchy6"/>
    <dgm:cxn modelId="{C4307FEB-AA23-4590-8B75-9B8C5EFCE90E}" type="presParOf" srcId="{6AC6C1B3-A9F6-4D20-A63E-B8AA68EFEDC4}" destId="{8ED89B05-C65B-4014-A356-3A8612BB60C4}" srcOrd="0" destOrd="0" presId="urn:microsoft.com/office/officeart/2005/8/layout/hierarchy6"/>
    <dgm:cxn modelId="{7CC8BE06-82AF-4A2C-BAB6-DB2802129E9F}" type="presParOf" srcId="{6AC6C1B3-A9F6-4D20-A63E-B8AA68EFEDC4}" destId="{FC46E477-5641-439C-AE8A-EB7F60145504}" srcOrd="1" destOrd="0" presId="urn:microsoft.com/office/officeart/2005/8/layout/hierarchy6"/>
    <dgm:cxn modelId="{D80EDC24-61FD-4D33-ABFB-8F546B7775C9}" type="presParOf" srcId="{FC46E477-5641-439C-AE8A-EB7F60145504}" destId="{F41E95F1-A017-4FA7-9A46-1D16E185D213}" srcOrd="0" destOrd="0" presId="urn:microsoft.com/office/officeart/2005/8/layout/hierarchy6"/>
    <dgm:cxn modelId="{4AACD71A-09C4-4AD7-BD29-515DF0EE543B}" type="presParOf" srcId="{FC46E477-5641-439C-AE8A-EB7F60145504}" destId="{3A37DD8D-6F38-4EAC-9914-DF79FCDE0C42}" srcOrd="1" destOrd="0" presId="urn:microsoft.com/office/officeart/2005/8/layout/hierarchy6"/>
    <dgm:cxn modelId="{DFA8AA25-F943-4F5E-8A0D-27435DBCE2CB}" type="presParOf" srcId="{3A37DD8D-6F38-4EAC-9914-DF79FCDE0C42}" destId="{079F0B22-0A9B-45D8-B65F-90B67C7A5295}" srcOrd="0" destOrd="0" presId="urn:microsoft.com/office/officeart/2005/8/layout/hierarchy6"/>
    <dgm:cxn modelId="{0E7DE49D-024B-4A2A-81CD-A03FB54CB07F}" type="presParOf" srcId="{3A37DD8D-6F38-4EAC-9914-DF79FCDE0C42}" destId="{E937F355-6A40-4A25-838E-2B09375C0C89}" srcOrd="1" destOrd="0" presId="urn:microsoft.com/office/officeart/2005/8/layout/hierarchy6"/>
    <dgm:cxn modelId="{D36DA2AA-0B25-4F50-8566-4B97D689CA97}" type="presParOf" srcId="{FC46E477-5641-439C-AE8A-EB7F60145504}" destId="{C3A73289-418F-4E8D-ACCA-FE47E3DC4525}" srcOrd="2" destOrd="0" presId="urn:microsoft.com/office/officeart/2005/8/layout/hierarchy6"/>
    <dgm:cxn modelId="{29E6D500-2B8B-474C-9382-D54E6FA057A9}" type="presParOf" srcId="{FC46E477-5641-439C-AE8A-EB7F60145504}" destId="{79D3A02B-A3D1-4381-8938-FB170A980E3A}" srcOrd="3" destOrd="0" presId="urn:microsoft.com/office/officeart/2005/8/layout/hierarchy6"/>
    <dgm:cxn modelId="{BCF7C676-A9BD-4A68-A019-0BC9430210F7}" type="presParOf" srcId="{79D3A02B-A3D1-4381-8938-FB170A980E3A}" destId="{64387464-6AB5-4514-A03F-C6006BFFF592}" srcOrd="0" destOrd="0" presId="urn:microsoft.com/office/officeart/2005/8/layout/hierarchy6"/>
    <dgm:cxn modelId="{4B728A68-1390-4879-A67A-A27257D81CAD}" type="presParOf" srcId="{79D3A02B-A3D1-4381-8938-FB170A980E3A}" destId="{E3D0EF72-EED6-42C0-9931-D4515E70AF98}" srcOrd="1" destOrd="0" presId="urn:microsoft.com/office/officeart/2005/8/layout/hierarchy6"/>
    <dgm:cxn modelId="{9B6CD9A8-5A15-4041-B5B9-5E770DFD9C12}" type="presParOf" srcId="{66709CC3-BD03-4C64-B773-B5C5925877DA}" destId="{398A1A9F-57E8-4CFB-83E1-0F8370DC3ECA}" srcOrd="2" destOrd="0" presId="urn:microsoft.com/office/officeart/2005/8/layout/hierarchy6"/>
    <dgm:cxn modelId="{20139E27-BB51-48FD-9B3A-5A5E2E34C71E}" type="presParOf" srcId="{66709CC3-BD03-4C64-B773-B5C5925877DA}" destId="{3BD6333D-2B98-4F89-8C8E-C333CE4DD757}" srcOrd="3" destOrd="0" presId="urn:microsoft.com/office/officeart/2005/8/layout/hierarchy6"/>
    <dgm:cxn modelId="{6CC1537D-9316-4912-8014-B35148208F09}" type="presParOf" srcId="{3BD6333D-2B98-4F89-8C8E-C333CE4DD757}" destId="{900A4354-057B-4149-BBD5-7E5701BADC89}" srcOrd="0" destOrd="0" presId="urn:microsoft.com/office/officeart/2005/8/layout/hierarchy6"/>
    <dgm:cxn modelId="{91399D67-84D5-4521-89EA-2BB541C19963}" type="presParOf" srcId="{3BD6333D-2B98-4F89-8C8E-C333CE4DD757}" destId="{BF351FC6-5823-4013-9AD4-F5DD0E55E508}" srcOrd="1" destOrd="0" presId="urn:microsoft.com/office/officeart/2005/8/layout/hierarchy6"/>
    <dgm:cxn modelId="{143F68B6-3518-48EA-841A-F3FCB5A49457}" type="presParOf" srcId="{BF351FC6-5823-4013-9AD4-F5DD0E55E508}" destId="{C7B6D25C-6029-4A34-B235-9EC7B39FB2AF}" srcOrd="0" destOrd="0" presId="urn:microsoft.com/office/officeart/2005/8/layout/hierarchy6"/>
    <dgm:cxn modelId="{B1EECE93-E68F-426A-852B-2D48925AC3B9}" type="presParOf" srcId="{BF351FC6-5823-4013-9AD4-F5DD0E55E508}" destId="{29834747-1B2A-427A-B92C-246D7F3AF22A}" srcOrd="1" destOrd="0" presId="urn:microsoft.com/office/officeart/2005/8/layout/hierarchy6"/>
    <dgm:cxn modelId="{12AAD477-65CA-4905-BE91-BF296FA55A79}" type="presParOf" srcId="{29834747-1B2A-427A-B92C-246D7F3AF22A}" destId="{C7CA5F22-947A-4E33-8001-7C077DBB2003}" srcOrd="0" destOrd="0" presId="urn:microsoft.com/office/officeart/2005/8/layout/hierarchy6"/>
    <dgm:cxn modelId="{23B069CC-7A4E-4F3C-9FEB-8D7A380D5D9D}" type="presParOf" srcId="{29834747-1B2A-427A-B92C-246D7F3AF22A}" destId="{BA0D2C07-2DB8-48A5-8D18-4CFAA911AAB4}" srcOrd="1" destOrd="0" presId="urn:microsoft.com/office/officeart/2005/8/layout/hierarchy6"/>
    <dgm:cxn modelId="{698FB309-AD95-4F8E-B9F6-D46D374B7C6F}" type="presParOf" srcId="{BF351FC6-5823-4013-9AD4-F5DD0E55E508}" destId="{6C67D583-C1EA-474F-9F1E-E4A34CE63E64}" srcOrd="2" destOrd="0" presId="urn:microsoft.com/office/officeart/2005/8/layout/hierarchy6"/>
    <dgm:cxn modelId="{4BE2B38F-8FB0-45C2-B547-82220C89041B}" type="presParOf" srcId="{BF351FC6-5823-4013-9AD4-F5DD0E55E508}" destId="{61344872-DDA1-4311-941D-36C156C2C9AC}" srcOrd="3" destOrd="0" presId="urn:microsoft.com/office/officeart/2005/8/layout/hierarchy6"/>
    <dgm:cxn modelId="{D68D4973-817F-4607-90DF-33CDCFC521EF}" type="presParOf" srcId="{61344872-DDA1-4311-941D-36C156C2C9AC}" destId="{FA5B38E9-99EB-4F5C-A806-C6F0DCA3BF91}" srcOrd="0" destOrd="0" presId="urn:microsoft.com/office/officeart/2005/8/layout/hierarchy6"/>
    <dgm:cxn modelId="{BF1464AF-B217-479B-8D33-8B4992EA27A2}" type="presParOf" srcId="{61344872-DDA1-4311-941D-36C156C2C9AC}" destId="{27160E6D-F47C-4AEA-B0C9-69D66DCAF1CC}" srcOrd="1" destOrd="0" presId="urn:microsoft.com/office/officeart/2005/8/layout/hierarchy6"/>
    <dgm:cxn modelId="{AE493258-4A64-4AED-A4D6-EE8184EF8864}" type="presParOf" srcId="{27160E6D-F47C-4AEA-B0C9-69D66DCAF1CC}" destId="{8D63C83E-50C0-4D46-840A-38F4FFC96D84}" srcOrd="0" destOrd="0" presId="urn:microsoft.com/office/officeart/2005/8/layout/hierarchy6"/>
    <dgm:cxn modelId="{7E0162CF-9109-4A24-BDD9-8350C6A3768E}" type="presParOf" srcId="{27160E6D-F47C-4AEA-B0C9-69D66DCAF1CC}" destId="{E1F2E3B4-4CBC-4B59-BDE1-D29CBFB49C60}" srcOrd="1" destOrd="0" presId="urn:microsoft.com/office/officeart/2005/8/layout/hierarchy6"/>
    <dgm:cxn modelId="{1B79D941-2FDE-4519-A86F-A983ED70FC20}" type="presParOf" srcId="{E1F2E3B4-4CBC-4B59-BDE1-D29CBFB49C60}" destId="{A5E77F72-D08C-4B92-9BD0-B732E13A51F5}" srcOrd="0" destOrd="0" presId="urn:microsoft.com/office/officeart/2005/8/layout/hierarchy6"/>
    <dgm:cxn modelId="{B837CE5F-0004-4DA4-BF78-F3D8A749747B}" type="presParOf" srcId="{E1F2E3B4-4CBC-4B59-BDE1-D29CBFB49C60}" destId="{F3320881-74BF-4DC5-A288-F7616EF55EF5}" srcOrd="1" destOrd="0" presId="urn:microsoft.com/office/officeart/2005/8/layout/hierarchy6"/>
    <dgm:cxn modelId="{23368ABD-2AC7-4AA5-808F-D89E88A3E036}" type="presParOf" srcId="{27160E6D-F47C-4AEA-B0C9-69D66DCAF1CC}" destId="{657B2636-CEBE-4185-9A4B-791A590A2E2E}" srcOrd="2" destOrd="0" presId="urn:microsoft.com/office/officeart/2005/8/layout/hierarchy6"/>
    <dgm:cxn modelId="{FA4DDA1E-A7D3-4D26-B621-20FC8C676DBB}" type="presParOf" srcId="{27160E6D-F47C-4AEA-B0C9-69D66DCAF1CC}" destId="{5E0DCB50-19E1-4457-83A4-82C5904180AA}" srcOrd="3" destOrd="0" presId="urn:microsoft.com/office/officeart/2005/8/layout/hierarchy6"/>
    <dgm:cxn modelId="{E7DECBEF-220E-46CE-AD3B-DF88F1AC9455}" type="presParOf" srcId="{5E0DCB50-19E1-4457-83A4-82C5904180AA}" destId="{10F29850-9552-4D04-8E33-C94C7A2D4E17}" srcOrd="0" destOrd="0" presId="urn:microsoft.com/office/officeart/2005/8/layout/hierarchy6"/>
    <dgm:cxn modelId="{32DA3AFA-C601-4287-B310-5F429279011C}" type="presParOf" srcId="{5E0DCB50-19E1-4457-83A4-82C5904180AA}" destId="{C4C48BAD-636F-46EF-A083-AC13B7A63620}" srcOrd="1" destOrd="0" presId="urn:microsoft.com/office/officeart/2005/8/layout/hierarchy6"/>
    <dgm:cxn modelId="{381EE8A4-8CD0-427C-91E3-E7FDE8EF9B55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362084-D04A-4B7D-9608-ADF457C5C2B0}">
      <dgm:prSet/>
      <dgm:spPr/>
      <dgm:t>
        <a:bodyPr/>
        <a:lstStyle/>
        <a:p>
          <a:r>
            <a:rPr lang="ru-RU"/>
            <a:t>3</a:t>
          </a:r>
        </a:p>
      </dgm:t>
    </dgm:pt>
    <dgm:pt modelId="{3184D1E4-0E81-41D0-93AD-0969B36EDEC7}" type="parTrans" cxnId="{73F57735-0167-464C-AF49-E5C4BA1EA50F}">
      <dgm:prSet/>
      <dgm:spPr/>
      <dgm:t>
        <a:bodyPr/>
        <a:lstStyle/>
        <a:p>
          <a:endParaRPr lang="ru-RU"/>
        </a:p>
      </dgm:t>
    </dgm:pt>
    <dgm:pt modelId="{5AF15113-6F16-4C0F-8B70-80F6D5D4974B}" type="sibTrans" cxnId="{73F57735-0167-464C-AF49-E5C4BA1EA50F}">
      <dgm:prSet/>
      <dgm:spPr/>
      <dgm:t>
        <a:bodyPr/>
        <a:lstStyle/>
        <a:p>
          <a:endParaRPr lang="ru-RU"/>
        </a:p>
      </dgm:t>
    </dgm:pt>
    <dgm:pt modelId="{CB03F2B1-CA40-427A-8CD7-0E9A6A3BD812}">
      <dgm:prSet/>
      <dgm:spPr/>
      <dgm:t>
        <a:bodyPr/>
        <a:lstStyle/>
        <a:p>
          <a:r>
            <a:rPr lang="ru-RU"/>
            <a:t>1</a:t>
          </a:r>
        </a:p>
      </dgm:t>
    </dgm:pt>
    <dgm:pt modelId="{86EDA965-65D7-431C-A330-6080A27A60FE}" type="parTrans" cxnId="{FA0588F5-D45B-4C64-A0F3-07AD9746A6AB}">
      <dgm:prSet/>
      <dgm:spPr/>
      <dgm:t>
        <a:bodyPr/>
        <a:lstStyle/>
        <a:p>
          <a:endParaRPr lang="ru-RU"/>
        </a:p>
      </dgm:t>
    </dgm:pt>
    <dgm:pt modelId="{EDDDBB66-8E5E-461A-986A-5ED7F75657DB}" type="sibTrans" cxnId="{FA0588F5-D45B-4C64-A0F3-07AD9746A6AB}">
      <dgm:prSet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893D70-583E-4D45-8EA7-D8B72D46B19B}" type="pres">
      <dgm:prSet presAssocID="{A0362084-D04A-4B7D-9608-ADF457C5C2B0}" presName="Name14" presStyleCnt="0"/>
      <dgm:spPr/>
    </dgm:pt>
    <dgm:pt modelId="{82BB8019-5908-4A49-8322-04DBF05E8F4C}" type="pres">
      <dgm:prSet presAssocID="{A0362084-D04A-4B7D-9608-ADF457C5C2B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092EF8-914F-4BA7-AECB-A61C85AC5824}" type="pres">
      <dgm:prSet presAssocID="{A0362084-D04A-4B7D-9608-ADF457C5C2B0}" presName="hierChild2" presStyleCnt="0"/>
      <dgm:spPr/>
    </dgm:pt>
    <dgm:pt modelId="{C7B6D25C-6029-4A34-B235-9EC7B39FB2AF}" type="pres">
      <dgm:prSet presAssocID="{86EDA965-65D7-431C-A330-6080A27A60FE}" presName="Name19" presStyleLbl="parChTrans1D2" presStyleIdx="0" presStyleCnt="2"/>
      <dgm:spPr/>
      <dgm:t>
        <a:bodyPr/>
        <a:lstStyle/>
        <a:p>
          <a:endParaRPr lang="ru-RU"/>
        </a:p>
      </dgm:t>
    </dgm:pt>
    <dgm:pt modelId="{29834747-1B2A-427A-B92C-246D7F3AF22A}" type="pres">
      <dgm:prSet presAssocID="{CB03F2B1-CA40-427A-8CD7-0E9A6A3BD812}" presName="Name21" presStyleCnt="0"/>
      <dgm:spPr/>
    </dgm:pt>
    <dgm:pt modelId="{C7CA5F22-947A-4E33-8001-7C077DBB2003}" type="pres">
      <dgm:prSet presAssocID="{CB03F2B1-CA40-427A-8CD7-0E9A6A3BD812}" presName="level2Shape" presStyleLbl="node2" presStyleIdx="0" presStyleCnt="2"/>
      <dgm:spPr/>
      <dgm:t>
        <a:bodyPr/>
        <a:lstStyle/>
        <a:p>
          <a:endParaRPr lang="ru-RU"/>
        </a:p>
      </dgm:t>
    </dgm:pt>
    <dgm:pt modelId="{BA0D2C07-2DB8-48A5-8D18-4CFAA911AAB4}" type="pres">
      <dgm:prSet presAssocID="{CB03F2B1-CA40-427A-8CD7-0E9A6A3BD812}" presName="hierChild3" presStyleCnt="0"/>
      <dgm:spPr/>
    </dgm:pt>
    <dgm:pt modelId="{6C67D583-C1EA-474F-9F1E-E4A34CE63E64}" type="pres">
      <dgm:prSet presAssocID="{E71B557D-276D-41E3-A734-2BEE3A77DCF1}" presName="Name19" presStyleLbl="parChTrans1D2" presStyleIdx="1" presStyleCnt="2"/>
      <dgm:spPr/>
      <dgm:t>
        <a:bodyPr/>
        <a:lstStyle/>
        <a:p>
          <a:endParaRPr lang="ru-RU"/>
        </a:p>
      </dgm:t>
    </dgm:pt>
    <dgm:pt modelId="{61344872-DDA1-4311-941D-36C156C2C9AC}" type="pres">
      <dgm:prSet presAssocID="{8C6B24A6-26E0-4363-826C-C1D6551292F1}" presName="Name21" presStyleCnt="0"/>
      <dgm:spPr/>
    </dgm:pt>
    <dgm:pt modelId="{FA5B38E9-99EB-4F5C-A806-C6F0DCA3BF91}" type="pres">
      <dgm:prSet presAssocID="{8C6B24A6-26E0-4363-826C-C1D6551292F1}" presName="level2Shape" presStyleLbl="node2" presStyleIdx="1" presStyleCnt="2"/>
      <dgm:spPr/>
      <dgm:t>
        <a:bodyPr/>
        <a:lstStyle/>
        <a:p>
          <a:endParaRPr lang="ru-RU"/>
        </a:p>
      </dgm:t>
    </dgm:pt>
    <dgm:pt modelId="{27160E6D-F47C-4AEA-B0C9-69D66DCAF1CC}" type="pres">
      <dgm:prSet presAssocID="{8C6B24A6-26E0-4363-826C-C1D6551292F1}" presName="hierChild3" presStyleCnt="0"/>
      <dgm:spPr/>
    </dgm:pt>
    <dgm:pt modelId="{8D63C83E-50C0-4D46-840A-38F4FFC96D84}" type="pres">
      <dgm:prSet presAssocID="{9EC6AE22-320A-485C-A54A-0185170B7153}" presName="Name19" presStyleLbl="parChTrans1D3" presStyleIdx="0" presStyleCnt="2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3" presStyleIdx="0" presStyleCnt="2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3" presStyleIdx="1" presStyleCnt="2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3" presStyleIdx="1" presStyleCnt="2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D147B11A-4EEF-4664-BFBF-07ECDD543FD5}" type="presOf" srcId="{90AFAC9C-A64A-45E5-9F7D-6FB9DCC59E52}" destId="{A5E77F72-D08C-4B92-9BD0-B732E13A51F5}" srcOrd="0" destOrd="0" presId="urn:microsoft.com/office/officeart/2005/8/layout/hierarchy6"/>
    <dgm:cxn modelId="{73F57735-0167-464C-AF49-E5C4BA1EA50F}" srcId="{472AAFD1-3114-422E-90F2-CA0FD6932A3B}" destId="{A0362084-D04A-4B7D-9608-ADF457C5C2B0}" srcOrd="0" destOrd="0" parTransId="{3184D1E4-0E81-41D0-93AD-0969B36EDEC7}" sibTransId="{5AF15113-6F16-4C0F-8B70-80F6D5D4974B}"/>
    <dgm:cxn modelId="{89F39426-58D5-4FD6-B962-0946BBABC8A2}" type="presOf" srcId="{CB03F2B1-CA40-427A-8CD7-0E9A6A3BD812}" destId="{C7CA5F22-947A-4E33-8001-7C077DBB2003}" srcOrd="0" destOrd="0" presId="urn:microsoft.com/office/officeart/2005/8/layout/hierarchy6"/>
    <dgm:cxn modelId="{64A9C8E9-3A85-46F1-8F54-BE5784C42A5E}" type="presOf" srcId="{8C6B24A6-26E0-4363-826C-C1D6551292F1}" destId="{FA5B38E9-99EB-4F5C-A806-C6F0DCA3BF91}" srcOrd="0" destOrd="0" presId="urn:microsoft.com/office/officeart/2005/8/layout/hierarchy6"/>
    <dgm:cxn modelId="{FA0588F5-D45B-4C64-A0F3-07AD9746A6AB}" srcId="{A0362084-D04A-4B7D-9608-ADF457C5C2B0}" destId="{CB03F2B1-CA40-427A-8CD7-0E9A6A3BD812}" srcOrd="0" destOrd="0" parTransId="{86EDA965-65D7-431C-A330-6080A27A60FE}" sibTransId="{EDDDBB66-8E5E-461A-986A-5ED7F75657DB}"/>
    <dgm:cxn modelId="{19BBC042-CB86-4F53-91E1-A1098240F03E}" type="presOf" srcId="{E71B557D-276D-41E3-A734-2BEE3A77DCF1}" destId="{6C67D583-C1EA-474F-9F1E-E4A34CE63E64}" srcOrd="0" destOrd="0" presId="urn:microsoft.com/office/officeart/2005/8/layout/hierarchy6"/>
    <dgm:cxn modelId="{E3DE83B1-0BC0-40A8-8AA3-6363E8316DAE}" type="presOf" srcId="{8FF2CB98-B208-4B2D-88DA-12DEE8AA98A1}" destId="{657B2636-CEBE-4185-9A4B-791A590A2E2E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F08B9FF6-77BC-4195-A230-E9403A291474}" type="presOf" srcId="{A0362084-D04A-4B7D-9608-ADF457C5C2B0}" destId="{82BB8019-5908-4A49-8322-04DBF05E8F4C}" srcOrd="0" destOrd="0" presId="urn:microsoft.com/office/officeart/2005/8/layout/hierarchy6"/>
    <dgm:cxn modelId="{C4B66122-5973-4F02-9486-7D3320A94A1A}" srcId="{A0362084-D04A-4B7D-9608-ADF457C5C2B0}" destId="{8C6B24A6-26E0-4363-826C-C1D6551292F1}" srcOrd="1" destOrd="0" parTransId="{E71B557D-276D-41E3-A734-2BEE3A77DCF1}" sibTransId="{CD91C350-2FF5-449E-AE41-095D22C8BB06}"/>
    <dgm:cxn modelId="{F5F578B3-6DD3-4244-B140-C73F97227B63}" type="presOf" srcId="{86EDA965-65D7-431C-A330-6080A27A60FE}" destId="{C7B6D25C-6029-4A34-B235-9EC7B39FB2AF}" srcOrd="0" destOrd="0" presId="urn:microsoft.com/office/officeart/2005/8/layout/hierarchy6"/>
    <dgm:cxn modelId="{9DC19786-7761-4FEC-B60E-933AE3A08A04}" type="presOf" srcId="{472AAFD1-3114-422E-90F2-CA0FD6932A3B}" destId="{17110B92-EAF0-4BDF-A03C-263823CB2D09}" srcOrd="0" destOrd="0" presId="urn:microsoft.com/office/officeart/2005/8/layout/hierarchy6"/>
    <dgm:cxn modelId="{1BCEC95D-C0BE-4EAF-9952-438FF475F047}" type="presOf" srcId="{0AF352E3-0BE9-4064-9245-6E5FF8FF0F37}" destId="{10F29850-9552-4D04-8E33-C94C7A2D4E17}" srcOrd="0" destOrd="0" presId="urn:microsoft.com/office/officeart/2005/8/layout/hierarchy6"/>
    <dgm:cxn modelId="{B86C8793-8F1C-4D4F-B6E2-F6D83FF71B45}" type="presOf" srcId="{9EC6AE22-320A-485C-A54A-0185170B7153}" destId="{8D63C83E-50C0-4D46-840A-38F4FFC96D84}" srcOrd="0" destOrd="0" presId="urn:microsoft.com/office/officeart/2005/8/layout/hierarchy6"/>
    <dgm:cxn modelId="{D633013D-2EF9-477D-A1DC-BF3ABBC26602}" type="presParOf" srcId="{17110B92-EAF0-4BDF-A03C-263823CB2D09}" destId="{6DF13FF7-8107-4230-AD9F-BA67299B34C7}" srcOrd="0" destOrd="0" presId="urn:microsoft.com/office/officeart/2005/8/layout/hierarchy6"/>
    <dgm:cxn modelId="{438C39FC-DBB7-4911-A865-60EF6CCE8091}" type="presParOf" srcId="{6DF13FF7-8107-4230-AD9F-BA67299B34C7}" destId="{FEA882E3-58B0-4BD7-8573-063AAE598257}" srcOrd="0" destOrd="0" presId="urn:microsoft.com/office/officeart/2005/8/layout/hierarchy6"/>
    <dgm:cxn modelId="{BD845E45-9E11-43AF-8FDF-5AE41E4536A2}" type="presParOf" srcId="{FEA882E3-58B0-4BD7-8573-063AAE598257}" destId="{9B893D70-583E-4D45-8EA7-D8B72D46B19B}" srcOrd="0" destOrd="0" presId="urn:microsoft.com/office/officeart/2005/8/layout/hierarchy6"/>
    <dgm:cxn modelId="{906F7E5D-C9F6-4DE6-B810-80A291F8171D}" type="presParOf" srcId="{9B893D70-583E-4D45-8EA7-D8B72D46B19B}" destId="{82BB8019-5908-4A49-8322-04DBF05E8F4C}" srcOrd="0" destOrd="0" presId="urn:microsoft.com/office/officeart/2005/8/layout/hierarchy6"/>
    <dgm:cxn modelId="{8C2CF6BD-0D18-4A07-A1EC-3A4F53A205F0}" type="presParOf" srcId="{9B893D70-583E-4D45-8EA7-D8B72D46B19B}" destId="{09092EF8-914F-4BA7-AECB-A61C85AC5824}" srcOrd="1" destOrd="0" presId="urn:microsoft.com/office/officeart/2005/8/layout/hierarchy6"/>
    <dgm:cxn modelId="{6EC801FA-78CA-49D5-B2EB-755D18E5196E}" type="presParOf" srcId="{09092EF8-914F-4BA7-AECB-A61C85AC5824}" destId="{C7B6D25C-6029-4A34-B235-9EC7B39FB2AF}" srcOrd="0" destOrd="0" presId="urn:microsoft.com/office/officeart/2005/8/layout/hierarchy6"/>
    <dgm:cxn modelId="{72BFE653-AE34-4A8E-9410-E8242407E966}" type="presParOf" srcId="{09092EF8-914F-4BA7-AECB-A61C85AC5824}" destId="{29834747-1B2A-427A-B92C-246D7F3AF22A}" srcOrd="1" destOrd="0" presId="urn:microsoft.com/office/officeart/2005/8/layout/hierarchy6"/>
    <dgm:cxn modelId="{420F6D86-8953-49AF-BF3D-0FD71F98A102}" type="presParOf" srcId="{29834747-1B2A-427A-B92C-246D7F3AF22A}" destId="{C7CA5F22-947A-4E33-8001-7C077DBB2003}" srcOrd="0" destOrd="0" presId="urn:microsoft.com/office/officeart/2005/8/layout/hierarchy6"/>
    <dgm:cxn modelId="{D66F6247-4AA7-4CAF-AC44-13440D018035}" type="presParOf" srcId="{29834747-1B2A-427A-B92C-246D7F3AF22A}" destId="{BA0D2C07-2DB8-48A5-8D18-4CFAA911AAB4}" srcOrd="1" destOrd="0" presId="urn:microsoft.com/office/officeart/2005/8/layout/hierarchy6"/>
    <dgm:cxn modelId="{75CF882A-6940-4152-92B0-1F764C09C49F}" type="presParOf" srcId="{09092EF8-914F-4BA7-AECB-A61C85AC5824}" destId="{6C67D583-C1EA-474F-9F1E-E4A34CE63E64}" srcOrd="2" destOrd="0" presId="urn:microsoft.com/office/officeart/2005/8/layout/hierarchy6"/>
    <dgm:cxn modelId="{859D7E26-21DB-4765-BE03-76C65D3E60D8}" type="presParOf" srcId="{09092EF8-914F-4BA7-AECB-A61C85AC5824}" destId="{61344872-DDA1-4311-941D-36C156C2C9AC}" srcOrd="3" destOrd="0" presId="urn:microsoft.com/office/officeart/2005/8/layout/hierarchy6"/>
    <dgm:cxn modelId="{7621DFE3-11C2-4329-AECB-24D2231A652D}" type="presParOf" srcId="{61344872-DDA1-4311-941D-36C156C2C9AC}" destId="{FA5B38E9-99EB-4F5C-A806-C6F0DCA3BF91}" srcOrd="0" destOrd="0" presId="urn:microsoft.com/office/officeart/2005/8/layout/hierarchy6"/>
    <dgm:cxn modelId="{2E6D61DE-12A4-443B-8F59-5FA1A0E35BEC}" type="presParOf" srcId="{61344872-DDA1-4311-941D-36C156C2C9AC}" destId="{27160E6D-F47C-4AEA-B0C9-69D66DCAF1CC}" srcOrd="1" destOrd="0" presId="urn:microsoft.com/office/officeart/2005/8/layout/hierarchy6"/>
    <dgm:cxn modelId="{175E149C-F9E5-4F1A-8706-FE8BA1E5A6F5}" type="presParOf" srcId="{27160E6D-F47C-4AEA-B0C9-69D66DCAF1CC}" destId="{8D63C83E-50C0-4D46-840A-38F4FFC96D84}" srcOrd="0" destOrd="0" presId="urn:microsoft.com/office/officeart/2005/8/layout/hierarchy6"/>
    <dgm:cxn modelId="{E0E18BB7-87CA-40B0-9B0F-DA0B855A31B7}" type="presParOf" srcId="{27160E6D-F47C-4AEA-B0C9-69D66DCAF1CC}" destId="{E1F2E3B4-4CBC-4B59-BDE1-D29CBFB49C60}" srcOrd="1" destOrd="0" presId="urn:microsoft.com/office/officeart/2005/8/layout/hierarchy6"/>
    <dgm:cxn modelId="{5D6715D5-BC1B-48B4-BEDD-1C04FED37118}" type="presParOf" srcId="{E1F2E3B4-4CBC-4B59-BDE1-D29CBFB49C60}" destId="{A5E77F72-D08C-4B92-9BD0-B732E13A51F5}" srcOrd="0" destOrd="0" presId="urn:microsoft.com/office/officeart/2005/8/layout/hierarchy6"/>
    <dgm:cxn modelId="{E38CF62E-50AD-4BB5-837F-DF85A58EAA4B}" type="presParOf" srcId="{E1F2E3B4-4CBC-4B59-BDE1-D29CBFB49C60}" destId="{F3320881-74BF-4DC5-A288-F7616EF55EF5}" srcOrd="1" destOrd="0" presId="urn:microsoft.com/office/officeart/2005/8/layout/hierarchy6"/>
    <dgm:cxn modelId="{D4032108-119B-48D4-A02F-97A031602E39}" type="presParOf" srcId="{27160E6D-F47C-4AEA-B0C9-69D66DCAF1CC}" destId="{657B2636-CEBE-4185-9A4B-791A590A2E2E}" srcOrd="2" destOrd="0" presId="urn:microsoft.com/office/officeart/2005/8/layout/hierarchy6"/>
    <dgm:cxn modelId="{98746CAC-DB66-4278-8C6A-E9F692DD8A4A}" type="presParOf" srcId="{27160E6D-F47C-4AEA-B0C9-69D66DCAF1CC}" destId="{5E0DCB50-19E1-4457-83A4-82C5904180AA}" srcOrd="3" destOrd="0" presId="urn:microsoft.com/office/officeart/2005/8/layout/hierarchy6"/>
    <dgm:cxn modelId="{4C0B4B3C-212F-49EE-A4E6-263F6F4528DA}" type="presParOf" srcId="{5E0DCB50-19E1-4457-83A4-82C5904180AA}" destId="{10F29850-9552-4D04-8E33-C94C7A2D4E17}" srcOrd="0" destOrd="0" presId="urn:microsoft.com/office/officeart/2005/8/layout/hierarchy6"/>
    <dgm:cxn modelId="{8391AD7B-C6C8-4174-B5A9-B173FA2A666E}" type="presParOf" srcId="{5E0DCB50-19E1-4457-83A4-82C5904180AA}" destId="{C4C48BAD-636F-46EF-A083-AC13B7A63620}" srcOrd="1" destOrd="0" presId="urn:microsoft.com/office/officeart/2005/8/layout/hierarchy6"/>
    <dgm:cxn modelId="{33852338-0518-4365-9655-BCF4001D5FD7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C6B24A6-26E0-4363-826C-C1D6551292F1}">
      <dgm:prSet/>
      <dgm:spPr/>
      <dgm:t>
        <a:bodyPr/>
        <a:lstStyle/>
        <a:p>
          <a:r>
            <a:rPr lang="ru-RU"/>
            <a:t>2</a:t>
          </a:r>
        </a:p>
      </dgm:t>
    </dgm:pt>
    <dgm:pt modelId="{E71B557D-276D-41E3-A734-2BEE3A77DCF1}" type="parTrans" cxnId="{C4B66122-5973-4F02-9486-7D3320A94A1A}">
      <dgm:prSet/>
      <dgm:spPr/>
      <dgm:t>
        <a:bodyPr/>
        <a:lstStyle/>
        <a:p>
          <a:endParaRPr lang="ru-RU"/>
        </a:p>
      </dgm:t>
    </dgm:pt>
    <dgm:pt modelId="{CD91C350-2FF5-449E-AE41-095D22C8BB06}" type="sibTrans" cxnId="{C4B66122-5973-4F02-9486-7D3320A94A1A}">
      <dgm:prSet/>
      <dgm:spPr/>
      <dgm:t>
        <a:bodyPr/>
        <a:lstStyle/>
        <a:p>
          <a:endParaRPr lang="ru-RU"/>
        </a:p>
      </dgm:t>
    </dgm:pt>
    <dgm:pt modelId="{90AFAC9C-A64A-45E5-9F7D-6FB9DCC59E52}">
      <dgm:prSet/>
      <dgm:spPr/>
      <dgm:t>
        <a:bodyPr/>
        <a:lstStyle/>
        <a:p>
          <a:r>
            <a:rPr lang="ru-RU"/>
            <a:t>0</a:t>
          </a:r>
        </a:p>
      </dgm:t>
    </dgm:pt>
    <dgm:pt modelId="{9EC6AE22-320A-485C-A54A-0185170B7153}" type="parTrans" cxnId="{3DA392D9-8BBA-449B-BDBE-2A08C645AB32}">
      <dgm:prSet/>
      <dgm:spPr/>
      <dgm:t>
        <a:bodyPr/>
        <a:lstStyle/>
        <a:p>
          <a:endParaRPr lang="ru-RU"/>
        </a:p>
      </dgm:t>
    </dgm:pt>
    <dgm:pt modelId="{8F285C6F-3D9C-465F-971A-ED6CB7837F0B}" type="sibTrans" cxnId="{3DA392D9-8BBA-449B-BDBE-2A08C645AB32}">
      <dgm:prSet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D423D89-AA91-49DB-97B3-1E589421C9C0}" type="pres">
      <dgm:prSet presAssocID="{8C6B24A6-26E0-4363-826C-C1D6551292F1}" presName="Name14" presStyleCnt="0"/>
      <dgm:spPr/>
    </dgm:pt>
    <dgm:pt modelId="{046F8784-6182-4F6E-BF47-3136371EBE43}" type="pres">
      <dgm:prSet presAssocID="{8C6B24A6-26E0-4363-826C-C1D6551292F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BDC937-EF55-424D-8F19-A2C2421E2211}" type="pres">
      <dgm:prSet presAssocID="{8C6B24A6-26E0-4363-826C-C1D6551292F1}" presName="hierChild2" presStyleCnt="0"/>
      <dgm:spPr/>
    </dgm:pt>
    <dgm:pt modelId="{8D63C83E-50C0-4D46-840A-38F4FFC96D84}" type="pres">
      <dgm:prSet presAssocID="{9EC6AE22-320A-485C-A54A-0185170B7153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F2E3B4-4CBC-4B59-BDE1-D29CBFB49C60}" type="pres">
      <dgm:prSet presAssocID="{90AFAC9C-A64A-45E5-9F7D-6FB9DCC59E52}" presName="Name21" presStyleCnt="0"/>
      <dgm:spPr/>
    </dgm:pt>
    <dgm:pt modelId="{A5E77F72-D08C-4B92-9BD0-B732E13A51F5}" type="pres">
      <dgm:prSet presAssocID="{90AFAC9C-A64A-45E5-9F7D-6FB9DCC59E52}" presName="level2Shape" presStyleLbl="node2" presStyleIdx="0" presStyleCnt="2"/>
      <dgm:spPr/>
      <dgm:t>
        <a:bodyPr/>
        <a:lstStyle/>
        <a:p>
          <a:endParaRPr lang="ru-RU"/>
        </a:p>
      </dgm:t>
    </dgm:pt>
    <dgm:pt modelId="{F3320881-74BF-4DC5-A288-F7616EF55EF5}" type="pres">
      <dgm:prSet presAssocID="{90AFAC9C-A64A-45E5-9F7D-6FB9DCC59E52}" presName="hierChild3" presStyleCnt="0"/>
      <dgm:spPr/>
    </dgm:pt>
    <dgm:pt modelId="{657B2636-CEBE-4185-9A4B-791A590A2E2E}" type="pres">
      <dgm:prSet presAssocID="{8FF2CB98-B208-4B2D-88DA-12DEE8AA98A1}" presName="Name19" presStyleLbl="parChTrans1D2" presStyleIdx="1" presStyleCnt="2"/>
      <dgm:spPr/>
      <dgm:t>
        <a:bodyPr/>
        <a:lstStyle/>
        <a:p>
          <a:endParaRPr lang="ru-RU"/>
        </a:p>
      </dgm:t>
    </dgm:pt>
    <dgm:pt modelId="{5E0DCB50-19E1-4457-83A4-82C5904180AA}" type="pres">
      <dgm:prSet presAssocID="{0AF352E3-0BE9-4064-9245-6E5FF8FF0F37}" presName="Name21" presStyleCnt="0"/>
      <dgm:spPr/>
    </dgm:pt>
    <dgm:pt modelId="{10F29850-9552-4D04-8E33-C94C7A2D4E17}" type="pres">
      <dgm:prSet presAssocID="{0AF352E3-0BE9-4064-9245-6E5FF8FF0F37}" presName="level2Shape" presStyleLbl="node2" presStyleIdx="1" presStyleCnt="2"/>
      <dgm:spPr/>
      <dgm:t>
        <a:bodyPr/>
        <a:lstStyle/>
        <a:p>
          <a:endParaRPr lang="ru-RU"/>
        </a:p>
      </dgm:t>
    </dgm:pt>
    <dgm:pt modelId="{C4C48BAD-636F-46EF-A083-AC13B7A63620}" type="pres">
      <dgm:prSet presAssocID="{0AF352E3-0BE9-4064-9245-6E5FF8FF0F37}" presName="hierChild3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3DA392D9-8BBA-449B-BDBE-2A08C645AB32}" srcId="{8C6B24A6-26E0-4363-826C-C1D6551292F1}" destId="{90AFAC9C-A64A-45E5-9F7D-6FB9DCC59E52}" srcOrd="0" destOrd="0" parTransId="{9EC6AE22-320A-485C-A54A-0185170B7153}" sibTransId="{8F285C6F-3D9C-465F-971A-ED6CB7837F0B}"/>
    <dgm:cxn modelId="{E360A864-5CBD-48C0-B8C2-764FF37AA85B}" type="presOf" srcId="{8C6B24A6-26E0-4363-826C-C1D6551292F1}" destId="{046F8784-6182-4F6E-BF47-3136371EBE43}" srcOrd="0" destOrd="0" presId="urn:microsoft.com/office/officeart/2005/8/layout/hierarchy6"/>
    <dgm:cxn modelId="{40C686D6-E554-4955-A8EC-197092B93151}" type="presOf" srcId="{8FF2CB98-B208-4B2D-88DA-12DEE8AA98A1}" destId="{657B2636-CEBE-4185-9A4B-791A590A2E2E}" srcOrd="0" destOrd="0" presId="urn:microsoft.com/office/officeart/2005/8/layout/hierarchy6"/>
    <dgm:cxn modelId="{874A95EC-F905-4DCB-9877-64330A4EF47C}" type="presOf" srcId="{90AFAC9C-A64A-45E5-9F7D-6FB9DCC59E52}" destId="{A5E77F72-D08C-4B92-9BD0-B732E13A51F5}" srcOrd="0" destOrd="0" presId="urn:microsoft.com/office/officeart/2005/8/layout/hierarchy6"/>
    <dgm:cxn modelId="{1831020E-D67A-4FFD-8500-6F9F1ED97890}" type="presOf" srcId="{472AAFD1-3114-422E-90F2-CA0FD6932A3B}" destId="{17110B92-EAF0-4BDF-A03C-263823CB2D09}" srcOrd="0" destOrd="0" presId="urn:microsoft.com/office/officeart/2005/8/layout/hierarchy6"/>
    <dgm:cxn modelId="{A25F7B1A-FFA1-4522-98F7-7DAE7E873290}" type="presOf" srcId="{0AF352E3-0BE9-4064-9245-6E5FF8FF0F37}" destId="{10F29850-9552-4D04-8E33-C94C7A2D4E17}" srcOrd="0" destOrd="0" presId="urn:microsoft.com/office/officeart/2005/8/layout/hierarchy6"/>
    <dgm:cxn modelId="{CE9D36CF-E6D2-4DB4-95BF-B896C37589CC}" srcId="{8C6B24A6-26E0-4363-826C-C1D6551292F1}" destId="{0AF352E3-0BE9-4064-9245-6E5FF8FF0F37}" srcOrd="1" destOrd="0" parTransId="{8FF2CB98-B208-4B2D-88DA-12DEE8AA98A1}" sibTransId="{2032DE09-2DD3-4FAA-9E03-C48BA81E6833}"/>
    <dgm:cxn modelId="{C4B66122-5973-4F02-9486-7D3320A94A1A}" srcId="{472AAFD1-3114-422E-90F2-CA0FD6932A3B}" destId="{8C6B24A6-26E0-4363-826C-C1D6551292F1}" srcOrd="0" destOrd="0" parTransId="{E71B557D-276D-41E3-A734-2BEE3A77DCF1}" sibTransId="{CD91C350-2FF5-449E-AE41-095D22C8BB06}"/>
    <dgm:cxn modelId="{B592F718-BF3A-48CB-A8FF-AF36279EBF48}" type="presOf" srcId="{9EC6AE22-320A-485C-A54A-0185170B7153}" destId="{8D63C83E-50C0-4D46-840A-38F4FFC96D84}" srcOrd="0" destOrd="0" presId="urn:microsoft.com/office/officeart/2005/8/layout/hierarchy6"/>
    <dgm:cxn modelId="{99ACE676-D296-4820-9857-3DE9DD85ADDD}" type="presParOf" srcId="{17110B92-EAF0-4BDF-A03C-263823CB2D09}" destId="{6DF13FF7-8107-4230-AD9F-BA67299B34C7}" srcOrd="0" destOrd="0" presId="urn:microsoft.com/office/officeart/2005/8/layout/hierarchy6"/>
    <dgm:cxn modelId="{D11A77A2-A636-495F-AB08-375279A977E6}" type="presParOf" srcId="{6DF13FF7-8107-4230-AD9F-BA67299B34C7}" destId="{FEA882E3-58B0-4BD7-8573-063AAE598257}" srcOrd="0" destOrd="0" presId="urn:microsoft.com/office/officeart/2005/8/layout/hierarchy6"/>
    <dgm:cxn modelId="{8F8EB8F1-E1A0-4699-9668-0A420D776134}" type="presParOf" srcId="{FEA882E3-58B0-4BD7-8573-063AAE598257}" destId="{8D423D89-AA91-49DB-97B3-1E589421C9C0}" srcOrd="0" destOrd="0" presId="urn:microsoft.com/office/officeart/2005/8/layout/hierarchy6"/>
    <dgm:cxn modelId="{A83116C8-E8BA-46A8-8D6B-27B932F58E08}" type="presParOf" srcId="{8D423D89-AA91-49DB-97B3-1E589421C9C0}" destId="{046F8784-6182-4F6E-BF47-3136371EBE43}" srcOrd="0" destOrd="0" presId="urn:microsoft.com/office/officeart/2005/8/layout/hierarchy6"/>
    <dgm:cxn modelId="{CBEF1A46-A6A1-4544-829C-6A9B92C847D7}" type="presParOf" srcId="{8D423D89-AA91-49DB-97B3-1E589421C9C0}" destId="{5BBDC937-EF55-424D-8F19-A2C2421E2211}" srcOrd="1" destOrd="0" presId="urn:microsoft.com/office/officeart/2005/8/layout/hierarchy6"/>
    <dgm:cxn modelId="{D25378D0-F0D1-4E49-81A9-700FA66BEB59}" type="presParOf" srcId="{5BBDC937-EF55-424D-8F19-A2C2421E2211}" destId="{8D63C83E-50C0-4D46-840A-38F4FFC96D84}" srcOrd="0" destOrd="0" presId="urn:microsoft.com/office/officeart/2005/8/layout/hierarchy6"/>
    <dgm:cxn modelId="{192A6BE6-BC02-4B95-868E-5A0D96AB04E3}" type="presParOf" srcId="{5BBDC937-EF55-424D-8F19-A2C2421E2211}" destId="{E1F2E3B4-4CBC-4B59-BDE1-D29CBFB49C60}" srcOrd="1" destOrd="0" presId="urn:microsoft.com/office/officeart/2005/8/layout/hierarchy6"/>
    <dgm:cxn modelId="{0B95238A-78E0-4BDD-93C6-479C8D1DC9DA}" type="presParOf" srcId="{E1F2E3B4-4CBC-4B59-BDE1-D29CBFB49C60}" destId="{A5E77F72-D08C-4B92-9BD0-B732E13A51F5}" srcOrd="0" destOrd="0" presId="urn:microsoft.com/office/officeart/2005/8/layout/hierarchy6"/>
    <dgm:cxn modelId="{93B00294-E538-4E6F-B8DB-0A694EB02490}" type="presParOf" srcId="{E1F2E3B4-4CBC-4B59-BDE1-D29CBFB49C60}" destId="{F3320881-74BF-4DC5-A288-F7616EF55EF5}" srcOrd="1" destOrd="0" presId="urn:microsoft.com/office/officeart/2005/8/layout/hierarchy6"/>
    <dgm:cxn modelId="{E26014D7-CD38-4FC5-B4D8-A6EBD2408604}" type="presParOf" srcId="{5BBDC937-EF55-424D-8F19-A2C2421E2211}" destId="{657B2636-CEBE-4185-9A4B-791A590A2E2E}" srcOrd="2" destOrd="0" presId="urn:microsoft.com/office/officeart/2005/8/layout/hierarchy6"/>
    <dgm:cxn modelId="{AC2F8564-AE29-480D-B32B-6D6F7AD2AB10}" type="presParOf" srcId="{5BBDC937-EF55-424D-8F19-A2C2421E2211}" destId="{5E0DCB50-19E1-4457-83A4-82C5904180AA}" srcOrd="3" destOrd="0" presId="urn:microsoft.com/office/officeart/2005/8/layout/hierarchy6"/>
    <dgm:cxn modelId="{E060847D-85A2-4C3D-A0C4-B84370E83A71}" type="presParOf" srcId="{5E0DCB50-19E1-4457-83A4-82C5904180AA}" destId="{10F29850-9552-4D04-8E33-C94C7A2D4E17}" srcOrd="0" destOrd="0" presId="urn:microsoft.com/office/officeart/2005/8/layout/hierarchy6"/>
    <dgm:cxn modelId="{5A8782D2-2680-4AC5-9D18-E3054E428D90}" type="presParOf" srcId="{5E0DCB50-19E1-4457-83A4-82C5904180AA}" destId="{C4C48BAD-636F-46EF-A083-AC13B7A63620}" srcOrd="1" destOrd="0" presId="urn:microsoft.com/office/officeart/2005/8/layout/hierarchy6"/>
    <dgm:cxn modelId="{D2C4A045-6F59-4D66-A7EF-EB5C6B0E2216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2AAFD1-3114-422E-90F2-CA0FD6932A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F352E3-0BE9-4064-9245-6E5FF8FF0F37}">
      <dgm:prSet/>
      <dgm:spPr/>
      <dgm:t>
        <a:bodyPr/>
        <a:lstStyle/>
        <a:p>
          <a:r>
            <a:rPr lang="ru-RU" dirty="0"/>
            <a:t>1</a:t>
          </a:r>
        </a:p>
      </dgm:t>
    </dgm:pt>
    <dgm:pt modelId="{8FF2CB98-B208-4B2D-88DA-12DEE8AA98A1}" type="parTrans" cxnId="{CE9D36CF-E6D2-4DB4-95BF-B896C37589CC}">
      <dgm:prSet/>
      <dgm:spPr/>
      <dgm:t>
        <a:bodyPr/>
        <a:lstStyle/>
        <a:p>
          <a:endParaRPr lang="ru-RU"/>
        </a:p>
      </dgm:t>
    </dgm:pt>
    <dgm:pt modelId="{2032DE09-2DD3-4FAA-9E03-C48BA81E6833}" type="sibTrans" cxnId="{CE9D36CF-E6D2-4DB4-95BF-B896C37589CC}">
      <dgm:prSet/>
      <dgm:spPr/>
      <dgm:t>
        <a:bodyPr/>
        <a:lstStyle/>
        <a:p>
          <a:endParaRPr lang="ru-RU"/>
        </a:p>
      </dgm:t>
    </dgm:pt>
    <dgm:pt modelId="{17110B92-EAF0-4BDF-A03C-263823CB2D09}" type="pres">
      <dgm:prSet presAssocID="{472AAFD1-3114-422E-90F2-CA0FD6932A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F13FF7-8107-4230-AD9F-BA67299B34C7}" type="pres">
      <dgm:prSet presAssocID="{472AAFD1-3114-422E-90F2-CA0FD6932A3B}" presName="hierFlow" presStyleCnt="0"/>
      <dgm:spPr/>
    </dgm:pt>
    <dgm:pt modelId="{FEA882E3-58B0-4BD7-8573-063AAE598257}" type="pres">
      <dgm:prSet presAssocID="{472AAFD1-3114-422E-90F2-CA0FD6932A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97B9C7C-9546-4EC5-94E0-7F9D6C17954D}" type="pres">
      <dgm:prSet presAssocID="{0AF352E3-0BE9-4064-9245-6E5FF8FF0F37}" presName="Name14" presStyleCnt="0"/>
      <dgm:spPr/>
    </dgm:pt>
    <dgm:pt modelId="{187D0479-D10C-4027-B820-CA19B164BEC0}" type="pres">
      <dgm:prSet presAssocID="{0AF352E3-0BE9-4064-9245-6E5FF8FF0F3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0A33AA-FDB3-42C1-A10F-A780262AB100}" type="pres">
      <dgm:prSet presAssocID="{0AF352E3-0BE9-4064-9245-6E5FF8FF0F37}" presName="hierChild2" presStyleCnt="0"/>
      <dgm:spPr/>
    </dgm:pt>
    <dgm:pt modelId="{6DA77460-84D9-47E4-876D-7E265499D891}" type="pres">
      <dgm:prSet presAssocID="{472AAFD1-3114-422E-90F2-CA0FD6932A3B}" presName="bgShapesFlow" presStyleCnt="0"/>
      <dgm:spPr/>
    </dgm:pt>
  </dgm:ptLst>
  <dgm:cxnLst>
    <dgm:cxn modelId="{10622161-D3EC-458A-81A0-D0B21D393815}" type="presOf" srcId="{0AF352E3-0BE9-4064-9245-6E5FF8FF0F37}" destId="{187D0479-D10C-4027-B820-CA19B164BEC0}" srcOrd="0" destOrd="0" presId="urn:microsoft.com/office/officeart/2005/8/layout/hierarchy6"/>
    <dgm:cxn modelId="{D7A1710A-5601-4402-8B81-F857ABE5A5CE}" type="presOf" srcId="{472AAFD1-3114-422E-90F2-CA0FD6932A3B}" destId="{17110B92-EAF0-4BDF-A03C-263823CB2D09}" srcOrd="0" destOrd="0" presId="urn:microsoft.com/office/officeart/2005/8/layout/hierarchy6"/>
    <dgm:cxn modelId="{CE9D36CF-E6D2-4DB4-95BF-B896C37589CC}" srcId="{472AAFD1-3114-422E-90F2-CA0FD6932A3B}" destId="{0AF352E3-0BE9-4064-9245-6E5FF8FF0F37}" srcOrd="0" destOrd="0" parTransId="{8FF2CB98-B208-4B2D-88DA-12DEE8AA98A1}" sibTransId="{2032DE09-2DD3-4FAA-9E03-C48BA81E6833}"/>
    <dgm:cxn modelId="{0C7173F2-8811-4332-BB19-FE045D3DF690}" type="presParOf" srcId="{17110B92-EAF0-4BDF-A03C-263823CB2D09}" destId="{6DF13FF7-8107-4230-AD9F-BA67299B34C7}" srcOrd="0" destOrd="0" presId="urn:microsoft.com/office/officeart/2005/8/layout/hierarchy6"/>
    <dgm:cxn modelId="{08D24C9B-E70C-41EE-A2FB-E527F1E2E836}" type="presParOf" srcId="{6DF13FF7-8107-4230-AD9F-BA67299B34C7}" destId="{FEA882E3-58B0-4BD7-8573-063AAE598257}" srcOrd="0" destOrd="0" presId="urn:microsoft.com/office/officeart/2005/8/layout/hierarchy6"/>
    <dgm:cxn modelId="{2C843326-351C-4396-9C50-663570CBF783}" type="presParOf" srcId="{FEA882E3-58B0-4BD7-8573-063AAE598257}" destId="{397B9C7C-9546-4EC5-94E0-7F9D6C17954D}" srcOrd="0" destOrd="0" presId="urn:microsoft.com/office/officeart/2005/8/layout/hierarchy6"/>
    <dgm:cxn modelId="{9CD66DB7-B37D-4D0D-BEC4-A7C6C0D64831}" type="presParOf" srcId="{397B9C7C-9546-4EC5-94E0-7F9D6C17954D}" destId="{187D0479-D10C-4027-B820-CA19B164BEC0}" srcOrd="0" destOrd="0" presId="urn:microsoft.com/office/officeart/2005/8/layout/hierarchy6"/>
    <dgm:cxn modelId="{C95CA166-FB32-4A6C-9B4E-8B0896CD5028}" type="presParOf" srcId="{397B9C7C-9546-4EC5-94E0-7F9D6C17954D}" destId="{530A33AA-FDB3-42C1-A10F-A780262AB100}" srcOrd="1" destOrd="0" presId="urn:microsoft.com/office/officeart/2005/8/layout/hierarchy6"/>
    <dgm:cxn modelId="{251C7C0A-00AF-443F-BFD2-6600DCBF85DC}" type="presParOf" srcId="{17110B92-EAF0-4BDF-A03C-263823CB2D09}" destId="{6DA77460-84D9-47E4-876D-7E265499D8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BCFA-A4D1-4FA7-B828-6999CD1373DE}">
      <dsp:nvSpPr>
        <dsp:cNvPr id="0" name=""/>
        <dsp:cNvSpPr/>
      </dsp:nvSpPr>
      <dsp:spPr>
        <a:xfrm>
          <a:off x="1580229" y="7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</a:t>
          </a:r>
          <a:endParaRPr lang="ru-RU" sz="3100" kern="1200" dirty="0"/>
        </a:p>
      </dsp:txBody>
      <dsp:txXfrm>
        <a:off x="1600841" y="20619"/>
        <a:ext cx="1014376" cy="662509"/>
      </dsp:txXfrm>
    </dsp:sp>
    <dsp:sp modelId="{17FF6E9B-1DD5-4F65-9BD4-69B9F7AE4CE2}">
      <dsp:nvSpPr>
        <dsp:cNvPr id="0" name=""/>
        <dsp:cNvSpPr/>
      </dsp:nvSpPr>
      <dsp:spPr>
        <a:xfrm>
          <a:off x="1421889" y="703741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686140" y="0"/>
              </a:moveTo>
              <a:lnTo>
                <a:pt x="686140" y="140746"/>
              </a:lnTo>
              <a:lnTo>
                <a:pt x="0" y="140746"/>
              </a:lnTo>
              <a:lnTo>
                <a:pt x="0" y="2814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FFBE-ABC7-4520-B04B-A7183EA4CDAD}">
      <dsp:nvSpPr>
        <dsp:cNvPr id="0" name=""/>
        <dsp:cNvSpPr/>
      </dsp:nvSpPr>
      <dsp:spPr>
        <a:xfrm>
          <a:off x="894088" y="985234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</a:t>
          </a:r>
          <a:endParaRPr lang="ru-RU" sz="3100" kern="1200" dirty="0"/>
        </a:p>
      </dsp:txBody>
      <dsp:txXfrm>
        <a:off x="914700" y="1005846"/>
        <a:ext cx="1014376" cy="662509"/>
      </dsp:txXfrm>
    </dsp:sp>
    <dsp:sp modelId="{44A070DA-92FF-4039-B118-600F15D0846C}">
      <dsp:nvSpPr>
        <dsp:cNvPr id="0" name=""/>
        <dsp:cNvSpPr/>
      </dsp:nvSpPr>
      <dsp:spPr>
        <a:xfrm>
          <a:off x="2108029" y="703741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46"/>
              </a:lnTo>
              <a:lnTo>
                <a:pt x="686140" y="140746"/>
              </a:lnTo>
              <a:lnTo>
                <a:pt x="686140" y="2814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AA09-D38E-4E61-AF12-C3878AA286A2}">
      <dsp:nvSpPr>
        <dsp:cNvPr id="0" name=""/>
        <dsp:cNvSpPr/>
      </dsp:nvSpPr>
      <dsp:spPr>
        <a:xfrm>
          <a:off x="2266369" y="985234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</a:t>
          </a:r>
          <a:endParaRPr lang="ru-RU" sz="3100" kern="1200" dirty="0"/>
        </a:p>
      </dsp:txBody>
      <dsp:txXfrm>
        <a:off x="2286981" y="1005846"/>
        <a:ext cx="1014376" cy="662509"/>
      </dsp:txXfrm>
    </dsp:sp>
    <dsp:sp modelId="{946056AB-5CC6-4973-AB74-E93916DCE168}">
      <dsp:nvSpPr>
        <dsp:cNvPr id="0" name=""/>
        <dsp:cNvSpPr/>
      </dsp:nvSpPr>
      <dsp:spPr>
        <a:xfrm>
          <a:off x="2108029" y="1688968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686140" y="0"/>
              </a:moveTo>
              <a:lnTo>
                <a:pt x="686140" y="140746"/>
              </a:lnTo>
              <a:lnTo>
                <a:pt x="0" y="140746"/>
              </a:lnTo>
              <a:lnTo>
                <a:pt x="0" y="281493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1580229" y="1970461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0</a:t>
          </a:r>
          <a:endParaRPr lang="ru-RU" sz="3100" kern="1200" dirty="0"/>
        </a:p>
      </dsp:txBody>
      <dsp:txXfrm>
        <a:off x="1600841" y="1991073"/>
        <a:ext cx="1014376" cy="662509"/>
      </dsp:txXfrm>
    </dsp:sp>
    <dsp:sp modelId="{398A1A9F-57E8-4CFB-83E1-0F8370DC3ECA}">
      <dsp:nvSpPr>
        <dsp:cNvPr id="0" name=""/>
        <dsp:cNvSpPr/>
      </dsp:nvSpPr>
      <dsp:spPr>
        <a:xfrm>
          <a:off x="2794170" y="1688968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46"/>
              </a:lnTo>
              <a:lnTo>
                <a:pt x="686140" y="140746"/>
              </a:lnTo>
              <a:lnTo>
                <a:pt x="686140" y="281493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2952510" y="1970461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</a:t>
          </a:r>
          <a:endParaRPr lang="ru-RU" sz="3100" kern="1200" dirty="0"/>
        </a:p>
      </dsp:txBody>
      <dsp:txXfrm>
        <a:off x="2973122" y="1991073"/>
        <a:ext cx="1014376" cy="662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BCFA-A4D1-4FA7-B828-6999CD1373DE}">
      <dsp:nvSpPr>
        <dsp:cNvPr id="0" name=""/>
        <dsp:cNvSpPr/>
      </dsp:nvSpPr>
      <dsp:spPr>
        <a:xfrm>
          <a:off x="1580229" y="7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</a:t>
          </a:r>
          <a:endParaRPr lang="ru-RU" sz="3100" kern="1200" dirty="0"/>
        </a:p>
      </dsp:txBody>
      <dsp:txXfrm>
        <a:off x="1600841" y="20619"/>
        <a:ext cx="1014376" cy="662509"/>
      </dsp:txXfrm>
    </dsp:sp>
    <dsp:sp modelId="{17FF6E9B-1DD5-4F65-9BD4-69B9F7AE4CE2}">
      <dsp:nvSpPr>
        <dsp:cNvPr id="0" name=""/>
        <dsp:cNvSpPr/>
      </dsp:nvSpPr>
      <dsp:spPr>
        <a:xfrm>
          <a:off x="1421889" y="703741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686140" y="0"/>
              </a:moveTo>
              <a:lnTo>
                <a:pt x="686140" y="140746"/>
              </a:lnTo>
              <a:lnTo>
                <a:pt x="0" y="140746"/>
              </a:lnTo>
              <a:lnTo>
                <a:pt x="0" y="2814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FFBE-ABC7-4520-B04B-A7183EA4CDAD}">
      <dsp:nvSpPr>
        <dsp:cNvPr id="0" name=""/>
        <dsp:cNvSpPr/>
      </dsp:nvSpPr>
      <dsp:spPr>
        <a:xfrm>
          <a:off x="894088" y="985234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</a:t>
          </a:r>
          <a:endParaRPr lang="ru-RU" sz="3100" kern="1200" dirty="0"/>
        </a:p>
      </dsp:txBody>
      <dsp:txXfrm>
        <a:off x="914700" y="1005846"/>
        <a:ext cx="1014376" cy="662509"/>
      </dsp:txXfrm>
    </dsp:sp>
    <dsp:sp modelId="{44A070DA-92FF-4039-B118-600F15D0846C}">
      <dsp:nvSpPr>
        <dsp:cNvPr id="0" name=""/>
        <dsp:cNvSpPr/>
      </dsp:nvSpPr>
      <dsp:spPr>
        <a:xfrm>
          <a:off x="2108029" y="703741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46"/>
              </a:lnTo>
              <a:lnTo>
                <a:pt x="686140" y="140746"/>
              </a:lnTo>
              <a:lnTo>
                <a:pt x="686140" y="2814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AA09-D38E-4E61-AF12-C3878AA286A2}">
      <dsp:nvSpPr>
        <dsp:cNvPr id="0" name=""/>
        <dsp:cNvSpPr/>
      </dsp:nvSpPr>
      <dsp:spPr>
        <a:xfrm>
          <a:off x="2266369" y="985234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</a:t>
          </a:r>
          <a:endParaRPr lang="ru-RU" sz="3100" kern="1200" dirty="0"/>
        </a:p>
      </dsp:txBody>
      <dsp:txXfrm>
        <a:off x="2286981" y="1005846"/>
        <a:ext cx="1014376" cy="662509"/>
      </dsp:txXfrm>
    </dsp:sp>
    <dsp:sp modelId="{946056AB-5CC6-4973-AB74-E93916DCE168}">
      <dsp:nvSpPr>
        <dsp:cNvPr id="0" name=""/>
        <dsp:cNvSpPr/>
      </dsp:nvSpPr>
      <dsp:spPr>
        <a:xfrm>
          <a:off x="2108029" y="1688968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686140" y="0"/>
              </a:moveTo>
              <a:lnTo>
                <a:pt x="686140" y="140746"/>
              </a:lnTo>
              <a:lnTo>
                <a:pt x="0" y="140746"/>
              </a:lnTo>
              <a:lnTo>
                <a:pt x="0" y="281493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1580229" y="1970461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0</a:t>
          </a:r>
          <a:endParaRPr lang="ru-RU" sz="3100" kern="1200" dirty="0"/>
        </a:p>
      </dsp:txBody>
      <dsp:txXfrm>
        <a:off x="1600841" y="1991073"/>
        <a:ext cx="1014376" cy="662509"/>
      </dsp:txXfrm>
    </dsp:sp>
    <dsp:sp modelId="{398A1A9F-57E8-4CFB-83E1-0F8370DC3ECA}">
      <dsp:nvSpPr>
        <dsp:cNvPr id="0" name=""/>
        <dsp:cNvSpPr/>
      </dsp:nvSpPr>
      <dsp:spPr>
        <a:xfrm>
          <a:off x="2794170" y="1688968"/>
          <a:ext cx="686140" cy="2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46"/>
              </a:lnTo>
              <a:lnTo>
                <a:pt x="686140" y="140746"/>
              </a:lnTo>
              <a:lnTo>
                <a:pt x="686140" y="281493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2952510" y="1970461"/>
          <a:ext cx="1055600" cy="703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</a:t>
          </a:r>
          <a:endParaRPr lang="ru-RU" sz="3100" kern="1200" dirty="0"/>
        </a:p>
      </dsp:txBody>
      <dsp:txXfrm>
        <a:off x="2973122" y="1991073"/>
        <a:ext cx="1014376" cy="662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BCFA-A4D1-4FA7-B828-6999CD1373DE}">
      <dsp:nvSpPr>
        <dsp:cNvPr id="0" name=""/>
        <dsp:cNvSpPr/>
      </dsp:nvSpPr>
      <dsp:spPr>
        <a:xfrm>
          <a:off x="1824502" y="229939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5</a:t>
          </a:r>
        </a:p>
      </dsp:txBody>
      <dsp:txXfrm>
        <a:off x="1836664" y="242101"/>
        <a:ext cx="598521" cy="390906"/>
      </dsp:txXfrm>
    </dsp:sp>
    <dsp:sp modelId="{17FF6E9B-1DD5-4F65-9BD4-69B9F7AE4CE2}">
      <dsp:nvSpPr>
        <dsp:cNvPr id="0" name=""/>
        <dsp:cNvSpPr/>
      </dsp:nvSpPr>
      <dsp:spPr>
        <a:xfrm>
          <a:off x="718951" y="645169"/>
          <a:ext cx="1416973" cy="166092"/>
        </a:xfrm>
        <a:custGeom>
          <a:avLst/>
          <a:gdLst/>
          <a:ahLst/>
          <a:cxnLst/>
          <a:rect l="0" t="0" r="0" b="0"/>
          <a:pathLst>
            <a:path>
              <a:moveTo>
                <a:pt x="1416973" y="0"/>
              </a:moveTo>
              <a:lnTo>
                <a:pt x="1416973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FFBE-ABC7-4520-B04B-A7183EA4CDAD}">
      <dsp:nvSpPr>
        <dsp:cNvPr id="0" name=""/>
        <dsp:cNvSpPr/>
      </dsp:nvSpPr>
      <dsp:spPr>
        <a:xfrm>
          <a:off x="407528" y="811262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3</a:t>
          </a:r>
        </a:p>
      </dsp:txBody>
      <dsp:txXfrm>
        <a:off x="419690" y="823424"/>
        <a:ext cx="598521" cy="390906"/>
      </dsp:txXfrm>
    </dsp:sp>
    <dsp:sp modelId="{66650A67-9C16-452E-90EB-961A9B1B6EEF}">
      <dsp:nvSpPr>
        <dsp:cNvPr id="0" name=""/>
        <dsp:cNvSpPr/>
      </dsp:nvSpPr>
      <dsp:spPr>
        <a:xfrm>
          <a:off x="314101" y="1226492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BFE2-C0E5-483A-BC6C-9F14FFD28C84}">
      <dsp:nvSpPr>
        <dsp:cNvPr id="0" name=""/>
        <dsp:cNvSpPr/>
      </dsp:nvSpPr>
      <dsp:spPr>
        <a:xfrm>
          <a:off x="2678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14840" y="1404746"/>
        <a:ext cx="598521" cy="390906"/>
      </dsp:txXfrm>
    </dsp:sp>
    <dsp:sp modelId="{6D1CFB7C-1C76-4845-9DA0-FAADF05E7903}">
      <dsp:nvSpPr>
        <dsp:cNvPr id="0" name=""/>
        <dsp:cNvSpPr/>
      </dsp:nvSpPr>
      <dsp:spPr>
        <a:xfrm>
          <a:off x="718951" y="1226492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4288-7D43-4C70-AD20-D4A0815C6619}">
      <dsp:nvSpPr>
        <dsp:cNvPr id="0" name=""/>
        <dsp:cNvSpPr/>
      </dsp:nvSpPr>
      <dsp:spPr>
        <a:xfrm>
          <a:off x="812378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824540" y="1404746"/>
        <a:ext cx="598521" cy="390906"/>
      </dsp:txXfrm>
    </dsp:sp>
    <dsp:sp modelId="{B844B1A7-7885-4F5E-8F40-01E3B00723A5}">
      <dsp:nvSpPr>
        <dsp:cNvPr id="0" name=""/>
        <dsp:cNvSpPr/>
      </dsp:nvSpPr>
      <dsp:spPr>
        <a:xfrm>
          <a:off x="718951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F259F-321A-4FF2-B4CD-F44A95C1C8BC}">
      <dsp:nvSpPr>
        <dsp:cNvPr id="0" name=""/>
        <dsp:cNvSpPr/>
      </dsp:nvSpPr>
      <dsp:spPr>
        <a:xfrm>
          <a:off x="407528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419690" y="1986069"/>
        <a:ext cx="598521" cy="390906"/>
      </dsp:txXfrm>
    </dsp:sp>
    <dsp:sp modelId="{25E05817-431E-416B-AAFE-D5C99624BF2E}">
      <dsp:nvSpPr>
        <dsp:cNvPr id="0" name=""/>
        <dsp:cNvSpPr/>
      </dsp:nvSpPr>
      <dsp:spPr>
        <a:xfrm>
          <a:off x="1123801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E1E0C-6FEC-435E-BA17-AAD714D1C7A4}">
      <dsp:nvSpPr>
        <dsp:cNvPr id="0" name=""/>
        <dsp:cNvSpPr/>
      </dsp:nvSpPr>
      <dsp:spPr>
        <a:xfrm>
          <a:off x="1217228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1229390" y="1986069"/>
        <a:ext cx="598521" cy="390906"/>
      </dsp:txXfrm>
    </dsp:sp>
    <dsp:sp modelId="{44A070DA-92FF-4039-B118-600F15D0846C}">
      <dsp:nvSpPr>
        <dsp:cNvPr id="0" name=""/>
        <dsp:cNvSpPr/>
      </dsp:nvSpPr>
      <dsp:spPr>
        <a:xfrm>
          <a:off x="2135925" y="645169"/>
          <a:ext cx="1416973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1416973" y="83046"/>
              </a:lnTo>
              <a:lnTo>
                <a:pt x="1416973" y="16609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AA09-D38E-4E61-AF12-C3878AA286A2}">
      <dsp:nvSpPr>
        <dsp:cNvPr id="0" name=""/>
        <dsp:cNvSpPr/>
      </dsp:nvSpPr>
      <dsp:spPr>
        <a:xfrm>
          <a:off x="3241476" y="811262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4</a:t>
          </a:r>
        </a:p>
      </dsp:txBody>
      <dsp:txXfrm>
        <a:off x="3253638" y="823424"/>
        <a:ext cx="598521" cy="390906"/>
      </dsp:txXfrm>
    </dsp:sp>
    <dsp:sp modelId="{946056AB-5CC6-4973-AB74-E93916DCE168}">
      <dsp:nvSpPr>
        <dsp:cNvPr id="0" name=""/>
        <dsp:cNvSpPr/>
      </dsp:nvSpPr>
      <dsp:spPr>
        <a:xfrm>
          <a:off x="2743200" y="1226492"/>
          <a:ext cx="809699" cy="166092"/>
        </a:xfrm>
        <a:custGeom>
          <a:avLst/>
          <a:gdLst/>
          <a:ahLst/>
          <a:cxnLst/>
          <a:rect l="0" t="0" r="0" b="0"/>
          <a:pathLst>
            <a:path>
              <a:moveTo>
                <a:pt x="809699" y="0"/>
              </a:moveTo>
              <a:lnTo>
                <a:pt x="80969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2431777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2443939" y="1404746"/>
        <a:ext cx="598521" cy="390906"/>
      </dsp:txXfrm>
    </dsp:sp>
    <dsp:sp modelId="{F41E95F1-A017-4FA7-9A46-1D16E185D213}">
      <dsp:nvSpPr>
        <dsp:cNvPr id="0" name=""/>
        <dsp:cNvSpPr/>
      </dsp:nvSpPr>
      <dsp:spPr>
        <a:xfrm>
          <a:off x="2338350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F0B22-0A9B-45D8-B65F-90B67C7A5295}">
      <dsp:nvSpPr>
        <dsp:cNvPr id="0" name=""/>
        <dsp:cNvSpPr/>
      </dsp:nvSpPr>
      <dsp:spPr>
        <a:xfrm>
          <a:off x="2026927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2039089" y="1986069"/>
        <a:ext cx="598521" cy="390906"/>
      </dsp:txXfrm>
    </dsp:sp>
    <dsp:sp modelId="{C3A73289-418F-4E8D-ACCA-FE47E3DC4525}">
      <dsp:nvSpPr>
        <dsp:cNvPr id="0" name=""/>
        <dsp:cNvSpPr/>
      </dsp:nvSpPr>
      <dsp:spPr>
        <a:xfrm>
          <a:off x="2743200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87464-6AB5-4514-A03F-C6006BFFF592}">
      <dsp:nvSpPr>
        <dsp:cNvPr id="0" name=""/>
        <dsp:cNvSpPr/>
      </dsp:nvSpPr>
      <dsp:spPr>
        <a:xfrm>
          <a:off x="2836626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2848788" y="1986069"/>
        <a:ext cx="598521" cy="390906"/>
      </dsp:txXfrm>
    </dsp:sp>
    <dsp:sp modelId="{398A1A9F-57E8-4CFB-83E1-0F8370DC3ECA}">
      <dsp:nvSpPr>
        <dsp:cNvPr id="0" name=""/>
        <dsp:cNvSpPr/>
      </dsp:nvSpPr>
      <dsp:spPr>
        <a:xfrm>
          <a:off x="3552899" y="1226492"/>
          <a:ext cx="80969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809699" y="83046"/>
              </a:lnTo>
              <a:lnTo>
                <a:pt x="80969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4051175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3</a:t>
          </a:r>
        </a:p>
      </dsp:txBody>
      <dsp:txXfrm>
        <a:off x="4063337" y="1404746"/>
        <a:ext cx="598521" cy="390906"/>
      </dsp:txXfrm>
    </dsp:sp>
    <dsp:sp modelId="{C7B6D25C-6029-4A34-B235-9EC7B39FB2AF}">
      <dsp:nvSpPr>
        <dsp:cNvPr id="0" name=""/>
        <dsp:cNvSpPr/>
      </dsp:nvSpPr>
      <dsp:spPr>
        <a:xfrm>
          <a:off x="3957749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5F22-947A-4E33-8001-7C077DBB2003}">
      <dsp:nvSpPr>
        <dsp:cNvPr id="0" name=""/>
        <dsp:cNvSpPr/>
      </dsp:nvSpPr>
      <dsp:spPr>
        <a:xfrm>
          <a:off x="3646326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3658488" y="1986069"/>
        <a:ext cx="598521" cy="390906"/>
      </dsp:txXfrm>
    </dsp:sp>
    <dsp:sp modelId="{6C67D583-C1EA-474F-9F1E-E4A34CE63E64}">
      <dsp:nvSpPr>
        <dsp:cNvPr id="0" name=""/>
        <dsp:cNvSpPr/>
      </dsp:nvSpPr>
      <dsp:spPr>
        <a:xfrm>
          <a:off x="4362598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E9-99EB-4F5C-A806-C6F0DCA3BF91}">
      <dsp:nvSpPr>
        <dsp:cNvPr id="0" name=""/>
        <dsp:cNvSpPr/>
      </dsp:nvSpPr>
      <dsp:spPr>
        <a:xfrm>
          <a:off x="4456025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4468187" y="1986069"/>
        <a:ext cx="598521" cy="390906"/>
      </dsp:txXfrm>
    </dsp:sp>
    <dsp:sp modelId="{8D63C83E-50C0-4D46-840A-38F4FFC96D84}">
      <dsp:nvSpPr>
        <dsp:cNvPr id="0" name=""/>
        <dsp:cNvSpPr/>
      </dsp:nvSpPr>
      <dsp:spPr>
        <a:xfrm>
          <a:off x="4362598" y="2389137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4051175" y="2555230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4063337" y="2567392"/>
        <a:ext cx="598521" cy="390906"/>
      </dsp:txXfrm>
    </dsp:sp>
    <dsp:sp modelId="{657B2636-CEBE-4185-9A4B-791A590A2E2E}">
      <dsp:nvSpPr>
        <dsp:cNvPr id="0" name=""/>
        <dsp:cNvSpPr/>
      </dsp:nvSpPr>
      <dsp:spPr>
        <a:xfrm>
          <a:off x="4767448" y="2389137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4860875" y="2555230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4873037" y="2567392"/>
        <a:ext cx="598521" cy="390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BCFA-A4D1-4FA7-B828-6999CD1373DE}">
      <dsp:nvSpPr>
        <dsp:cNvPr id="0" name=""/>
        <dsp:cNvSpPr/>
      </dsp:nvSpPr>
      <dsp:spPr>
        <a:xfrm>
          <a:off x="1824502" y="229939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5</a:t>
          </a:r>
        </a:p>
      </dsp:txBody>
      <dsp:txXfrm>
        <a:off x="1836664" y="242101"/>
        <a:ext cx="598521" cy="390906"/>
      </dsp:txXfrm>
    </dsp:sp>
    <dsp:sp modelId="{17FF6E9B-1DD5-4F65-9BD4-69B9F7AE4CE2}">
      <dsp:nvSpPr>
        <dsp:cNvPr id="0" name=""/>
        <dsp:cNvSpPr/>
      </dsp:nvSpPr>
      <dsp:spPr>
        <a:xfrm>
          <a:off x="718951" y="645169"/>
          <a:ext cx="1416973" cy="166092"/>
        </a:xfrm>
        <a:custGeom>
          <a:avLst/>
          <a:gdLst/>
          <a:ahLst/>
          <a:cxnLst/>
          <a:rect l="0" t="0" r="0" b="0"/>
          <a:pathLst>
            <a:path>
              <a:moveTo>
                <a:pt x="1416973" y="0"/>
              </a:moveTo>
              <a:lnTo>
                <a:pt x="1416973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FFBE-ABC7-4520-B04B-A7183EA4CDAD}">
      <dsp:nvSpPr>
        <dsp:cNvPr id="0" name=""/>
        <dsp:cNvSpPr/>
      </dsp:nvSpPr>
      <dsp:spPr>
        <a:xfrm>
          <a:off x="407528" y="811262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3</a:t>
          </a:r>
        </a:p>
      </dsp:txBody>
      <dsp:txXfrm>
        <a:off x="419690" y="823424"/>
        <a:ext cx="598521" cy="390906"/>
      </dsp:txXfrm>
    </dsp:sp>
    <dsp:sp modelId="{66650A67-9C16-452E-90EB-961A9B1B6EEF}">
      <dsp:nvSpPr>
        <dsp:cNvPr id="0" name=""/>
        <dsp:cNvSpPr/>
      </dsp:nvSpPr>
      <dsp:spPr>
        <a:xfrm>
          <a:off x="314101" y="1226492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BFE2-C0E5-483A-BC6C-9F14FFD28C84}">
      <dsp:nvSpPr>
        <dsp:cNvPr id="0" name=""/>
        <dsp:cNvSpPr/>
      </dsp:nvSpPr>
      <dsp:spPr>
        <a:xfrm>
          <a:off x="2678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14840" y="1404746"/>
        <a:ext cx="598521" cy="390906"/>
      </dsp:txXfrm>
    </dsp:sp>
    <dsp:sp modelId="{6D1CFB7C-1C76-4845-9DA0-FAADF05E7903}">
      <dsp:nvSpPr>
        <dsp:cNvPr id="0" name=""/>
        <dsp:cNvSpPr/>
      </dsp:nvSpPr>
      <dsp:spPr>
        <a:xfrm>
          <a:off x="718951" y="1226492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4288-7D43-4C70-AD20-D4A0815C6619}">
      <dsp:nvSpPr>
        <dsp:cNvPr id="0" name=""/>
        <dsp:cNvSpPr/>
      </dsp:nvSpPr>
      <dsp:spPr>
        <a:xfrm>
          <a:off x="812378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824540" y="1404746"/>
        <a:ext cx="598521" cy="390906"/>
      </dsp:txXfrm>
    </dsp:sp>
    <dsp:sp modelId="{B844B1A7-7885-4F5E-8F40-01E3B00723A5}">
      <dsp:nvSpPr>
        <dsp:cNvPr id="0" name=""/>
        <dsp:cNvSpPr/>
      </dsp:nvSpPr>
      <dsp:spPr>
        <a:xfrm>
          <a:off x="718951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F259F-321A-4FF2-B4CD-F44A95C1C8BC}">
      <dsp:nvSpPr>
        <dsp:cNvPr id="0" name=""/>
        <dsp:cNvSpPr/>
      </dsp:nvSpPr>
      <dsp:spPr>
        <a:xfrm>
          <a:off x="407528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419690" y="1986069"/>
        <a:ext cx="598521" cy="390906"/>
      </dsp:txXfrm>
    </dsp:sp>
    <dsp:sp modelId="{25E05817-431E-416B-AAFE-D5C99624BF2E}">
      <dsp:nvSpPr>
        <dsp:cNvPr id="0" name=""/>
        <dsp:cNvSpPr/>
      </dsp:nvSpPr>
      <dsp:spPr>
        <a:xfrm>
          <a:off x="1123801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E1E0C-6FEC-435E-BA17-AAD714D1C7A4}">
      <dsp:nvSpPr>
        <dsp:cNvPr id="0" name=""/>
        <dsp:cNvSpPr/>
      </dsp:nvSpPr>
      <dsp:spPr>
        <a:xfrm>
          <a:off x="1217228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1229390" y="1986069"/>
        <a:ext cx="598521" cy="390906"/>
      </dsp:txXfrm>
    </dsp:sp>
    <dsp:sp modelId="{44A070DA-92FF-4039-B118-600F15D0846C}">
      <dsp:nvSpPr>
        <dsp:cNvPr id="0" name=""/>
        <dsp:cNvSpPr/>
      </dsp:nvSpPr>
      <dsp:spPr>
        <a:xfrm>
          <a:off x="2135925" y="645169"/>
          <a:ext cx="1416973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1416973" y="83046"/>
              </a:lnTo>
              <a:lnTo>
                <a:pt x="1416973" y="16609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AA09-D38E-4E61-AF12-C3878AA286A2}">
      <dsp:nvSpPr>
        <dsp:cNvPr id="0" name=""/>
        <dsp:cNvSpPr/>
      </dsp:nvSpPr>
      <dsp:spPr>
        <a:xfrm>
          <a:off x="3241476" y="811262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4</a:t>
          </a:r>
        </a:p>
      </dsp:txBody>
      <dsp:txXfrm>
        <a:off x="3253638" y="823424"/>
        <a:ext cx="598521" cy="390906"/>
      </dsp:txXfrm>
    </dsp:sp>
    <dsp:sp modelId="{946056AB-5CC6-4973-AB74-E93916DCE168}">
      <dsp:nvSpPr>
        <dsp:cNvPr id="0" name=""/>
        <dsp:cNvSpPr/>
      </dsp:nvSpPr>
      <dsp:spPr>
        <a:xfrm>
          <a:off x="2743200" y="1226492"/>
          <a:ext cx="809699" cy="166092"/>
        </a:xfrm>
        <a:custGeom>
          <a:avLst/>
          <a:gdLst/>
          <a:ahLst/>
          <a:cxnLst/>
          <a:rect l="0" t="0" r="0" b="0"/>
          <a:pathLst>
            <a:path>
              <a:moveTo>
                <a:pt x="809699" y="0"/>
              </a:moveTo>
              <a:lnTo>
                <a:pt x="80969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2431777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2443939" y="1404746"/>
        <a:ext cx="598521" cy="390906"/>
      </dsp:txXfrm>
    </dsp:sp>
    <dsp:sp modelId="{F41E95F1-A017-4FA7-9A46-1D16E185D213}">
      <dsp:nvSpPr>
        <dsp:cNvPr id="0" name=""/>
        <dsp:cNvSpPr/>
      </dsp:nvSpPr>
      <dsp:spPr>
        <a:xfrm>
          <a:off x="2338350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F0B22-0A9B-45D8-B65F-90B67C7A5295}">
      <dsp:nvSpPr>
        <dsp:cNvPr id="0" name=""/>
        <dsp:cNvSpPr/>
      </dsp:nvSpPr>
      <dsp:spPr>
        <a:xfrm>
          <a:off x="2026927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2039089" y="1986069"/>
        <a:ext cx="598521" cy="390906"/>
      </dsp:txXfrm>
    </dsp:sp>
    <dsp:sp modelId="{C3A73289-418F-4E8D-ACCA-FE47E3DC4525}">
      <dsp:nvSpPr>
        <dsp:cNvPr id="0" name=""/>
        <dsp:cNvSpPr/>
      </dsp:nvSpPr>
      <dsp:spPr>
        <a:xfrm>
          <a:off x="2743200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87464-6AB5-4514-A03F-C6006BFFF592}">
      <dsp:nvSpPr>
        <dsp:cNvPr id="0" name=""/>
        <dsp:cNvSpPr/>
      </dsp:nvSpPr>
      <dsp:spPr>
        <a:xfrm>
          <a:off x="2836626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2848788" y="1986069"/>
        <a:ext cx="598521" cy="390906"/>
      </dsp:txXfrm>
    </dsp:sp>
    <dsp:sp modelId="{398A1A9F-57E8-4CFB-83E1-0F8370DC3ECA}">
      <dsp:nvSpPr>
        <dsp:cNvPr id="0" name=""/>
        <dsp:cNvSpPr/>
      </dsp:nvSpPr>
      <dsp:spPr>
        <a:xfrm>
          <a:off x="3552899" y="1226492"/>
          <a:ext cx="80969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809699" y="83046"/>
              </a:lnTo>
              <a:lnTo>
                <a:pt x="80969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4051175" y="1392584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3</a:t>
          </a:r>
        </a:p>
      </dsp:txBody>
      <dsp:txXfrm>
        <a:off x="4063337" y="1404746"/>
        <a:ext cx="598521" cy="390906"/>
      </dsp:txXfrm>
    </dsp:sp>
    <dsp:sp modelId="{C7B6D25C-6029-4A34-B235-9EC7B39FB2AF}">
      <dsp:nvSpPr>
        <dsp:cNvPr id="0" name=""/>
        <dsp:cNvSpPr/>
      </dsp:nvSpPr>
      <dsp:spPr>
        <a:xfrm>
          <a:off x="3957749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5F22-947A-4E33-8001-7C077DBB2003}">
      <dsp:nvSpPr>
        <dsp:cNvPr id="0" name=""/>
        <dsp:cNvSpPr/>
      </dsp:nvSpPr>
      <dsp:spPr>
        <a:xfrm>
          <a:off x="3646326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3658488" y="1986069"/>
        <a:ext cx="598521" cy="390906"/>
      </dsp:txXfrm>
    </dsp:sp>
    <dsp:sp modelId="{6C67D583-C1EA-474F-9F1E-E4A34CE63E64}">
      <dsp:nvSpPr>
        <dsp:cNvPr id="0" name=""/>
        <dsp:cNvSpPr/>
      </dsp:nvSpPr>
      <dsp:spPr>
        <a:xfrm>
          <a:off x="4362598" y="1807815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E9-99EB-4F5C-A806-C6F0DCA3BF91}">
      <dsp:nvSpPr>
        <dsp:cNvPr id="0" name=""/>
        <dsp:cNvSpPr/>
      </dsp:nvSpPr>
      <dsp:spPr>
        <a:xfrm>
          <a:off x="4456025" y="1973907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2</a:t>
          </a:r>
        </a:p>
      </dsp:txBody>
      <dsp:txXfrm>
        <a:off x="4468187" y="1986069"/>
        <a:ext cx="598521" cy="390906"/>
      </dsp:txXfrm>
    </dsp:sp>
    <dsp:sp modelId="{8D63C83E-50C0-4D46-840A-38F4FFC96D84}">
      <dsp:nvSpPr>
        <dsp:cNvPr id="0" name=""/>
        <dsp:cNvSpPr/>
      </dsp:nvSpPr>
      <dsp:spPr>
        <a:xfrm>
          <a:off x="4362598" y="2389137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404849" y="0"/>
              </a:moveTo>
              <a:lnTo>
                <a:pt x="404849" y="83046"/>
              </a:lnTo>
              <a:lnTo>
                <a:pt x="0" y="83046"/>
              </a:lnTo>
              <a:lnTo>
                <a:pt x="0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4051175" y="2555230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0</a:t>
          </a:r>
        </a:p>
      </dsp:txBody>
      <dsp:txXfrm>
        <a:off x="4063337" y="2567392"/>
        <a:ext cx="598521" cy="390906"/>
      </dsp:txXfrm>
    </dsp:sp>
    <dsp:sp modelId="{657B2636-CEBE-4185-9A4B-791A590A2E2E}">
      <dsp:nvSpPr>
        <dsp:cNvPr id="0" name=""/>
        <dsp:cNvSpPr/>
      </dsp:nvSpPr>
      <dsp:spPr>
        <a:xfrm>
          <a:off x="4767448" y="2389137"/>
          <a:ext cx="404849" cy="16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46"/>
              </a:lnTo>
              <a:lnTo>
                <a:pt x="404849" y="83046"/>
              </a:lnTo>
              <a:lnTo>
                <a:pt x="404849" y="166092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4860875" y="2555230"/>
          <a:ext cx="622845" cy="41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1</a:t>
          </a:r>
        </a:p>
      </dsp:txBody>
      <dsp:txXfrm>
        <a:off x="4873037" y="2567392"/>
        <a:ext cx="598521" cy="390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A5BF3-366B-46AB-9198-6E200AA7FF60}">
      <dsp:nvSpPr>
        <dsp:cNvPr id="0" name=""/>
        <dsp:cNvSpPr/>
      </dsp:nvSpPr>
      <dsp:spPr>
        <a:xfrm>
          <a:off x="1055312" y="9714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4</a:t>
          </a:r>
        </a:p>
      </dsp:txBody>
      <dsp:txXfrm>
        <a:off x="1065879" y="20281"/>
        <a:ext cx="520033" cy="339644"/>
      </dsp:txXfrm>
    </dsp:sp>
    <dsp:sp modelId="{946056AB-5CC6-4973-AB74-E93916DCE168}">
      <dsp:nvSpPr>
        <dsp:cNvPr id="0" name=""/>
        <dsp:cNvSpPr/>
      </dsp:nvSpPr>
      <dsp:spPr>
        <a:xfrm>
          <a:off x="622378" y="370492"/>
          <a:ext cx="703517" cy="144311"/>
        </a:xfrm>
        <a:custGeom>
          <a:avLst/>
          <a:gdLst/>
          <a:ahLst/>
          <a:cxnLst/>
          <a:rect l="0" t="0" r="0" b="0"/>
          <a:pathLst>
            <a:path>
              <a:moveTo>
                <a:pt x="703517" y="0"/>
              </a:moveTo>
              <a:lnTo>
                <a:pt x="703517" y="72155"/>
              </a:lnTo>
              <a:lnTo>
                <a:pt x="0" y="72155"/>
              </a:lnTo>
              <a:lnTo>
                <a:pt x="0" y="14431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351795" y="51480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2</a:t>
          </a:r>
        </a:p>
      </dsp:txBody>
      <dsp:txXfrm>
        <a:off x="362362" y="525370"/>
        <a:ext cx="520033" cy="339644"/>
      </dsp:txXfrm>
    </dsp:sp>
    <dsp:sp modelId="{F41E95F1-A017-4FA7-9A46-1D16E185D213}">
      <dsp:nvSpPr>
        <dsp:cNvPr id="0" name=""/>
        <dsp:cNvSpPr/>
      </dsp:nvSpPr>
      <dsp:spPr>
        <a:xfrm>
          <a:off x="270620" y="87558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351758" y="0"/>
              </a:moveTo>
              <a:lnTo>
                <a:pt x="351758" y="72155"/>
              </a:lnTo>
              <a:lnTo>
                <a:pt x="0" y="72155"/>
              </a:lnTo>
              <a:lnTo>
                <a:pt x="0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F0B22-0A9B-45D8-B65F-90B67C7A5295}">
      <dsp:nvSpPr>
        <dsp:cNvPr id="0" name=""/>
        <dsp:cNvSpPr/>
      </dsp:nvSpPr>
      <dsp:spPr>
        <a:xfrm>
          <a:off x="36" y="101989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0</a:t>
          </a:r>
        </a:p>
      </dsp:txBody>
      <dsp:txXfrm>
        <a:off x="10603" y="1030460"/>
        <a:ext cx="520033" cy="339644"/>
      </dsp:txXfrm>
    </dsp:sp>
    <dsp:sp modelId="{C3A73289-418F-4E8D-ACCA-FE47E3DC4525}">
      <dsp:nvSpPr>
        <dsp:cNvPr id="0" name=""/>
        <dsp:cNvSpPr/>
      </dsp:nvSpPr>
      <dsp:spPr>
        <a:xfrm>
          <a:off x="622378" y="87558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55"/>
              </a:lnTo>
              <a:lnTo>
                <a:pt x="351758" y="72155"/>
              </a:lnTo>
              <a:lnTo>
                <a:pt x="351758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87464-6AB5-4514-A03F-C6006BFFF592}">
      <dsp:nvSpPr>
        <dsp:cNvPr id="0" name=""/>
        <dsp:cNvSpPr/>
      </dsp:nvSpPr>
      <dsp:spPr>
        <a:xfrm>
          <a:off x="703553" y="101989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1</a:t>
          </a:r>
        </a:p>
      </dsp:txBody>
      <dsp:txXfrm>
        <a:off x="714120" y="1030460"/>
        <a:ext cx="520033" cy="339644"/>
      </dsp:txXfrm>
    </dsp:sp>
    <dsp:sp modelId="{398A1A9F-57E8-4CFB-83E1-0F8370DC3ECA}">
      <dsp:nvSpPr>
        <dsp:cNvPr id="0" name=""/>
        <dsp:cNvSpPr/>
      </dsp:nvSpPr>
      <dsp:spPr>
        <a:xfrm>
          <a:off x="1325896" y="370492"/>
          <a:ext cx="703517" cy="144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55"/>
              </a:lnTo>
              <a:lnTo>
                <a:pt x="703517" y="72155"/>
              </a:lnTo>
              <a:lnTo>
                <a:pt x="703517" y="14431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1758829" y="51480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3</a:t>
          </a:r>
        </a:p>
      </dsp:txBody>
      <dsp:txXfrm>
        <a:off x="1769396" y="525370"/>
        <a:ext cx="520033" cy="339644"/>
      </dsp:txXfrm>
    </dsp:sp>
    <dsp:sp modelId="{C7B6D25C-6029-4A34-B235-9EC7B39FB2AF}">
      <dsp:nvSpPr>
        <dsp:cNvPr id="0" name=""/>
        <dsp:cNvSpPr/>
      </dsp:nvSpPr>
      <dsp:spPr>
        <a:xfrm>
          <a:off x="1677654" y="87558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351758" y="0"/>
              </a:moveTo>
              <a:lnTo>
                <a:pt x="351758" y="72155"/>
              </a:lnTo>
              <a:lnTo>
                <a:pt x="0" y="72155"/>
              </a:lnTo>
              <a:lnTo>
                <a:pt x="0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5F22-947A-4E33-8001-7C077DBB2003}">
      <dsp:nvSpPr>
        <dsp:cNvPr id="0" name=""/>
        <dsp:cNvSpPr/>
      </dsp:nvSpPr>
      <dsp:spPr>
        <a:xfrm>
          <a:off x="1407071" y="101989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1</a:t>
          </a:r>
        </a:p>
      </dsp:txBody>
      <dsp:txXfrm>
        <a:off x="1417638" y="1030460"/>
        <a:ext cx="520033" cy="339644"/>
      </dsp:txXfrm>
    </dsp:sp>
    <dsp:sp modelId="{6C67D583-C1EA-474F-9F1E-E4A34CE63E64}">
      <dsp:nvSpPr>
        <dsp:cNvPr id="0" name=""/>
        <dsp:cNvSpPr/>
      </dsp:nvSpPr>
      <dsp:spPr>
        <a:xfrm>
          <a:off x="2029413" y="87558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55"/>
              </a:lnTo>
              <a:lnTo>
                <a:pt x="351758" y="72155"/>
              </a:lnTo>
              <a:lnTo>
                <a:pt x="351758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E9-99EB-4F5C-A806-C6F0DCA3BF91}">
      <dsp:nvSpPr>
        <dsp:cNvPr id="0" name=""/>
        <dsp:cNvSpPr/>
      </dsp:nvSpPr>
      <dsp:spPr>
        <a:xfrm>
          <a:off x="2110588" y="1019893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2</a:t>
          </a:r>
        </a:p>
      </dsp:txBody>
      <dsp:txXfrm>
        <a:off x="2121155" y="1030460"/>
        <a:ext cx="520033" cy="339644"/>
      </dsp:txXfrm>
    </dsp:sp>
    <dsp:sp modelId="{8D63C83E-50C0-4D46-840A-38F4FFC96D84}">
      <dsp:nvSpPr>
        <dsp:cNvPr id="0" name=""/>
        <dsp:cNvSpPr/>
      </dsp:nvSpPr>
      <dsp:spPr>
        <a:xfrm>
          <a:off x="2029413" y="138067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351758" y="0"/>
              </a:moveTo>
              <a:lnTo>
                <a:pt x="351758" y="72155"/>
              </a:lnTo>
              <a:lnTo>
                <a:pt x="0" y="72155"/>
              </a:lnTo>
              <a:lnTo>
                <a:pt x="0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1758829" y="1524982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0</a:t>
          </a:r>
        </a:p>
      </dsp:txBody>
      <dsp:txXfrm>
        <a:off x="1769396" y="1535549"/>
        <a:ext cx="520033" cy="339644"/>
      </dsp:txXfrm>
    </dsp:sp>
    <dsp:sp modelId="{657B2636-CEBE-4185-9A4B-791A590A2E2E}">
      <dsp:nvSpPr>
        <dsp:cNvPr id="0" name=""/>
        <dsp:cNvSpPr/>
      </dsp:nvSpPr>
      <dsp:spPr>
        <a:xfrm>
          <a:off x="2381172" y="1380671"/>
          <a:ext cx="351758" cy="144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55"/>
              </a:lnTo>
              <a:lnTo>
                <a:pt x="351758" y="72155"/>
              </a:lnTo>
              <a:lnTo>
                <a:pt x="351758" y="14431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2462347" y="1524982"/>
          <a:ext cx="541167" cy="3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1</a:t>
          </a:r>
        </a:p>
      </dsp:txBody>
      <dsp:txXfrm>
        <a:off x="2472914" y="1535549"/>
        <a:ext cx="520033" cy="339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BCFA-A4D1-4FA7-B828-6999CD1373DE}">
      <dsp:nvSpPr>
        <dsp:cNvPr id="0" name=""/>
        <dsp:cNvSpPr/>
      </dsp:nvSpPr>
      <dsp:spPr>
        <a:xfrm>
          <a:off x="1347260" y="323251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5</a:t>
          </a:r>
        </a:p>
      </dsp:txBody>
      <dsp:txXfrm>
        <a:off x="1356240" y="332231"/>
        <a:ext cx="441965" cy="288656"/>
      </dsp:txXfrm>
    </dsp:sp>
    <dsp:sp modelId="{17FF6E9B-1DD5-4F65-9BD4-69B9F7AE4CE2}">
      <dsp:nvSpPr>
        <dsp:cNvPr id="0" name=""/>
        <dsp:cNvSpPr/>
      </dsp:nvSpPr>
      <dsp:spPr>
        <a:xfrm>
          <a:off x="530892" y="629868"/>
          <a:ext cx="1046330" cy="122646"/>
        </a:xfrm>
        <a:custGeom>
          <a:avLst/>
          <a:gdLst/>
          <a:ahLst/>
          <a:cxnLst/>
          <a:rect l="0" t="0" r="0" b="0"/>
          <a:pathLst>
            <a:path>
              <a:moveTo>
                <a:pt x="1046330" y="0"/>
              </a:moveTo>
              <a:lnTo>
                <a:pt x="1046330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FFBE-ABC7-4520-B04B-A7183EA4CDAD}">
      <dsp:nvSpPr>
        <dsp:cNvPr id="0" name=""/>
        <dsp:cNvSpPr/>
      </dsp:nvSpPr>
      <dsp:spPr>
        <a:xfrm>
          <a:off x="300929" y="752514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3</a:t>
          </a:r>
        </a:p>
      </dsp:txBody>
      <dsp:txXfrm>
        <a:off x="309909" y="761494"/>
        <a:ext cx="441965" cy="288656"/>
      </dsp:txXfrm>
    </dsp:sp>
    <dsp:sp modelId="{66650A67-9C16-452E-90EB-961A9B1B6EEF}">
      <dsp:nvSpPr>
        <dsp:cNvPr id="0" name=""/>
        <dsp:cNvSpPr/>
      </dsp:nvSpPr>
      <dsp:spPr>
        <a:xfrm>
          <a:off x="231940" y="1059131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298951" y="0"/>
              </a:moveTo>
              <a:lnTo>
                <a:pt x="298951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BFE2-C0E5-483A-BC6C-9F14FFD28C84}">
      <dsp:nvSpPr>
        <dsp:cNvPr id="0" name=""/>
        <dsp:cNvSpPr/>
      </dsp:nvSpPr>
      <dsp:spPr>
        <a:xfrm>
          <a:off x="1978" y="1181778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1</a:t>
          </a:r>
        </a:p>
      </dsp:txBody>
      <dsp:txXfrm>
        <a:off x="10958" y="1190758"/>
        <a:ext cx="441965" cy="288656"/>
      </dsp:txXfrm>
    </dsp:sp>
    <dsp:sp modelId="{6D1CFB7C-1C76-4845-9DA0-FAADF05E7903}">
      <dsp:nvSpPr>
        <dsp:cNvPr id="0" name=""/>
        <dsp:cNvSpPr/>
      </dsp:nvSpPr>
      <dsp:spPr>
        <a:xfrm>
          <a:off x="530892" y="1059131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298951" y="61323"/>
              </a:lnTo>
              <a:lnTo>
                <a:pt x="298951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4288-7D43-4C70-AD20-D4A0815C6619}">
      <dsp:nvSpPr>
        <dsp:cNvPr id="0" name=""/>
        <dsp:cNvSpPr/>
      </dsp:nvSpPr>
      <dsp:spPr>
        <a:xfrm>
          <a:off x="599881" y="1181778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2</a:t>
          </a:r>
        </a:p>
      </dsp:txBody>
      <dsp:txXfrm>
        <a:off x="608861" y="1190758"/>
        <a:ext cx="441965" cy="288656"/>
      </dsp:txXfrm>
    </dsp:sp>
    <dsp:sp modelId="{B844B1A7-7885-4F5E-8F40-01E3B00723A5}">
      <dsp:nvSpPr>
        <dsp:cNvPr id="0" name=""/>
        <dsp:cNvSpPr/>
      </dsp:nvSpPr>
      <dsp:spPr>
        <a:xfrm>
          <a:off x="530892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298951" y="0"/>
              </a:moveTo>
              <a:lnTo>
                <a:pt x="298951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F259F-321A-4FF2-B4CD-F44A95C1C8BC}">
      <dsp:nvSpPr>
        <dsp:cNvPr id="0" name=""/>
        <dsp:cNvSpPr/>
      </dsp:nvSpPr>
      <dsp:spPr>
        <a:xfrm>
          <a:off x="300929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0</a:t>
          </a:r>
        </a:p>
      </dsp:txBody>
      <dsp:txXfrm>
        <a:off x="309909" y="1620022"/>
        <a:ext cx="441965" cy="288656"/>
      </dsp:txXfrm>
    </dsp:sp>
    <dsp:sp modelId="{25E05817-431E-416B-AAFE-D5C99624BF2E}">
      <dsp:nvSpPr>
        <dsp:cNvPr id="0" name=""/>
        <dsp:cNvSpPr/>
      </dsp:nvSpPr>
      <dsp:spPr>
        <a:xfrm>
          <a:off x="829843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298951" y="61323"/>
              </a:lnTo>
              <a:lnTo>
                <a:pt x="298951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E1E0C-6FEC-435E-BA17-AAD714D1C7A4}">
      <dsp:nvSpPr>
        <dsp:cNvPr id="0" name=""/>
        <dsp:cNvSpPr/>
      </dsp:nvSpPr>
      <dsp:spPr>
        <a:xfrm>
          <a:off x="898832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1</a:t>
          </a:r>
        </a:p>
      </dsp:txBody>
      <dsp:txXfrm>
        <a:off x="907812" y="1620022"/>
        <a:ext cx="441965" cy="288656"/>
      </dsp:txXfrm>
    </dsp:sp>
    <dsp:sp modelId="{44A070DA-92FF-4039-B118-600F15D0846C}">
      <dsp:nvSpPr>
        <dsp:cNvPr id="0" name=""/>
        <dsp:cNvSpPr/>
      </dsp:nvSpPr>
      <dsp:spPr>
        <a:xfrm>
          <a:off x="1577222" y="629868"/>
          <a:ext cx="1046330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1046330" y="61323"/>
              </a:lnTo>
              <a:lnTo>
                <a:pt x="1046330" y="12264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AA09-D38E-4E61-AF12-C3878AA286A2}">
      <dsp:nvSpPr>
        <dsp:cNvPr id="0" name=""/>
        <dsp:cNvSpPr/>
      </dsp:nvSpPr>
      <dsp:spPr>
        <a:xfrm>
          <a:off x="2393590" y="752514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4</a:t>
          </a:r>
        </a:p>
      </dsp:txBody>
      <dsp:txXfrm>
        <a:off x="2402570" y="761494"/>
        <a:ext cx="441965" cy="288656"/>
      </dsp:txXfrm>
    </dsp:sp>
    <dsp:sp modelId="{946056AB-5CC6-4973-AB74-E93916DCE168}">
      <dsp:nvSpPr>
        <dsp:cNvPr id="0" name=""/>
        <dsp:cNvSpPr/>
      </dsp:nvSpPr>
      <dsp:spPr>
        <a:xfrm>
          <a:off x="2025650" y="1059131"/>
          <a:ext cx="597903" cy="122646"/>
        </a:xfrm>
        <a:custGeom>
          <a:avLst/>
          <a:gdLst/>
          <a:ahLst/>
          <a:cxnLst/>
          <a:rect l="0" t="0" r="0" b="0"/>
          <a:pathLst>
            <a:path>
              <a:moveTo>
                <a:pt x="597903" y="0"/>
              </a:moveTo>
              <a:lnTo>
                <a:pt x="597903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B05-C65B-4014-A356-3A8612BB60C4}">
      <dsp:nvSpPr>
        <dsp:cNvPr id="0" name=""/>
        <dsp:cNvSpPr/>
      </dsp:nvSpPr>
      <dsp:spPr>
        <a:xfrm>
          <a:off x="1795687" y="1181778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2</a:t>
          </a:r>
        </a:p>
      </dsp:txBody>
      <dsp:txXfrm>
        <a:off x="1804667" y="1190758"/>
        <a:ext cx="441965" cy="288656"/>
      </dsp:txXfrm>
    </dsp:sp>
    <dsp:sp modelId="{F41E95F1-A017-4FA7-9A46-1D16E185D213}">
      <dsp:nvSpPr>
        <dsp:cNvPr id="0" name=""/>
        <dsp:cNvSpPr/>
      </dsp:nvSpPr>
      <dsp:spPr>
        <a:xfrm>
          <a:off x="1726698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298951" y="0"/>
              </a:moveTo>
              <a:lnTo>
                <a:pt x="298951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F0B22-0A9B-45D8-B65F-90B67C7A5295}">
      <dsp:nvSpPr>
        <dsp:cNvPr id="0" name=""/>
        <dsp:cNvSpPr/>
      </dsp:nvSpPr>
      <dsp:spPr>
        <a:xfrm>
          <a:off x="1496735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0</a:t>
          </a:r>
        </a:p>
      </dsp:txBody>
      <dsp:txXfrm>
        <a:off x="1505715" y="1620022"/>
        <a:ext cx="441965" cy="288656"/>
      </dsp:txXfrm>
    </dsp:sp>
    <dsp:sp modelId="{C3A73289-418F-4E8D-ACCA-FE47E3DC4525}">
      <dsp:nvSpPr>
        <dsp:cNvPr id="0" name=""/>
        <dsp:cNvSpPr/>
      </dsp:nvSpPr>
      <dsp:spPr>
        <a:xfrm>
          <a:off x="2025650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298951" y="61323"/>
              </a:lnTo>
              <a:lnTo>
                <a:pt x="298951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87464-6AB5-4514-A03F-C6006BFFF592}">
      <dsp:nvSpPr>
        <dsp:cNvPr id="0" name=""/>
        <dsp:cNvSpPr/>
      </dsp:nvSpPr>
      <dsp:spPr>
        <a:xfrm>
          <a:off x="2094638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1</a:t>
          </a:r>
        </a:p>
      </dsp:txBody>
      <dsp:txXfrm>
        <a:off x="2103618" y="1620022"/>
        <a:ext cx="441965" cy="288656"/>
      </dsp:txXfrm>
    </dsp:sp>
    <dsp:sp modelId="{398A1A9F-57E8-4CFB-83E1-0F8370DC3ECA}">
      <dsp:nvSpPr>
        <dsp:cNvPr id="0" name=""/>
        <dsp:cNvSpPr/>
      </dsp:nvSpPr>
      <dsp:spPr>
        <a:xfrm>
          <a:off x="2623553" y="1059131"/>
          <a:ext cx="597903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597903" y="61323"/>
              </a:lnTo>
              <a:lnTo>
                <a:pt x="597903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A4354-057B-4149-BBD5-7E5701BADC89}">
      <dsp:nvSpPr>
        <dsp:cNvPr id="0" name=""/>
        <dsp:cNvSpPr/>
      </dsp:nvSpPr>
      <dsp:spPr>
        <a:xfrm>
          <a:off x="2991493" y="1181778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3</a:t>
          </a:r>
        </a:p>
      </dsp:txBody>
      <dsp:txXfrm>
        <a:off x="3000473" y="1190758"/>
        <a:ext cx="441965" cy="288656"/>
      </dsp:txXfrm>
    </dsp:sp>
    <dsp:sp modelId="{C7B6D25C-6029-4A34-B235-9EC7B39FB2AF}">
      <dsp:nvSpPr>
        <dsp:cNvPr id="0" name=""/>
        <dsp:cNvSpPr/>
      </dsp:nvSpPr>
      <dsp:spPr>
        <a:xfrm>
          <a:off x="2922504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298951" y="0"/>
              </a:moveTo>
              <a:lnTo>
                <a:pt x="298951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5F22-947A-4E33-8001-7C077DBB2003}">
      <dsp:nvSpPr>
        <dsp:cNvPr id="0" name=""/>
        <dsp:cNvSpPr/>
      </dsp:nvSpPr>
      <dsp:spPr>
        <a:xfrm>
          <a:off x="2692541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1</a:t>
          </a:r>
        </a:p>
      </dsp:txBody>
      <dsp:txXfrm>
        <a:off x="2701521" y="1620022"/>
        <a:ext cx="441965" cy="288656"/>
      </dsp:txXfrm>
    </dsp:sp>
    <dsp:sp modelId="{6C67D583-C1EA-474F-9F1E-E4A34CE63E64}">
      <dsp:nvSpPr>
        <dsp:cNvPr id="0" name=""/>
        <dsp:cNvSpPr/>
      </dsp:nvSpPr>
      <dsp:spPr>
        <a:xfrm>
          <a:off x="3221456" y="1488395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298951" y="61323"/>
              </a:lnTo>
              <a:lnTo>
                <a:pt x="298951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E9-99EB-4F5C-A806-C6F0DCA3BF91}">
      <dsp:nvSpPr>
        <dsp:cNvPr id="0" name=""/>
        <dsp:cNvSpPr/>
      </dsp:nvSpPr>
      <dsp:spPr>
        <a:xfrm>
          <a:off x="3290444" y="1611042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2</a:t>
          </a:r>
        </a:p>
      </dsp:txBody>
      <dsp:txXfrm>
        <a:off x="3299424" y="1620022"/>
        <a:ext cx="441965" cy="288656"/>
      </dsp:txXfrm>
    </dsp:sp>
    <dsp:sp modelId="{8D63C83E-50C0-4D46-840A-38F4FFC96D84}">
      <dsp:nvSpPr>
        <dsp:cNvPr id="0" name=""/>
        <dsp:cNvSpPr/>
      </dsp:nvSpPr>
      <dsp:spPr>
        <a:xfrm>
          <a:off x="3221456" y="1917659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298951" y="0"/>
              </a:moveTo>
              <a:lnTo>
                <a:pt x="298951" y="61323"/>
              </a:lnTo>
              <a:lnTo>
                <a:pt x="0" y="61323"/>
              </a:lnTo>
              <a:lnTo>
                <a:pt x="0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2991493" y="2040305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0</a:t>
          </a:r>
        </a:p>
      </dsp:txBody>
      <dsp:txXfrm>
        <a:off x="3000473" y="2049285"/>
        <a:ext cx="441965" cy="288656"/>
      </dsp:txXfrm>
    </dsp:sp>
    <dsp:sp modelId="{657B2636-CEBE-4185-9A4B-791A590A2E2E}">
      <dsp:nvSpPr>
        <dsp:cNvPr id="0" name=""/>
        <dsp:cNvSpPr/>
      </dsp:nvSpPr>
      <dsp:spPr>
        <a:xfrm>
          <a:off x="3520407" y="1917659"/>
          <a:ext cx="298951" cy="12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23"/>
              </a:lnTo>
              <a:lnTo>
                <a:pt x="298951" y="61323"/>
              </a:lnTo>
              <a:lnTo>
                <a:pt x="298951" y="122646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3589396" y="2040305"/>
          <a:ext cx="459925" cy="306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1</a:t>
          </a:r>
        </a:p>
      </dsp:txBody>
      <dsp:txXfrm>
        <a:off x="3598376" y="2049285"/>
        <a:ext cx="441965" cy="288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B8019-5908-4A49-8322-04DBF05E8F4C}">
      <dsp:nvSpPr>
        <dsp:cNvPr id="0" name=""/>
        <dsp:cNvSpPr/>
      </dsp:nvSpPr>
      <dsp:spPr>
        <a:xfrm>
          <a:off x="688270" y="134"/>
          <a:ext cx="476143" cy="317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3</a:t>
          </a:r>
        </a:p>
      </dsp:txBody>
      <dsp:txXfrm>
        <a:off x="697567" y="9431"/>
        <a:ext cx="457549" cy="298834"/>
      </dsp:txXfrm>
    </dsp:sp>
    <dsp:sp modelId="{C7B6D25C-6029-4A34-B235-9EC7B39FB2AF}">
      <dsp:nvSpPr>
        <dsp:cNvPr id="0" name=""/>
        <dsp:cNvSpPr/>
      </dsp:nvSpPr>
      <dsp:spPr>
        <a:xfrm>
          <a:off x="616848" y="317563"/>
          <a:ext cx="309493" cy="126971"/>
        </a:xfrm>
        <a:custGeom>
          <a:avLst/>
          <a:gdLst/>
          <a:ahLst/>
          <a:cxnLst/>
          <a:rect l="0" t="0" r="0" b="0"/>
          <a:pathLst>
            <a:path>
              <a:moveTo>
                <a:pt x="309493" y="0"/>
              </a:moveTo>
              <a:lnTo>
                <a:pt x="309493" y="63485"/>
              </a:lnTo>
              <a:lnTo>
                <a:pt x="0" y="63485"/>
              </a:lnTo>
              <a:lnTo>
                <a:pt x="0" y="1269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A5F22-947A-4E33-8001-7C077DBB2003}">
      <dsp:nvSpPr>
        <dsp:cNvPr id="0" name=""/>
        <dsp:cNvSpPr/>
      </dsp:nvSpPr>
      <dsp:spPr>
        <a:xfrm>
          <a:off x="378776" y="444535"/>
          <a:ext cx="476143" cy="317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1</a:t>
          </a:r>
        </a:p>
      </dsp:txBody>
      <dsp:txXfrm>
        <a:off x="388073" y="453832"/>
        <a:ext cx="457549" cy="298834"/>
      </dsp:txXfrm>
    </dsp:sp>
    <dsp:sp modelId="{6C67D583-C1EA-474F-9F1E-E4A34CE63E64}">
      <dsp:nvSpPr>
        <dsp:cNvPr id="0" name=""/>
        <dsp:cNvSpPr/>
      </dsp:nvSpPr>
      <dsp:spPr>
        <a:xfrm>
          <a:off x="926341" y="317563"/>
          <a:ext cx="309493" cy="126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85"/>
              </a:lnTo>
              <a:lnTo>
                <a:pt x="309493" y="63485"/>
              </a:lnTo>
              <a:lnTo>
                <a:pt x="309493" y="1269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E9-99EB-4F5C-A806-C6F0DCA3BF91}">
      <dsp:nvSpPr>
        <dsp:cNvPr id="0" name=""/>
        <dsp:cNvSpPr/>
      </dsp:nvSpPr>
      <dsp:spPr>
        <a:xfrm>
          <a:off x="997763" y="444535"/>
          <a:ext cx="476143" cy="317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2</a:t>
          </a:r>
        </a:p>
      </dsp:txBody>
      <dsp:txXfrm>
        <a:off x="1007060" y="453832"/>
        <a:ext cx="457549" cy="298834"/>
      </dsp:txXfrm>
    </dsp:sp>
    <dsp:sp modelId="{8D63C83E-50C0-4D46-840A-38F4FFC96D84}">
      <dsp:nvSpPr>
        <dsp:cNvPr id="0" name=""/>
        <dsp:cNvSpPr/>
      </dsp:nvSpPr>
      <dsp:spPr>
        <a:xfrm>
          <a:off x="926341" y="761964"/>
          <a:ext cx="309493" cy="126971"/>
        </a:xfrm>
        <a:custGeom>
          <a:avLst/>
          <a:gdLst/>
          <a:ahLst/>
          <a:cxnLst/>
          <a:rect l="0" t="0" r="0" b="0"/>
          <a:pathLst>
            <a:path>
              <a:moveTo>
                <a:pt x="309493" y="0"/>
              </a:moveTo>
              <a:lnTo>
                <a:pt x="309493" y="63485"/>
              </a:lnTo>
              <a:lnTo>
                <a:pt x="0" y="63485"/>
              </a:lnTo>
              <a:lnTo>
                <a:pt x="0" y="12697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688270" y="888936"/>
          <a:ext cx="476143" cy="317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0</a:t>
          </a:r>
        </a:p>
      </dsp:txBody>
      <dsp:txXfrm>
        <a:off x="697567" y="898233"/>
        <a:ext cx="457549" cy="298834"/>
      </dsp:txXfrm>
    </dsp:sp>
    <dsp:sp modelId="{657B2636-CEBE-4185-9A4B-791A590A2E2E}">
      <dsp:nvSpPr>
        <dsp:cNvPr id="0" name=""/>
        <dsp:cNvSpPr/>
      </dsp:nvSpPr>
      <dsp:spPr>
        <a:xfrm>
          <a:off x="1235835" y="761964"/>
          <a:ext cx="309493" cy="126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85"/>
              </a:lnTo>
              <a:lnTo>
                <a:pt x="309493" y="63485"/>
              </a:lnTo>
              <a:lnTo>
                <a:pt x="309493" y="126971"/>
              </a:lnTo>
            </a:path>
          </a:pathLst>
        </a:custGeom>
        <a:noFill/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1307256" y="888936"/>
          <a:ext cx="476143" cy="317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1</a:t>
          </a:r>
        </a:p>
      </dsp:txBody>
      <dsp:txXfrm>
        <a:off x="1316553" y="898233"/>
        <a:ext cx="457549" cy="298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F8784-6182-4F6E-BF47-3136371EBE43}">
      <dsp:nvSpPr>
        <dsp:cNvPr id="0" name=""/>
        <dsp:cNvSpPr/>
      </dsp:nvSpPr>
      <dsp:spPr>
        <a:xfrm>
          <a:off x="324041" y="136511"/>
          <a:ext cx="498094" cy="33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2</a:t>
          </a:r>
        </a:p>
      </dsp:txBody>
      <dsp:txXfrm>
        <a:off x="333767" y="146237"/>
        <a:ext cx="478642" cy="312610"/>
      </dsp:txXfrm>
    </dsp:sp>
    <dsp:sp modelId="{8D63C83E-50C0-4D46-840A-38F4FFC96D84}">
      <dsp:nvSpPr>
        <dsp:cNvPr id="0" name=""/>
        <dsp:cNvSpPr/>
      </dsp:nvSpPr>
      <dsp:spPr>
        <a:xfrm>
          <a:off x="249327" y="468574"/>
          <a:ext cx="323761" cy="132825"/>
        </a:xfrm>
        <a:custGeom>
          <a:avLst/>
          <a:gdLst/>
          <a:ahLst/>
          <a:cxnLst/>
          <a:rect l="0" t="0" r="0" b="0"/>
          <a:pathLst>
            <a:path>
              <a:moveTo>
                <a:pt x="323761" y="0"/>
              </a:moveTo>
              <a:lnTo>
                <a:pt x="323761" y="66412"/>
              </a:lnTo>
              <a:lnTo>
                <a:pt x="0" y="66412"/>
              </a:lnTo>
              <a:lnTo>
                <a:pt x="0" y="13282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77F72-D08C-4B92-9BD0-B732E13A51F5}">
      <dsp:nvSpPr>
        <dsp:cNvPr id="0" name=""/>
        <dsp:cNvSpPr/>
      </dsp:nvSpPr>
      <dsp:spPr>
        <a:xfrm>
          <a:off x="279" y="601400"/>
          <a:ext cx="498094" cy="33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0</a:t>
          </a:r>
        </a:p>
      </dsp:txBody>
      <dsp:txXfrm>
        <a:off x="10005" y="611126"/>
        <a:ext cx="478642" cy="312610"/>
      </dsp:txXfrm>
    </dsp:sp>
    <dsp:sp modelId="{657B2636-CEBE-4185-9A4B-791A590A2E2E}">
      <dsp:nvSpPr>
        <dsp:cNvPr id="0" name=""/>
        <dsp:cNvSpPr/>
      </dsp:nvSpPr>
      <dsp:spPr>
        <a:xfrm>
          <a:off x="573088" y="468574"/>
          <a:ext cx="323761" cy="13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2"/>
              </a:lnTo>
              <a:lnTo>
                <a:pt x="323761" y="66412"/>
              </a:lnTo>
              <a:lnTo>
                <a:pt x="323761" y="13282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850-9552-4D04-8E33-C94C7A2D4E17}">
      <dsp:nvSpPr>
        <dsp:cNvPr id="0" name=""/>
        <dsp:cNvSpPr/>
      </dsp:nvSpPr>
      <dsp:spPr>
        <a:xfrm>
          <a:off x="647802" y="601400"/>
          <a:ext cx="498094" cy="33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1</a:t>
          </a:r>
        </a:p>
      </dsp:txBody>
      <dsp:txXfrm>
        <a:off x="657528" y="611126"/>
        <a:ext cx="478642" cy="3126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D0479-D10C-4027-B820-CA19B164BEC0}">
      <dsp:nvSpPr>
        <dsp:cNvPr id="0" name=""/>
        <dsp:cNvSpPr/>
      </dsp:nvSpPr>
      <dsp:spPr>
        <a:xfrm>
          <a:off x="0" y="93661"/>
          <a:ext cx="485777" cy="32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1</a:t>
          </a:r>
        </a:p>
      </dsp:txBody>
      <dsp:txXfrm>
        <a:off x="9485" y="103146"/>
        <a:ext cx="466807" cy="304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7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28.11.2020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26" Type="http://schemas.openxmlformats.org/officeDocument/2006/relationships/diagramQuickStyle" Target="../diagrams/quickStyle9.xml"/><Relationship Id="rId3" Type="http://schemas.openxmlformats.org/officeDocument/2006/relationships/diagramData" Target="../diagrams/data5.xml"/><Relationship Id="rId21" Type="http://schemas.openxmlformats.org/officeDocument/2006/relationships/diagramQuickStyle" Target="../diagrams/quickStyle8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5" Type="http://schemas.openxmlformats.org/officeDocument/2006/relationships/diagramLayout" Target="../diagrams/layout9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7.xml"/><Relationship Id="rId20" Type="http://schemas.openxmlformats.org/officeDocument/2006/relationships/diagramLayout" Target="../diagrams/layout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24" Type="http://schemas.openxmlformats.org/officeDocument/2006/relationships/diagramData" Target="../diagrams/data9.xml"/><Relationship Id="rId5" Type="http://schemas.openxmlformats.org/officeDocument/2006/relationships/diagramQuickStyle" Target="../diagrams/quickStyle5.xml"/><Relationship Id="rId15" Type="http://schemas.openxmlformats.org/officeDocument/2006/relationships/diagramLayout" Target="../diagrams/layout7.xml"/><Relationship Id="rId23" Type="http://schemas.microsoft.com/office/2007/relationships/diagramDrawing" Target="../diagrams/drawing8.xml"/><Relationship Id="rId28" Type="http://schemas.microsoft.com/office/2007/relationships/diagramDrawing" Target="../diagrams/drawing9.xml"/><Relationship Id="rId10" Type="http://schemas.openxmlformats.org/officeDocument/2006/relationships/diagramLayout" Target="../diagrams/layout6.xml"/><Relationship Id="rId19" Type="http://schemas.openxmlformats.org/officeDocument/2006/relationships/diagramData" Target="../diagrams/data8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Relationship Id="rId22" Type="http://schemas.openxmlformats.org/officeDocument/2006/relationships/diagramColors" Target="../diagrams/colors8.xml"/><Relationship Id="rId27" Type="http://schemas.openxmlformats.org/officeDocument/2006/relationships/diagramColors" Target="../diagrams/colors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520582"/>
            <a:ext cx="91440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Рекурсія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199" y="1143685"/>
            <a:ext cx="7648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ru-RU" dirty="0" smtClean="0">
              <a:solidFill>
                <a:srgbClr val="A31515"/>
              </a:solidFill>
              <a:latin typeface="Consolas"/>
            </a:endParaRPr>
          </a:p>
          <a:p>
            <a:endParaRPr lang="ru-RU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2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- 2) +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- 1);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 scanf_s(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&lt;= n; i++)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 smtClean="0">
              <a:solidFill>
                <a:srgbClr val="A31515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0500" y="728186"/>
            <a:ext cx="208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N=5</a:t>
            </a:r>
            <a:endParaRPr lang="ru-RU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476" y="4187825"/>
            <a:ext cx="757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Використовуючи симетричний обхід дерева отримаємо</a:t>
            </a:r>
          </a:p>
          <a:p>
            <a:r>
              <a:rPr lang="uk-UA" b="1" dirty="0" err="1" smtClean="0"/>
              <a:t>Fibonacci</a:t>
            </a:r>
            <a:r>
              <a:rPr lang="uk-UA" b="1" dirty="0" smtClean="0"/>
              <a:t>( 1 ) == </a:t>
            </a:r>
            <a:r>
              <a:rPr lang="uk-UA" b="1" dirty="0" smtClean="0">
                <a:solidFill>
                  <a:srgbClr val="C00000"/>
                </a:solidFill>
              </a:rPr>
              <a:t>1</a:t>
            </a:r>
          </a:p>
          <a:p>
            <a:r>
              <a:rPr lang="uk-UA" b="1" dirty="0" err="1" smtClean="0"/>
              <a:t>Fibonacci</a:t>
            </a:r>
            <a:r>
              <a:rPr lang="uk-UA" b="1" dirty="0" smtClean="0"/>
              <a:t>( 2 ) = ( 0 + 1 )== </a:t>
            </a:r>
            <a:r>
              <a:rPr lang="uk-UA" b="1" dirty="0" smtClean="0">
                <a:solidFill>
                  <a:srgbClr val="C00000"/>
                </a:solidFill>
              </a:rPr>
              <a:t>1</a:t>
            </a:r>
          </a:p>
          <a:p>
            <a:r>
              <a:rPr lang="uk-UA" b="1" dirty="0" err="1" smtClean="0"/>
              <a:t>Fibonacci</a:t>
            </a:r>
            <a:r>
              <a:rPr lang="uk-UA" b="1" dirty="0" smtClean="0"/>
              <a:t>( 3 ) = ( 1 + ( 0 + 1 ) ) == </a:t>
            </a:r>
            <a:r>
              <a:rPr lang="uk-UA" b="1" dirty="0" smtClean="0">
                <a:solidFill>
                  <a:srgbClr val="C00000"/>
                </a:solidFill>
              </a:rPr>
              <a:t>2</a:t>
            </a:r>
          </a:p>
          <a:p>
            <a:r>
              <a:rPr lang="uk-UA" b="1" dirty="0" err="1" smtClean="0"/>
              <a:t>Fibonacci</a:t>
            </a:r>
            <a:r>
              <a:rPr lang="uk-UA" b="1" dirty="0" smtClean="0"/>
              <a:t>( 4 ) = ( 0 + 1 ) +  ( 1 + ( 0 + 1 ) ) == </a:t>
            </a:r>
            <a:r>
              <a:rPr lang="uk-UA" b="1" dirty="0" smtClean="0">
                <a:solidFill>
                  <a:srgbClr val="C00000"/>
                </a:solidFill>
              </a:rPr>
              <a:t>3</a:t>
            </a:r>
          </a:p>
          <a:p>
            <a:r>
              <a:rPr lang="uk-UA" b="1" dirty="0" err="1" smtClean="0"/>
              <a:t>Fibonacci</a:t>
            </a:r>
            <a:r>
              <a:rPr lang="uk-UA" b="1" dirty="0" smtClean="0"/>
              <a:t>( 5 ) = (1+ ( 0 + 1 ) ) + ( 0 + 1 ) + ( 1 + ( 0 + 1 ) ) == </a:t>
            </a:r>
            <a:r>
              <a:rPr lang="uk-UA" b="1" dirty="0" smtClean="0">
                <a:solidFill>
                  <a:srgbClr val="C00000"/>
                </a:solidFill>
              </a:rPr>
              <a:t>5</a:t>
            </a:r>
            <a:endParaRPr lang="uk-UA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54252306"/>
              </p:ext>
            </p:extLst>
          </p:nvPr>
        </p:nvGraphicFramePr>
        <p:xfrm>
          <a:off x="939800" y="714375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56400" y="965200"/>
            <a:ext cx="208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N=5</a:t>
            </a:r>
            <a:endParaRPr lang="uk-UA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63272426"/>
              </p:ext>
            </p:extLst>
          </p:nvPr>
        </p:nvGraphicFramePr>
        <p:xfrm>
          <a:off x="939800" y="714375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56400" y="965200"/>
            <a:ext cx="208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N=5</a:t>
            </a:r>
            <a:endParaRPr lang="ru-RU" sz="48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443413"/>
            <a:ext cx="7781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45426144"/>
              </p:ext>
            </p:extLst>
          </p:nvPr>
        </p:nvGraphicFramePr>
        <p:xfrm>
          <a:off x="885823" y="2247900"/>
          <a:ext cx="3003551" cy="189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89712" y="571500"/>
            <a:ext cx="208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N=5</a:t>
            </a:r>
            <a:endParaRPr lang="ru-RU" sz="48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4684713"/>
            <a:ext cx="7781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393428747"/>
              </p:ext>
            </p:extLst>
          </p:nvPr>
        </p:nvGraphicFramePr>
        <p:xfrm>
          <a:off x="4183062" y="1910497"/>
          <a:ext cx="4051300" cy="267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807717433"/>
              </p:ext>
            </p:extLst>
          </p:nvPr>
        </p:nvGraphicFramePr>
        <p:xfrm>
          <a:off x="4457699" y="621447"/>
          <a:ext cx="2162177" cy="120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892053624"/>
              </p:ext>
            </p:extLst>
          </p:nvPr>
        </p:nvGraphicFramePr>
        <p:xfrm>
          <a:off x="2955922" y="689709"/>
          <a:ext cx="1146177" cy="106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093744333"/>
              </p:ext>
            </p:extLst>
          </p:nvPr>
        </p:nvGraphicFramePr>
        <p:xfrm>
          <a:off x="1495423" y="852795"/>
          <a:ext cx="485777" cy="51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29570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900" y="882650"/>
            <a:ext cx="7365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/>
              <a:t>При великих значеннях </a:t>
            </a:r>
            <a:r>
              <a:rPr lang="uk-UA" sz="2000" dirty="0" smtClean="0">
                <a:solidFill>
                  <a:srgbClr val="7030A0"/>
                </a:solidFill>
              </a:rPr>
              <a:t>n</a:t>
            </a:r>
            <a:r>
              <a:rPr lang="uk-UA" sz="2000" dirty="0" smtClean="0"/>
              <a:t> таке рішення буде працювати дуже довго, наприклад, </a:t>
            </a:r>
            <a:r>
              <a:rPr lang="uk-UA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uk-UA" sz="2000" dirty="0" err="1" smtClean="0">
                <a:solidFill>
                  <a:srgbClr val="7030A0"/>
                </a:solidFill>
                <a:latin typeface="Consolas"/>
              </a:rPr>
              <a:t>fibonacci</a:t>
            </a:r>
            <a:r>
              <a:rPr lang="uk-UA" sz="2000" dirty="0" smtClean="0">
                <a:solidFill>
                  <a:srgbClr val="7030A0"/>
                </a:solidFill>
                <a:latin typeface="Consolas"/>
              </a:rPr>
              <a:t>(50</a:t>
            </a:r>
            <a:r>
              <a:rPr lang="uk-UA" sz="2000" dirty="0" smtClean="0">
                <a:solidFill>
                  <a:srgbClr val="7030A0"/>
                </a:solidFill>
              </a:rPr>
              <a:t>)</a:t>
            </a:r>
            <a:r>
              <a:rPr lang="uk-UA" sz="2000" dirty="0" smtClean="0"/>
              <a:t>.</a:t>
            </a:r>
          </a:p>
          <a:p>
            <a:pPr algn="just"/>
            <a:r>
              <a:rPr lang="uk-UA" sz="2000" dirty="0" smtClean="0"/>
              <a:t>Це тому, що функція створює велике дерево вкладених викликів. При цьому ряд значень обчислюється багато разів знову і знову.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95375" y="3597275"/>
            <a:ext cx="679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Все відбувається приблизно так:</a:t>
            </a:r>
          </a:p>
          <a:p>
            <a:r>
              <a:rPr lang="uk-UA" dirty="0" smtClean="0"/>
              <a:t>функція </a:t>
            </a:r>
            <a:r>
              <a:rPr lang="uk-UA" b="1" dirty="0" smtClean="0"/>
              <a:t>f(50)</a:t>
            </a:r>
            <a:r>
              <a:rPr lang="uk-UA" dirty="0" smtClean="0"/>
              <a:t> викликає 2 функції </a:t>
            </a:r>
            <a:r>
              <a:rPr lang="uk-UA" b="1" dirty="0" smtClean="0"/>
              <a:t>f(48)</a:t>
            </a:r>
            <a:r>
              <a:rPr lang="uk-UA" dirty="0" smtClean="0"/>
              <a:t> і </a:t>
            </a:r>
            <a:r>
              <a:rPr lang="uk-UA" b="1" dirty="0" smtClean="0"/>
              <a:t>f(49)</a:t>
            </a:r>
            <a:r>
              <a:rPr lang="uk-UA" dirty="0" smtClean="0"/>
              <a:t>; функція </a:t>
            </a:r>
            <a:r>
              <a:rPr lang="uk-UA" b="1" dirty="0" smtClean="0"/>
              <a:t>f(48)</a:t>
            </a:r>
            <a:r>
              <a:rPr lang="uk-UA" dirty="0" smtClean="0"/>
              <a:t>  викликає функції </a:t>
            </a:r>
            <a:r>
              <a:rPr lang="uk-UA" b="1" dirty="0" smtClean="0"/>
              <a:t>f(46)</a:t>
            </a:r>
            <a:r>
              <a:rPr lang="uk-UA" dirty="0" smtClean="0"/>
              <a:t> і </a:t>
            </a:r>
            <a:r>
              <a:rPr lang="uk-UA" b="1" dirty="0" smtClean="0"/>
              <a:t>f(47)</a:t>
            </a:r>
            <a:r>
              <a:rPr lang="uk-UA" dirty="0" smtClean="0"/>
              <a:t>, функція </a:t>
            </a:r>
            <a:r>
              <a:rPr lang="uk-UA" b="1" dirty="0" smtClean="0"/>
              <a:t>f(49)</a:t>
            </a:r>
            <a:r>
              <a:rPr lang="uk-UA" dirty="0" smtClean="0"/>
              <a:t>  викликає функції </a:t>
            </a:r>
            <a:r>
              <a:rPr lang="uk-UA" b="1" dirty="0" smtClean="0"/>
              <a:t> f(47)</a:t>
            </a:r>
            <a:r>
              <a:rPr lang="uk-UA" dirty="0" smtClean="0"/>
              <a:t> і </a:t>
            </a:r>
            <a:r>
              <a:rPr lang="uk-UA" b="1" dirty="0" smtClean="0"/>
              <a:t>f(48)</a:t>
            </a:r>
            <a:r>
              <a:rPr lang="uk-UA" dirty="0" smtClean="0"/>
              <a:t> </a:t>
            </a:r>
          </a:p>
          <a:p>
            <a:r>
              <a:rPr lang="uk-UA" dirty="0" smtClean="0"/>
              <a:t>І так далі…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4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576" y="752475"/>
            <a:ext cx="5010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 smtClean="0"/>
              <a:t>Задача про кроликів</a:t>
            </a:r>
          </a:p>
          <a:p>
            <a:pPr algn="just"/>
            <a:r>
              <a:rPr lang="uk-UA" b="1" i="1" dirty="0" smtClean="0"/>
              <a:t>"Нехай в перший день січня в загородженому місці буде пара кроликів (самка і самець). Ця пара кроликів народжує нову пару в перший день лютого і потім в перший день кожного наступного місяця. Кожна новонароджена пара кроликів вже через місяць стає зрілою, а ще через місяць - дає життя новій парі кроликів. Виникає питання: скільки пар кроликів буде в загородженому місці через рік, тобто через 12 місяців з початку розмноження?« </a:t>
            </a:r>
            <a:r>
              <a:rPr lang="uk-UA" dirty="0" smtClean="0"/>
              <a:t>(Відповідь: 377 пар)</a:t>
            </a:r>
            <a:r>
              <a:rPr lang="uk-UA" b="1" i="1" dirty="0" smtClean="0"/>
              <a:t>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90576" y="4722793"/>
            <a:ext cx="664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знаходження відповіді використовується рекурентна числова послідовність </a:t>
            </a:r>
            <a:r>
              <a:rPr lang="uk-UA" b="1" dirty="0" smtClean="0">
                <a:solidFill>
                  <a:srgbClr val="7030A0"/>
                </a:solidFill>
              </a:rPr>
              <a:t>1, 2, 3, 5, 8, 13, 21, 34, 55, 89, 144, 233, 377, 610, 987, … </a:t>
            </a:r>
            <a:r>
              <a:rPr lang="uk-UA" dirty="0" smtClean="0"/>
              <a:t>  На честь вченого вона носить назву чисел </a:t>
            </a:r>
            <a:r>
              <a:rPr lang="uk-UA" dirty="0" err="1" smtClean="0"/>
              <a:t>Фібоначчі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975046"/>
            <a:ext cx="24955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9950" y="567809"/>
            <a:ext cx="400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rgbClr val="FF0000"/>
                </a:solidFill>
              </a:rPr>
              <a:t>Історична довідка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www.goldenmuseum.com/0206003.gif"/>
          <p:cNvSpPr>
            <a:spLocks noChangeAspect="1" noChangeArrowheads="1"/>
          </p:cNvSpPr>
          <p:nvPr/>
        </p:nvSpPr>
        <p:spPr bwMode="auto">
          <a:xfrm>
            <a:off x="1873250" y="193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://www.goldenmuseum.com/0206004.gif"/>
          <p:cNvSpPr>
            <a:spLocks noChangeAspect="1" noChangeArrowheads="1"/>
          </p:cNvSpPr>
          <p:nvPr/>
        </p:nvSpPr>
        <p:spPr bwMode="auto">
          <a:xfrm>
            <a:off x="1927225" y="193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0250" y="396875"/>
            <a:ext cx="749935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7030A0"/>
                </a:solidFill>
              </a:rPr>
              <a:t>Рішення</a:t>
            </a:r>
          </a:p>
          <a:p>
            <a:pPr algn="just"/>
            <a:r>
              <a:rPr lang="uk-UA" sz="2000" dirty="0" smtClean="0"/>
              <a:t>Позначимо літерою A пару зрілих кроликів, а B - пару новонароджених. Тоді процес "розмноження" може бути описаний за допомогою двох "переходів", які описують щомісячні перетворення  кроликів у процесі розмноження:</a:t>
            </a:r>
          </a:p>
          <a:p>
            <a:pPr algn="just"/>
            <a:endParaRPr lang="uk-UA" sz="2000" dirty="0" smtClean="0"/>
          </a:p>
          <a:p>
            <a:pPr algn="just"/>
            <a:r>
              <a:rPr lang="uk-UA" sz="2000" dirty="0" smtClean="0"/>
              <a:t>Зауважимо, що перехід (1) моделює щомісячне перетворення кожної зрілої пари кроликів А в дві пари, а саме в ту ж саму пару зрілих кроликів А і в новонароджену пару кроликів В. </a:t>
            </a:r>
          </a:p>
          <a:p>
            <a:pPr algn="just"/>
            <a:endParaRPr lang="uk-UA" sz="2000" dirty="0" smtClean="0"/>
          </a:p>
          <a:p>
            <a:pPr algn="just"/>
            <a:r>
              <a:rPr lang="uk-UA" sz="2000" dirty="0" smtClean="0"/>
              <a:t>Перехід (2) моделює процес "дозрівання" кроликів, коли новонароджена пара В через місяць перетворюється в зрілу пару А. Тому, якщо почати з першого місяця із зрілої пари А, тоді процес розмноження кроликів може бути представлений за допомогою таблиці.</a:t>
            </a:r>
          </a:p>
          <a:p>
            <a:pPr algn="just"/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23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794969"/>
            <a:ext cx="6820852" cy="52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625" y="3199610"/>
            <a:ext cx="7572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/>
              <a:t>Вивчаючи послідовності А-, В- і (А+В)-чисел, можна встановити наступну закономірність в цих числових послідовностях: </a:t>
            </a:r>
            <a:r>
              <a:rPr lang="uk-UA" i="1" dirty="0" smtClean="0"/>
              <a:t>кожний член послідовності дорівнює сумі двох попередніх.</a:t>
            </a:r>
            <a:endParaRPr lang="uk-UA" dirty="0" smtClean="0"/>
          </a:p>
          <a:p>
            <a:pPr algn="just"/>
            <a:r>
              <a:rPr lang="uk-UA" dirty="0" smtClean="0"/>
              <a:t>Зауважимо, що в стовбцях А і В таблиці вказані кількості зрілих і новонароджених пар кроликів в кожному місяці року, а в таблиці А+В - сумарна кількість кроликів.</a:t>
            </a:r>
          </a:p>
          <a:p>
            <a:pPr algn="just"/>
            <a:r>
              <a:rPr lang="uk-UA" dirty="0" smtClean="0"/>
              <a:t>Якщо тепер позначити </a:t>
            </a:r>
            <a:r>
              <a:rPr lang="uk-UA" i="1" dirty="0" smtClean="0"/>
              <a:t>n</a:t>
            </a:r>
            <a:r>
              <a:rPr lang="uk-UA" dirty="0" smtClean="0"/>
              <a:t>-й член послідовності, що задовольняє це правило </a:t>
            </a:r>
            <a:r>
              <a:rPr lang="uk-UA" i="1" dirty="0" err="1" smtClean="0"/>
              <a:t>F</a:t>
            </a:r>
            <a:r>
              <a:rPr lang="uk-UA" i="1" baseline="-25000" dirty="0" err="1" smtClean="0"/>
              <a:t>n</a:t>
            </a:r>
            <a:r>
              <a:rPr lang="uk-UA" dirty="0" smtClean="0"/>
              <a:t>, тоді вказане вище загальне правило може бути записане у вигляді наступної математичної формули: </a:t>
            </a:r>
            <a:r>
              <a:rPr lang="uk-UA" b="1" i="1" dirty="0" err="1" smtClean="0"/>
              <a:t>F</a:t>
            </a:r>
            <a:r>
              <a:rPr lang="uk-UA" b="1" i="1" baseline="-25000" dirty="0" err="1" smtClean="0"/>
              <a:t>n</a:t>
            </a:r>
            <a:r>
              <a:rPr lang="uk-UA" b="1" i="1" dirty="0" smtClean="0"/>
              <a:t> = F</a:t>
            </a:r>
            <a:r>
              <a:rPr lang="uk-UA" b="1" i="1" baseline="-25000" dirty="0" smtClean="0"/>
              <a:t>n-1</a:t>
            </a:r>
            <a:r>
              <a:rPr lang="uk-UA" b="1" i="1" dirty="0" smtClean="0"/>
              <a:t> + F</a:t>
            </a:r>
            <a:r>
              <a:rPr lang="uk-UA" b="1" i="1" baseline="-25000" dirty="0" smtClean="0"/>
              <a:t>n-2</a:t>
            </a:r>
            <a:r>
              <a:rPr lang="uk-UA" b="1" dirty="0" smtClean="0"/>
              <a:t>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13" y="741817"/>
            <a:ext cx="375337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624113" y="2486790"/>
            <a:ext cx="808445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sz="3600" dirty="0" smtClean="0">
                <a:latin typeface="+mn-lt"/>
              </a:rPr>
              <a:t>Послідовність </a:t>
            </a:r>
            <a:r>
              <a:rPr lang="uk-UA" sz="3600" dirty="0" err="1" smtClean="0">
                <a:latin typeface="+mn-lt"/>
              </a:rPr>
              <a:t>Фібоначчі</a:t>
            </a:r>
            <a:r>
              <a:rPr lang="uk-UA" sz="3600" dirty="0" smtClean="0">
                <a:latin typeface="+mn-lt"/>
              </a:rPr>
              <a:t> можна побачити навіть в природі: розгалуження дерев, спіралі раковин, плоди ананаса, папороть тощо.</a:t>
            </a:r>
          </a:p>
          <a:p>
            <a:endParaRPr lang="uk-UA" sz="360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725" y="838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/>
              <a:t>Рекурсія - звичайна абстрактна концепція, яку можна спостерігати в природі, яка використовується в математиці і в інших областях. Вона така ж абстрактна як музична гармонія.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02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0569" y="709007"/>
            <a:ext cx="7678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 smtClean="0"/>
              <a:t>Спіраль </a:t>
            </a:r>
            <a:r>
              <a:rPr lang="uk-UA" sz="2400" dirty="0" err="1" smtClean="0"/>
              <a:t>Фібоначчі</a:t>
            </a:r>
            <a:r>
              <a:rPr lang="uk-UA" sz="2400" dirty="0" smtClean="0"/>
              <a:t> виглядає наступним чином:</a:t>
            </a:r>
            <a:endParaRPr lang="uk-UA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0" y="1616889"/>
            <a:ext cx="6987021" cy="434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476500"/>
            <a:ext cx="7506610" cy="25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0211" y="996950"/>
            <a:ext cx="5610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/>
              <a:t>Знайдемо N число </a:t>
            </a:r>
            <a:r>
              <a:rPr lang="uk-UA" sz="3200" dirty="0" err="1" smtClean="0"/>
              <a:t>Фібоначчі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2470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0057" y="764739"/>
            <a:ext cx="75401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 smtClean="0">
                <a:latin typeface="+mn-lt"/>
              </a:rPr>
              <a:t>Кожне з чисел </a:t>
            </a:r>
            <a:r>
              <a:rPr lang="uk-UA" sz="3600" dirty="0" err="1" smtClean="0">
                <a:latin typeface="+mn-lt"/>
              </a:rPr>
              <a:t>Фібоначчі</a:t>
            </a:r>
            <a:r>
              <a:rPr lang="uk-UA" sz="3600" dirty="0" smtClean="0">
                <a:latin typeface="+mn-lt"/>
              </a:rPr>
              <a:t> - це довжина горизонтальної сторони квадрата, в якому знаходиться дане число. Математично числа </a:t>
            </a:r>
            <a:r>
              <a:rPr lang="uk-UA" sz="3600" dirty="0" err="1" smtClean="0">
                <a:latin typeface="+mn-lt"/>
              </a:rPr>
              <a:t>Фібоначчі</a:t>
            </a:r>
            <a:r>
              <a:rPr lang="uk-UA" sz="3600" dirty="0" smtClean="0">
                <a:latin typeface="+mn-lt"/>
              </a:rPr>
              <a:t> визначаються наступним чином:</a:t>
            </a:r>
          </a:p>
          <a:p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uk-UA" sz="3200" dirty="0" smtClean="0">
                <a:latin typeface="Arial Narrow" panose="020B0606020202030204" pitchFamily="34" charset="0"/>
              </a:rPr>
              <a:t>f(n) = 0, якщо n = 0</a:t>
            </a:r>
          </a:p>
          <a:p>
            <a:r>
              <a:rPr lang="uk-UA" sz="3200" dirty="0" smtClean="0">
                <a:latin typeface="Arial Narrow" panose="020B0606020202030204" pitchFamily="34" charset="0"/>
              </a:rPr>
              <a:t>1, якщо n = 1</a:t>
            </a:r>
          </a:p>
          <a:p>
            <a:r>
              <a:rPr lang="uk-UA" sz="3200" dirty="0" smtClean="0">
                <a:latin typeface="Arial Narrow" panose="020B0606020202030204" pitchFamily="34" charset="0"/>
              </a:rPr>
              <a:t>f (n-1) + f (n-2), якщо n&gt; 1</a:t>
            </a:r>
            <a:endParaRPr lang="uk-UA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8284" y="944207"/>
            <a:ext cx="80989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Виведемо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перші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13 чисел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Фібоначчі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13;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ru-RU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0;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базовий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випадок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умова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завершення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1)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ru-RU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1;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базовий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випадок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умова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завершення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- 1)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- 2);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8" y="860880"/>
            <a:ext cx="3889829" cy="5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267200" y="454479"/>
            <a:ext cx="4773385" cy="433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виконання програми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0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2800" y="3813434"/>
            <a:ext cx="7186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2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- 2) +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- 1);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(3));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7" y="5761396"/>
            <a:ext cx="2486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6" y="2955925"/>
            <a:ext cx="3095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12800" y="619542"/>
            <a:ext cx="7631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&lt; 2 ?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: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- 2) + fibonacci(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- 1);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n=3;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&lt;= n;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 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9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700" y="151447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симетричний</a:t>
            </a:r>
            <a:r>
              <a:rPr lang="ru-RU" dirty="0"/>
              <a:t> </a:t>
            </a:r>
            <a:r>
              <a:rPr lang="ru-RU" dirty="0" err="1"/>
              <a:t>обхід</a:t>
            </a:r>
            <a:r>
              <a:rPr lang="ru-RU" dirty="0"/>
              <a:t> дерева </a:t>
            </a:r>
            <a:r>
              <a:rPr lang="ru-RU" dirty="0" err="1" smtClean="0"/>
              <a:t>отримаємо</a:t>
            </a:r>
            <a:endParaRPr lang="ru-RU" dirty="0" smtClean="0"/>
          </a:p>
          <a:p>
            <a:r>
              <a:rPr lang="ru-RU" dirty="0" err="1" smtClean="0"/>
              <a:t>Fibonacci</a:t>
            </a:r>
            <a:r>
              <a:rPr lang="ru-RU" dirty="0"/>
              <a:t>( </a:t>
            </a:r>
            <a:r>
              <a:rPr lang="ru-RU" dirty="0" smtClean="0"/>
              <a:t>1 </a:t>
            </a:r>
            <a:r>
              <a:rPr lang="ru-RU" dirty="0"/>
              <a:t>) </a:t>
            </a:r>
            <a:r>
              <a:rPr lang="ru-RU" dirty="0" smtClean="0"/>
              <a:t>==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Fibonacci</a:t>
            </a:r>
            <a:r>
              <a:rPr lang="ru-RU" dirty="0"/>
              <a:t>( </a:t>
            </a:r>
            <a:r>
              <a:rPr lang="ru-RU" dirty="0" smtClean="0"/>
              <a:t>2 </a:t>
            </a:r>
            <a:r>
              <a:rPr lang="ru-RU" dirty="0"/>
              <a:t>) = </a:t>
            </a:r>
            <a:r>
              <a:rPr lang="en-US" dirty="0"/>
              <a:t>( 0 + 1 </a:t>
            </a:r>
            <a:r>
              <a:rPr lang="en-US" dirty="0" smtClean="0"/>
              <a:t>)==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Fibonacci</a:t>
            </a:r>
            <a:r>
              <a:rPr lang="ru-RU" dirty="0"/>
              <a:t>( </a:t>
            </a:r>
            <a:r>
              <a:rPr lang="ru-RU" dirty="0" smtClean="0"/>
              <a:t>3 </a:t>
            </a:r>
            <a:r>
              <a:rPr lang="ru-RU" dirty="0"/>
              <a:t>) = </a:t>
            </a:r>
            <a:r>
              <a:rPr lang="en-US" dirty="0" smtClean="0"/>
              <a:t>( </a:t>
            </a:r>
            <a:r>
              <a:rPr lang="en-US" dirty="0"/>
              <a:t>1 + ( 0 + 1 ) ) == </a:t>
            </a:r>
            <a:r>
              <a:rPr lang="ru-RU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764702578"/>
              </p:ext>
            </p:extLst>
          </p:nvPr>
        </p:nvGraphicFramePr>
        <p:xfrm>
          <a:off x="304800" y="742097"/>
          <a:ext cx="4902200" cy="267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5000" y="571500"/>
            <a:ext cx="260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N=3</a:t>
            </a:r>
            <a:endParaRPr lang="ru-RU" sz="48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147800"/>
            <a:ext cx="6135687" cy="185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700" y="151447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симетричний</a:t>
            </a:r>
            <a:r>
              <a:rPr lang="ru-RU" dirty="0"/>
              <a:t> </a:t>
            </a:r>
            <a:r>
              <a:rPr lang="ru-RU" dirty="0" err="1"/>
              <a:t>обхід</a:t>
            </a:r>
            <a:r>
              <a:rPr lang="ru-RU" dirty="0"/>
              <a:t> дерева </a:t>
            </a:r>
            <a:r>
              <a:rPr lang="ru-RU" dirty="0" err="1" smtClean="0"/>
              <a:t>отримаємо</a:t>
            </a:r>
            <a:endParaRPr lang="ru-RU" dirty="0" smtClean="0"/>
          </a:p>
          <a:p>
            <a:r>
              <a:rPr lang="ru-RU" dirty="0" err="1" smtClean="0"/>
              <a:t>Fibonacci</a:t>
            </a:r>
            <a:r>
              <a:rPr lang="ru-RU" dirty="0"/>
              <a:t>( </a:t>
            </a:r>
            <a:r>
              <a:rPr lang="ru-RU" dirty="0" smtClean="0"/>
              <a:t>1 </a:t>
            </a:r>
            <a:r>
              <a:rPr lang="ru-RU" dirty="0"/>
              <a:t>) </a:t>
            </a:r>
            <a:r>
              <a:rPr lang="ru-RU" dirty="0" smtClean="0"/>
              <a:t>== 1</a:t>
            </a:r>
            <a:endParaRPr lang="ru-RU" dirty="0"/>
          </a:p>
          <a:p>
            <a:r>
              <a:rPr lang="ru-RU" dirty="0" err="1"/>
              <a:t>Fibonacci</a:t>
            </a:r>
            <a:r>
              <a:rPr lang="ru-RU" dirty="0"/>
              <a:t>( </a:t>
            </a:r>
            <a:r>
              <a:rPr lang="ru-RU" dirty="0" smtClean="0"/>
              <a:t>2 </a:t>
            </a:r>
            <a:r>
              <a:rPr lang="ru-RU" dirty="0"/>
              <a:t>) = </a:t>
            </a:r>
            <a:r>
              <a:rPr lang="en-US" dirty="0"/>
              <a:t>( 0 + 1 </a:t>
            </a:r>
            <a:r>
              <a:rPr lang="en-US" dirty="0" smtClean="0"/>
              <a:t>)== 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err="1"/>
              <a:t>Fibonacci</a:t>
            </a:r>
            <a:r>
              <a:rPr lang="ru-RU" dirty="0"/>
              <a:t>( </a:t>
            </a:r>
            <a:r>
              <a:rPr lang="ru-RU" dirty="0" smtClean="0"/>
              <a:t>3 </a:t>
            </a:r>
            <a:r>
              <a:rPr lang="ru-RU" dirty="0"/>
              <a:t>) = </a:t>
            </a:r>
            <a:r>
              <a:rPr lang="en-US" dirty="0" smtClean="0"/>
              <a:t>( </a:t>
            </a:r>
            <a:r>
              <a:rPr lang="en-US" dirty="0"/>
              <a:t>1 + ( 0 + 1 ) ) == </a:t>
            </a:r>
            <a:r>
              <a:rPr lang="ru-RU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420889600"/>
              </p:ext>
            </p:extLst>
          </p:nvPr>
        </p:nvGraphicFramePr>
        <p:xfrm>
          <a:off x="203200" y="767497"/>
          <a:ext cx="4902200" cy="267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5000" y="571500"/>
            <a:ext cx="260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urlz MT" panose="04040404050702020202" pitchFamily="82" charset="0"/>
              </a:rPr>
              <a:t>N=3</a:t>
            </a:r>
            <a:endParaRPr lang="ru-RU" sz="48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4093011"/>
            <a:ext cx="5334000" cy="176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9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653</Words>
  <Application>Microsoft Office PowerPoint</Application>
  <PresentationFormat>Экран (4:3)</PresentationFormat>
  <Paragraphs>183</Paragraphs>
  <Slides>18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NewsPrint</vt:lpstr>
      <vt:lpstr>Лекція 17-2.  Рекурсія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2020-11-28T23:26:30Z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