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8" r:id="rId6"/>
    <p:sldId id="397" r:id="rId7"/>
    <p:sldId id="398" r:id="rId8"/>
    <p:sldId id="385" r:id="rId9"/>
    <p:sldId id="387" r:id="rId10"/>
    <p:sldId id="400" r:id="rId11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77920" autoAdjust="0"/>
  </p:normalViewPr>
  <p:slideViewPr>
    <p:cSldViewPr snapToGrid="0">
      <p:cViewPr varScale="1">
        <p:scale>
          <a:sx n="71" d="100"/>
          <a:sy n="71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23.09.2019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697763"/>
            <a:ext cx="9144000" cy="10985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8. </a:t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Вкладені цикли.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72400" y="435544"/>
            <a:ext cx="79547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Цикли можуть бути вкладеними.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"/>
          <p:cNvSpPr>
            <a:spLocks noChangeArrowheads="1"/>
          </p:cNvSpPr>
          <p:nvPr/>
        </p:nvSpPr>
        <p:spPr bwMode="auto">
          <a:xfrm>
            <a:off x="772400" y="1295080"/>
            <a:ext cx="79547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Наприклад, у цикл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вкласти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інший цикл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772400" y="2671750"/>
            <a:ext cx="79547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Або у цикл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вкласти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772400" y="3444018"/>
            <a:ext cx="79547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Чи у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do … while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вкласти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"/>
          <p:cNvSpPr>
            <a:spLocks noChangeArrowheads="1"/>
          </p:cNvSpPr>
          <p:nvPr/>
        </p:nvSpPr>
        <p:spPr bwMode="auto">
          <a:xfrm>
            <a:off x="772400" y="4347267"/>
            <a:ext cx="795474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Ось приклад такої </a:t>
            </a:r>
            <a:r>
              <a:rPr lang="uk-UA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задачі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Написати програму, яка буде виводити таблицю множення чисел від 1 до 9.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896425" y="443750"/>
            <a:ext cx="7461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Напишемо програму: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3892" y="1306417"/>
            <a:ext cx="89062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endParaRPr lang="uk-UA" sz="2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endValue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 9;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(j 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j &lt;=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"%d * %d == %d\n"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i, j, i * j);</a:t>
            </a:r>
          </a:p>
          <a:p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27020" y="1353659"/>
            <a:ext cx="32559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зовнішній цикл</a:t>
            </a:r>
            <a:endParaRPr lang="ru-RU" altLang="ru-RU" sz="36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00570" y="3910646"/>
            <a:ext cx="7657786" cy="43305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093364" y="2641447"/>
            <a:ext cx="900176" cy="1269198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997165" y="4368467"/>
            <a:ext cx="7876099" cy="413384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5993540" y="4806616"/>
            <a:ext cx="696687" cy="89374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45892" y="5539420"/>
            <a:ext cx="4233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6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внутрішній цикл</a:t>
            </a:r>
            <a:endParaRPr lang="ru-RU" altLang="ru-RU" sz="36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21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79" y="1016412"/>
            <a:ext cx="2430859" cy="42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661416" y="467221"/>
            <a:ext cx="77698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Розглянемо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ще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одне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завдання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вивести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на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екран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ось такий візерунок:</a:t>
            </a:r>
            <a:endParaRPr lang="ru-RU" altLang="ru-RU" sz="36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915" y="1976832"/>
            <a:ext cx="2264892" cy="40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6312" y="524436"/>
            <a:ext cx="8572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nn-NO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(i = 0; i &lt; rowCount; i++)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(j = 0; j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 j) % 2 == 0)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"["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"]"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21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2695" y="430306"/>
            <a:ext cx="7987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rowCount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colCount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nn-NO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(i = 0; i &lt; rowCount; i++)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for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(j = 0; j &lt;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colCount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+ j) % 2 ? 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"]"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"["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_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982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0C23E2-BFD5-4729-9358-5172987B1B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307</Words>
  <Application>Microsoft Office PowerPoint</Application>
  <PresentationFormat>Экран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NewsPrint</vt:lpstr>
      <vt:lpstr>Лекція 8.  Вкладені цикли.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2019-09-23T04:31:58Z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