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12" autoAdjust="0"/>
    <p:restoredTop sz="94660"/>
  </p:normalViewPr>
  <p:slideViewPr>
    <p:cSldViewPr>
      <p:cViewPr varScale="1">
        <p:scale>
          <a:sx n="97" d="100"/>
          <a:sy n="97" d="100"/>
        </p:scale>
        <p:origin x="-11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uk-U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33CB2BE-197D-43B2-A988-33A347E4F87E}" type="datetimeFigureOut">
              <a:rPr lang="uk-UA" smtClean="0"/>
              <a:t>23.01.2022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723693E-45DB-4375-8EB7-7A88C3950945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Навчальна практика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64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*buf1 = 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((N + 1)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buf1[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free(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buf1;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n%d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Введите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[N].n);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введите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name: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[N].name);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Введите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sity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Введите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den: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[N].den);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N++;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n%d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t%s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t%s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\t%4.2f"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].n,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].name,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].den);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48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940" y="1196752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Menu()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nВыберите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:\n0-выход\n1-ввод данных\n2-вывод данных\n"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2: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en-US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!= 0);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3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332656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"Russian"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((f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"ab"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==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"ERROR\n"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Buff(f);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Menu();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f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wb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1, f);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04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060848"/>
            <a:ext cx="63367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uk-UA" sz="2000" i="1" dirty="0">
                <a:latin typeface="Arial" panose="020B0604020202020204" pitchFamily="34" charset="0"/>
                <a:cs typeface="Arial" panose="020B0604020202020204" pitchFamily="34" charset="0"/>
              </a:rPr>
              <a:t> [&lt;ім'я структури&gt;]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i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uk-UA" sz="2000" i="1" dirty="0">
                <a:latin typeface="Arial" panose="020B0604020202020204" pitchFamily="34" charset="0"/>
                <a:cs typeface="Arial" panose="020B0604020202020204" pitchFamily="34" charset="0"/>
              </a:rPr>
              <a:t>тип 1&gt; ім'я поля 1;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uk-UA" sz="2000" i="1" dirty="0">
                <a:latin typeface="Arial" panose="020B0604020202020204" pitchFamily="34" charset="0"/>
                <a:cs typeface="Arial" panose="020B0604020202020204" pitchFamily="34" charset="0"/>
              </a:rPr>
              <a:t>тип 2&gt; ім'я поля 2 . . .;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i="1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- службове слово;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  &lt;ім'я структури&gt; - ім'я типу структура; 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  &lt;тип 1&gt;, &lt;тип 2&gt; - тип даних;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  ім'я поля 1, ім'я поля 2,... - імена полів структури; 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722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4001"/>
            <a:ext cx="712879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700" b="1" i="1" dirty="0"/>
              <a:t>Приклад 1:</a:t>
            </a:r>
            <a:endParaRPr lang="uk-UA" sz="1700" dirty="0"/>
          </a:p>
          <a:p>
            <a:r>
              <a:rPr lang="uk-UA" sz="1700" dirty="0"/>
              <a:t>#</a:t>
            </a:r>
            <a:r>
              <a:rPr lang="uk-UA" sz="1700" dirty="0" err="1"/>
              <a:t>include</a:t>
            </a:r>
            <a:r>
              <a:rPr lang="uk-UA" sz="1700" dirty="0"/>
              <a:t> &lt;</a:t>
            </a:r>
            <a:r>
              <a:rPr lang="uk-UA" sz="1700" dirty="0" err="1"/>
              <a:t>stdio.h</a:t>
            </a:r>
            <a:r>
              <a:rPr lang="uk-UA" sz="1700" dirty="0"/>
              <a:t>&gt;</a:t>
            </a:r>
          </a:p>
          <a:p>
            <a:r>
              <a:rPr lang="uk-UA" sz="1700" dirty="0"/>
              <a:t>#</a:t>
            </a:r>
            <a:r>
              <a:rPr lang="uk-UA" sz="1700" dirty="0" err="1"/>
              <a:t>include</a:t>
            </a:r>
            <a:r>
              <a:rPr lang="uk-UA" sz="1700" dirty="0"/>
              <a:t> &lt;</a:t>
            </a:r>
            <a:r>
              <a:rPr lang="uk-UA" sz="1700" dirty="0" err="1"/>
              <a:t>stdlib.h</a:t>
            </a:r>
            <a:r>
              <a:rPr lang="uk-UA" sz="1700" dirty="0"/>
              <a:t>&gt;</a:t>
            </a:r>
          </a:p>
          <a:p>
            <a:r>
              <a:rPr lang="uk-UA" sz="1700" dirty="0" err="1"/>
              <a:t>struct</a:t>
            </a:r>
            <a:r>
              <a:rPr lang="uk-UA" sz="1700" dirty="0"/>
              <a:t> </a:t>
            </a:r>
            <a:r>
              <a:rPr lang="uk-UA" sz="1700" dirty="0" err="1"/>
              <a:t>ZrPlat</a:t>
            </a:r>
            <a:r>
              <a:rPr lang="uk-UA" sz="1700" dirty="0"/>
              <a:t>{</a:t>
            </a:r>
          </a:p>
          <a:p>
            <a:r>
              <a:rPr lang="uk-UA" sz="1700" dirty="0"/>
              <a:t>    </a:t>
            </a:r>
            <a:r>
              <a:rPr lang="uk-UA" sz="1700" dirty="0" err="1"/>
              <a:t>char</a:t>
            </a:r>
            <a:r>
              <a:rPr lang="uk-UA" sz="1700" dirty="0"/>
              <a:t> </a:t>
            </a:r>
            <a:r>
              <a:rPr lang="uk-UA" sz="1700" dirty="0" err="1"/>
              <a:t>family</a:t>
            </a:r>
            <a:r>
              <a:rPr lang="uk-UA" sz="1700" dirty="0"/>
              <a:t>[20];</a:t>
            </a:r>
          </a:p>
          <a:p>
            <a:r>
              <a:rPr lang="uk-UA" sz="1700" dirty="0"/>
              <a:t>    </a:t>
            </a:r>
            <a:r>
              <a:rPr lang="uk-UA" sz="1700" dirty="0" err="1"/>
              <a:t>int</a:t>
            </a:r>
            <a:r>
              <a:rPr lang="uk-UA" sz="1700" dirty="0"/>
              <a:t> </a:t>
            </a:r>
            <a:r>
              <a:rPr lang="uk-UA" sz="1700" dirty="0" err="1"/>
              <a:t>mis</a:t>
            </a:r>
            <a:r>
              <a:rPr lang="uk-UA" sz="1700" dirty="0"/>
              <a:t>;</a:t>
            </a:r>
          </a:p>
          <a:p>
            <a:r>
              <a:rPr lang="uk-UA" sz="1700" dirty="0"/>
              <a:t>    </a:t>
            </a:r>
            <a:r>
              <a:rPr lang="uk-UA" sz="1700" dirty="0" err="1"/>
              <a:t>int</a:t>
            </a:r>
            <a:r>
              <a:rPr lang="uk-UA" sz="1700" dirty="0"/>
              <a:t> </a:t>
            </a:r>
            <a:r>
              <a:rPr lang="uk-UA" sz="1700" dirty="0" err="1"/>
              <a:t>summa</a:t>
            </a:r>
            <a:r>
              <a:rPr lang="uk-UA" sz="1700" dirty="0"/>
              <a:t>;</a:t>
            </a:r>
          </a:p>
          <a:p>
            <a:r>
              <a:rPr lang="uk-UA" sz="1700" dirty="0"/>
              <a:t>};</a:t>
            </a:r>
          </a:p>
          <a:p>
            <a:r>
              <a:rPr lang="uk-UA" sz="1700" dirty="0" err="1"/>
              <a:t>int</a:t>
            </a:r>
            <a:r>
              <a:rPr lang="uk-UA" sz="1700" dirty="0"/>
              <a:t> </a:t>
            </a:r>
            <a:r>
              <a:rPr lang="uk-UA" sz="1700" dirty="0" err="1"/>
              <a:t>main</a:t>
            </a:r>
            <a:r>
              <a:rPr lang="uk-UA" sz="1700" dirty="0"/>
              <a:t>()</a:t>
            </a:r>
          </a:p>
          <a:p>
            <a:r>
              <a:rPr lang="uk-UA" sz="1700" dirty="0"/>
              <a:t>{    //Масив структур</a:t>
            </a:r>
          </a:p>
          <a:p>
            <a:r>
              <a:rPr lang="uk-UA" sz="1700" dirty="0"/>
              <a:t>     </a:t>
            </a:r>
            <a:r>
              <a:rPr lang="uk-UA" sz="1700" dirty="0" err="1"/>
              <a:t>struct</a:t>
            </a:r>
            <a:r>
              <a:rPr lang="uk-UA" sz="1700" dirty="0"/>
              <a:t> </a:t>
            </a:r>
            <a:r>
              <a:rPr lang="uk-UA" sz="1700" dirty="0" err="1"/>
              <a:t>ZrPlat</a:t>
            </a:r>
            <a:r>
              <a:rPr lang="uk-UA" sz="1700" dirty="0"/>
              <a:t> z[6] =</a:t>
            </a:r>
          </a:p>
          <a:p>
            <a:r>
              <a:rPr lang="uk-UA" sz="1700" dirty="0"/>
              <a:t>     {     {"</a:t>
            </a:r>
            <a:r>
              <a:rPr lang="uk-UA" sz="1700" dirty="0" err="1"/>
              <a:t>Ivanov</a:t>
            </a:r>
            <a:r>
              <a:rPr lang="uk-UA" sz="1700" dirty="0"/>
              <a:t>", 1, 20000},</a:t>
            </a:r>
          </a:p>
          <a:p>
            <a:r>
              <a:rPr lang="uk-UA" sz="1700" dirty="0"/>
              <a:t>           {"</a:t>
            </a:r>
            <a:r>
              <a:rPr lang="uk-UA" sz="1700" dirty="0" err="1"/>
              <a:t>Petrov</a:t>
            </a:r>
            <a:r>
              <a:rPr lang="uk-UA" sz="1700" dirty="0"/>
              <a:t>", 1, 15000},</a:t>
            </a:r>
          </a:p>
          <a:p>
            <a:r>
              <a:rPr lang="uk-UA" sz="1700" dirty="0"/>
              <a:t>           {"</a:t>
            </a:r>
            <a:r>
              <a:rPr lang="uk-UA" sz="1700" dirty="0" err="1"/>
              <a:t>Fedorov</a:t>
            </a:r>
            <a:r>
              <a:rPr lang="uk-UA" sz="1700" dirty="0"/>
              <a:t>", 1, 4500},</a:t>
            </a:r>
          </a:p>
          <a:p>
            <a:r>
              <a:rPr lang="uk-UA" sz="1700" dirty="0"/>
              <a:t>           {"</a:t>
            </a:r>
            <a:r>
              <a:rPr lang="uk-UA" sz="1700" dirty="0" err="1"/>
              <a:t>Bubnov</a:t>
            </a:r>
            <a:r>
              <a:rPr lang="uk-UA" sz="1700" dirty="0"/>
              <a:t>", 1, 15500},</a:t>
            </a:r>
          </a:p>
          <a:p>
            <a:r>
              <a:rPr lang="uk-UA" sz="1700" dirty="0"/>
              <a:t>           {"</a:t>
            </a:r>
            <a:r>
              <a:rPr lang="uk-UA" sz="1700" dirty="0" err="1"/>
              <a:t>Sidorov</a:t>
            </a:r>
            <a:r>
              <a:rPr lang="uk-UA" sz="1700" dirty="0"/>
              <a:t>", 2, 12350},</a:t>
            </a:r>
          </a:p>
          <a:p>
            <a:r>
              <a:rPr lang="uk-UA" sz="1700" dirty="0"/>
              <a:t>           {"</a:t>
            </a:r>
            <a:r>
              <a:rPr lang="uk-UA" sz="1700" dirty="0" err="1"/>
              <a:t>Vasichkin</a:t>
            </a:r>
            <a:r>
              <a:rPr lang="uk-UA" sz="1700" dirty="0"/>
              <a:t>", 2, 8000}</a:t>
            </a:r>
          </a:p>
          <a:p>
            <a:r>
              <a:rPr lang="uk-UA" sz="1700" dirty="0"/>
              <a:t>     };</a:t>
            </a:r>
          </a:p>
          <a:p>
            <a:r>
              <a:rPr lang="uk-UA" sz="1700" dirty="0"/>
              <a:t>        //</a:t>
            </a:r>
            <a:r>
              <a:rPr lang="uk-UA" sz="1700" dirty="0" smtClean="0"/>
              <a:t>Виводимо масив </a:t>
            </a:r>
            <a:r>
              <a:rPr lang="uk-UA" sz="1700" dirty="0"/>
              <a:t>структур на екран</a:t>
            </a:r>
          </a:p>
          <a:p>
            <a:r>
              <a:rPr lang="uk-UA" sz="1700" dirty="0"/>
              <a:t>	 </a:t>
            </a:r>
            <a:r>
              <a:rPr lang="uk-UA" sz="1700" dirty="0" err="1"/>
              <a:t>printf</a:t>
            </a:r>
            <a:r>
              <a:rPr lang="uk-UA" sz="1700" dirty="0"/>
              <a:t>("\</a:t>
            </a:r>
            <a:r>
              <a:rPr lang="uk-UA" sz="1700" dirty="0" err="1"/>
              <a:t>tFamily</a:t>
            </a:r>
            <a:r>
              <a:rPr lang="uk-UA" sz="1700" dirty="0"/>
              <a:t>:\t </a:t>
            </a:r>
            <a:r>
              <a:rPr lang="uk-UA" sz="1700" dirty="0" err="1"/>
              <a:t>Mis</a:t>
            </a:r>
            <a:r>
              <a:rPr lang="uk-UA" sz="1700" dirty="0"/>
              <a:t>:    </a:t>
            </a:r>
            <a:r>
              <a:rPr lang="uk-UA" sz="1700" dirty="0" err="1"/>
              <a:t>Summa</a:t>
            </a:r>
            <a:r>
              <a:rPr lang="uk-UA" sz="1700" dirty="0"/>
              <a:t>: \n");</a:t>
            </a:r>
          </a:p>
          <a:p>
            <a:r>
              <a:rPr lang="uk-UA" sz="1700" dirty="0"/>
              <a:t>        </a:t>
            </a:r>
            <a:r>
              <a:rPr lang="uk-UA" sz="1700" dirty="0" err="1"/>
              <a:t>for</a:t>
            </a:r>
            <a:r>
              <a:rPr lang="uk-UA" sz="1700" dirty="0"/>
              <a:t> (</a:t>
            </a:r>
            <a:r>
              <a:rPr lang="uk-UA" sz="1700" dirty="0" err="1"/>
              <a:t>int</a:t>
            </a:r>
            <a:r>
              <a:rPr lang="uk-UA" sz="1700" dirty="0"/>
              <a:t> i=0; i&lt;6; i++)</a:t>
            </a:r>
          </a:p>
          <a:p>
            <a:r>
              <a:rPr lang="uk-UA" sz="1700" dirty="0"/>
              <a:t>                </a:t>
            </a:r>
            <a:r>
              <a:rPr lang="uk-UA" sz="1700" dirty="0" err="1"/>
              <a:t>printf</a:t>
            </a:r>
            <a:r>
              <a:rPr lang="uk-UA" sz="1700" dirty="0"/>
              <a:t>("%15s  %3d  %8d\</a:t>
            </a:r>
            <a:r>
              <a:rPr lang="uk-UA" sz="1700" dirty="0" err="1"/>
              <a:t>n",z</a:t>
            </a:r>
            <a:r>
              <a:rPr lang="uk-UA" sz="1700" dirty="0"/>
              <a:t>[i].</a:t>
            </a:r>
            <a:r>
              <a:rPr lang="uk-UA" sz="1700" dirty="0" err="1"/>
              <a:t>family</a:t>
            </a:r>
            <a:r>
              <a:rPr lang="uk-UA" sz="1700" dirty="0"/>
              <a:t>, z[i].</a:t>
            </a:r>
            <a:r>
              <a:rPr lang="uk-UA" sz="1700" dirty="0" err="1"/>
              <a:t>mis</a:t>
            </a:r>
            <a:r>
              <a:rPr lang="uk-UA" sz="1700" dirty="0"/>
              <a:t>, z[i].</a:t>
            </a:r>
            <a:r>
              <a:rPr lang="uk-UA" sz="1700" dirty="0" err="1"/>
              <a:t>summa</a:t>
            </a:r>
            <a:r>
              <a:rPr lang="uk-UA" sz="1700" dirty="0"/>
              <a:t>);</a:t>
            </a:r>
          </a:p>
          <a:p>
            <a:r>
              <a:rPr lang="uk-UA" sz="1700" dirty="0"/>
              <a:t>        </a:t>
            </a:r>
            <a:r>
              <a:rPr lang="uk-UA" sz="1700" dirty="0" err="1"/>
              <a:t>return</a:t>
            </a:r>
            <a:r>
              <a:rPr lang="uk-UA" sz="1700" dirty="0"/>
              <a:t> 0;</a:t>
            </a:r>
          </a:p>
          <a:p>
            <a:r>
              <a:rPr lang="uk-UA" sz="1700" dirty="0"/>
              <a:t>}</a:t>
            </a:r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94" y="1052736"/>
            <a:ext cx="316835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0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000" y="260648"/>
            <a:ext cx="74533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i="1" dirty="0"/>
              <a:t>Приклад 2</a:t>
            </a:r>
            <a:r>
              <a:rPr lang="uk-UA" sz="1600" b="1" i="1" dirty="0" smtClean="0"/>
              <a:t>:</a:t>
            </a:r>
            <a:endParaRPr lang="en-US" sz="1600" b="1" i="1" dirty="0" smtClean="0"/>
          </a:p>
          <a:p>
            <a:r>
              <a:rPr lang="en-US" sz="1600" dirty="0"/>
              <a:t>#define _CRT_SECURE_NO_WARNINGS</a:t>
            </a:r>
          </a:p>
          <a:p>
            <a:r>
              <a:rPr lang="uk-UA" sz="1600" dirty="0" smtClean="0"/>
              <a:t>#</a:t>
            </a:r>
            <a:r>
              <a:rPr lang="uk-UA" sz="1600" dirty="0" err="1"/>
              <a:t>include</a:t>
            </a:r>
            <a:r>
              <a:rPr lang="uk-UA" sz="1600" dirty="0"/>
              <a:t> &lt;</a:t>
            </a:r>
            <a:r>
              <a:rPr lang="uk-UA" sz="1600" dirty="0" err="1"/>
              <a:t>string.h</a:t>
            </a:r>
            <a:r>
              <a:rPr lang="uk-UA" sz="1600" dirty="0"/>
              <a:t>&gt;</a:t>
            </a:r>
          </a:p>
          <a:p>
            <a:r>
              <a:rPr lang="uk-UA" sz="1600" dirty="0"/>
              <a:t>#</a:t>
            </a:r>
            <a:r>
              <a:rPr lang="uk-UA" sz="1600" dirty="0" err="1"/>
              <a:t>include</a:t>
            </a:r>
            <a:r>
              <a:rPr lang="uk-UA" sz="1600" dirty="0"/>
              <a:t> &lt;</a:t>
            </a:r>
            <a:r>
              <a:rPr lang="uk-UA" sz="1600" dirty="0" err="1"/>
              <a:t>stdlib.h</a:t>
            </a:r>
            <a:r>
              <a:rPr lang="uk-UA" sz="1600" dirty="0"/>
              <a:t>&gt;</a:t>
            </a:r>
          </a:p>
          <a:p>
            <a:r>
              <a:rPr lang="uk-UA" sz="1600" dirty="0"/>
              <a:t>#</a:t>
            </a:r>
            <a:r>
              <a:rPr lang="uk-UA" sz="1600" dirty="0" err="1"/>
              <a:t>include</a:t>
            </a:r>
            <a:r>
              <a:rPr lang="uk-UA" sz="1600" dirty="0"/>
              <a:t> &lt;</a:t>
            </a:r>
            <a:r>
              <a:rPr lang="uk-UA" sz="1600" dirty="0" err="1"/>
              <a:t>stdio.h</a:t>
            </a:r>
            <a:r>
              <a:rPr lang="uk-UA" sz="1600" dirty="0"/>
              <a:t>&gt;</a:t>
            </a:r>
          </a:p>
          <a:p>
            <a:r>
              <a:rPr lang="uk-UA" sz="1600" dirty="0"/>
              <a:t>#</a:t>
            </a:r>
            <a:r>
              <a:rPr lang="uk-UA" sz="1600" dirty="0" err="1"/>
              <a:t>define</a:t>
            </a:r>
            <a:r>
              <a:rPr lang="uk-UA" sz="1600" dirty="0"/>
              <a:t> n 4</a:t>
            </a:r>
          </a:p>
          <a:p>
            <a:r>
              <a:rPr lang="uk-UA" sz="1600" dirty="0"/>
              <a:t>#</a:t>
            </a:r>
            <a:r>
              <a:rPr lang="uk-UA" sz="1600" dirty="0" err="1"/>
              <a:t>define</a:t>
            </a:r>
            <a:r>
              <a:rPr lang="uk-UA" sz="1600" dirty="0"/>
              <a:t> k 3</a:t>
            </a:r>
          </a:p>
          <a:p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main</a:t>
            </a:r>
            <a:r>
              <a:rPr lang="uk-UA" sz="1600" dirty="0" smtClean="0"/>
              <a:t>(){</a:t>
            </a:r>
            <a:endParaRPr lang="uk-UA" sz="1600" dirty="0"/>
          </a:p>
          <a:p>
            <a:r>
              <a:rPr lang="uk-UA" sz="1600" dirty="0"/>
              <a:t>	</a:t>
            </a:r>
            <a:r>
              <a:rPr lang="uk-UA" sz="1600" dirty="0" err="1"/>
              <a:t>struct</a:t>
            </a:r>
            <a:r>
              <a:rPr lang="uk-UA" sz="1600" dirty="0"/>
              <a:t> </a:t>
            </a:r>
            <a:r>
              <a:rPr lang="uk-UA" sz="1600" dirty="0" smtClean="0"/>
              <a:t>ZACHETKA{   </a:t>
            </a:r>
            <a:endParaRPr lang="uk-UA" sz="1600" dirty="0"/>
          </a:p>
          <a:p>
            <a:r>
              <a:rPr lang="uk-UA" sz="1600" dirty="0"/>
              <a:t>		</a:t>
            </a:r>
            <a:r>
              <a:rPr lang="uk-UA" sz="1600" dirty="0" err="1"/>
              <a:t>char</a:t>
            </a:r>
            <a:r>
              <a:rPr lang="uk-UA" sz="1600" dirty="0"/>
              <a:t> </a:t>
            </a:r>
            <a:r>
              <a:rPr lang="uk-UA" sz="1600" dirty="0" err="1"/>
              <a:t>last_name</a:t>
            </a:r>
            <a:r>
              <a:rPr lang="uk-UA" sz="1600" dirty="0"/>
              <a:t>[30];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no</a:t>
            </a:r>
            <a:r>
              <a:rPr lang="uk-UA" sz="1600" dirty="0"/>
              <a:t>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ocenka</a:t>
            </a:r>
            <a:r>
              <a:rPr lang="uk-UA" sz="1600" dirty="0"/>
              <a:t>[k];</a:t>
            </a:r>
          </a:p>
          <a:p>
            <a:r>
              <a:rPr lang="uk-UA" sz="1600" dirty="0"/>
              <a:t>	};</a:t>
            </a:r>
          </a:p>
          <a:p>
            <a:r>
              <a:rPr lang="uk-UA" sz="1600" dirty="0"/>
              <a:t>	ZACHETKA* </a:t>
            </a:r>
            <a:r>
              <a:rPr lang="uk-UA" sz="1600" dirty="0" err="1"/>
              <a:t>box</a:t>
            </a:r>
            <a:r>
              <a:rPr lang="uk-UA" sz="1600" dirty="0"/>
              <a:t> = (ZACHETKA*)</a:t>
            </a:r>
            <a:r>
              <a:rPr lang="uk-UA" sz="1600" dirty="0" err="1"/>
              <a:t>calloc</a:t>
            </a:r>
            <a:r>
              <a:rPr lang="uk-UA" sz="1600" dirty="0"/>
              <a:t>(n, </a:t>
            </a:r>
            <a:r>
              <a:rPr lang="uk-UA" sz="1600" dirty="0" err="1"/>
              <a:t>sizeof</a:t>
            </a:r>
            <a:r>
              <a:rPr lang="uk-UA" sz="1600" dirty="0"/>
              <a:t>(ZACHETKA));</a:t>
            </a:r>
          </a:p>
          <a:p>
            <a:r>
              <a:rPr lang="uk-UA" sz="1600" dirty="0"/>
              <a:t>	ZACHETKA </a:t>
            </a:r>
            <a:r>
              <a:rPr lang="uk-UA" sz="1600" dirty="0" err="1"/>
              <a:t>tmp</a:t>
            </a:r>
            <a:r>
              <a:rPr lang="uk-UA" sz="1600" dirty="0"/>
              <a:t>;</a:t>
            </a:r>
          </a:p>
          <a:p>
            <a:r>
              <a:rPr lang="uk-UA" sz="1600" dirty="0"/>
              <a:t>	</a:t>
            </a:r>
            <a:r>
              <a:rPr lang="uk-UA" sz="1600" dirty="0" err="1" smtClean="0"/>
              <a:t>for</a:t>
            </a:r>
            <a:r>
              <a:rPr lang="uk-UA" sz="1600" dirty="0" smtClean="0"/>
              <a:t> (</a:t>
            </a:r>
            <a:r>
              <a:rPr lang="uk-UA" sz="1600" dirty="0" err="1"/>
              <a:t>int</a:t>
            </a:r>
            <a:r>
              <a:rPr lang="uk-UA" sz="1600" dirty="0"/>
              <a:t> i=0; i&lt;n; i</a:t>
            </a:r>
            <a:r>
              <a:rPr lang="uk-UA" sz="1600" dirty="0" smtClean="0"/>
              <a:t>++)</a:t>
            </a:r>
            <a:r>
              <a:rPr lang="uk-UA" sz="1600" dirty="0"/>
              <a:t>	{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printf</a:t>
            </a:r>
            <a:r>
              <a:rPr lang="uk-UA" sz="1600" dirty="0"/>
              <a:t>("</a:t>
            </a:r>
            <a:r>
              <a:rPr lang="uk-UA" sz="1600" dirty="0" err="1"/>
              <a:t>Vvedite</a:t>
            </a:r>
            <a:r>
              <a:rPr lang="uk-UA" sz="1600" dirty="0"/>
              <a:t> </a:t>
            </a:r>
            <a:r>
              <a:rPr lang="uk-UA" sz="1600" dirty="0" err="1"/>
              <a:t>Familiy</a:t>
            </a:r>
            <a:r>
              <a:rPr lang="uk-UA" sz="1600" dirty="0"/>
              <a:t>\n");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scanf</a:t>
            </a:r>
            <a:r>
              <a:rPr lang="uk-UA" sz="1600" dirty="0"/>
              <a:t>("%s", &amp;</a:t>
            </a:r>
            <a:r>
              <a:rPr lang="uk-UA" sz="1600" dirty="0" err="1"/>
              <a:t>box</a:t>
            </a:r>
            <a:r>
              <a:rPr lang="uk-UA" sz="1600" dirty="0"/>
              <a:t>[i].</a:t>
            </a:r>
            <a:r>
              <a:rPr lang="uk-UA" sz="1600" dirty="0" err="1"/>
              <a:t>last_name</a:t>
            </a:r>
            <a:r>
              <a:rPr lang="uk-UA" sz="1600" dirty="0"/>
              <a:t>);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printf</a:t>
            </a:r>
            <a:r>
              <a:rPr lang="uk-UA" sz="1600" dirty="0"/>
              <a:t>("</a:t>
            </a:r>
            <a:r>
              <a:rPr lang="uk-UA" sz="1600" dirty="0" err="1"/>
              <a:t>Vvedite</a:t>
            </a:r>
            <a:r>
              <a:rPr lang="uk-UA" sz="1600" dirty="0"/>
              <a:t> </a:t>
            </a:r>
            <a:r>
              <a:rPr lang="uk-UA" sz="1600" dirty="0" err="1"/>
              <a:t>nomer</a:t>
            </a:r>
            <a:r>
              <a:rPr lang="uk-UA" sz="1600" dirty="0"/>
              <a:t>\n");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scanf</a:t>
            </a:r>
            <a:r>
              <a:rPr lang="uk-UA" sz="1600" dirty="0"/>
              <a:t>("%d",&amp;</a:t>
            </a:r>
            <a:r>
              <a:rPr lang="uk-UA" sz="1600" dirty="0" err="1"/>
              <a:t>box</a:t>
            </a:r>
            <a:r>
              <a:rPr lang="uk-UA" sz="1600" dirty="0"/>
              <a:t>[i].</a:t>
            </a:r>
            <a:r>
              <a:rPr lang="uk-UA" sz="1600" dirty="0" err="1"/>
              <a:t>no</a:t>
            </a:r>
            <a:r>
              <a:rPr lang="uk-UA" sz="1600" dirty="0"/>
              <a:t>);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printf</a:t>
            </a:r>
            <a:r>
              <a:rPr lang="uk-UA" sz="1600" dirty="0"/>
              <a:t>("</a:t>
            </a:r>
            <a:r>
              <a:rPr lang="uk-UA" sz="1600" dirty="0" err="1"/>
              <a:t>Vvedite</a:t>
            </a:r>
            <a:r>
              <a:rPr lang="uk-UA" sz="1600" dirty="0"/>
              <a:t> </a:t>
            </a:r>
            <a:r>
              <a:rPr lang="uk-UA" sz="1600" dirty="0" err="1"/>
              <a:t>ocenki</a:t>
            </a:r>
            <a:r>
              <a:rPr lang="uk-UA" sz="1600" dirty="0"/>
              <a:t> (%d)\n", k);</a:t>
            </a:r>
          </a:p>
          <a:p>
            <a:r>
              <a:rPr lang="uk-UA" sz="1600" dirty="0"/>
              <a:t>		</a:t>
            </a:r>
            <a:r>
              <a:rPr lang="uk-UA" sz="1600" dirty="0" err="1"/>
              <a:t>for</a:t>
            </a:r>
            <a:r>
              <a:rPr lang="uk-UA" sz="1600" dirty="0"/>
              <a:t>(</a:t>
            </a:r>
            <a:r>
              <a:rPr lang="uk-UA" sz="1600" dirty="0" err="1"/>
              <a:t>int</a:t>
            </a:r>
            <a:r>
              <a:rPr lang="uk-UA" sz="1600" dirty="0"/>
              <a:t> j=0; j&lt;k; j++)</a:t>
            </a:r>
          </a:p>
          <a:p>
            <a:r>
              <a:rPr lang="uk-UA" sz="1600" dirty="0"/>
              <a:t>			</a:t>
            </a:r>
            <a:r>
              <a:rPr lang="uk-UA" sz="1600" dirty="0" err="1"/>
              <a:t>scanf</a:t>
            </a:r>
            <a:r>
              <a:rPr lang="uk-UA" sz="1600" dirty="0"/>
              <a:t>("%d",&amp;</a:t>
            </a:r>
            <a:r>
              <a:rPr lang="uk-UA" sz="1600" dirty="0" err="1"/>
              <a:t>box</a:t>
            </a:r>
            <a:r>
              <a:rPr lang="uk-UA" sz="1600" dirty="0"/>
              <a:t>[i].</a:t>
            </a:r>
            <a:r>
              <a:rPr lang="uk-UA" sz="1600" dirty="0" err="1"/>
              <a:t>ocenka</a:t>
            </a:r>
            <a:r>
              <a:rPr lang="uk-UA" sz="1600" dirty="0"/>
              <a:t>[j]);</a:t>
            </a:r>
          </a:p>
          <a:p>
            <a:r>
              <a:rPr lang="uk-UA" sz="1600" dirty="0"/>
              <a:t>	}</a:t>
            </a:r>
          </a:p>
          <a:p>
            <a:r>
              <a:rPr lang="uk-UA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57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625" y="1052736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for</a:t>
            </a:r>
            <a:r>
              <a:rPr lang="uk-UA" dirty="0" smtClean="0"/>
              <a:t>(</a:t>
            </a:r>
            <a:r>
              <a:rPr lang="uk-UA" dirty="0" err="1" smtClean="0"/>
              <a:t>int</a:t>
            </a:r>
            <a:r>
              <a:rPr lang="uk-UA" dirty="0" smtClean="0"/>
              <a:t> i=n-1; i&gt;0 ; i--)// Сортування за прізвищем</a:t>
            </a:r>
          </a:p>
          <a:p>
            <a:r>
              <a:rPr lang="uk-UA" dirty="0" smtClean="0"/>
              <a:t>	    </a:t>
            </a:r>
            <a:r>
              <a:rPr lang="uk-UA" dirty="0" err="1" smtClean="0"/>
              <a:t>for</a:t>
            </a:r>
            <a:r>
              <a:rPr lang="uk-UA" dirty="0" smtClean="0"/>
              <a:t>(</a:t>
            </a:r>
            <a:r>
              <a:rPr lang="uk-UA" dirty="0" err="1" smtClean="0"/>
              <a:t>int</a:t>
            </a:r>
            <a:r>
              <a:rPr lang="uk-UA" dirty="0" smtClean="0"/>
              <a:t> j=0; j&lt;i ; j++)</a:t>
            </a:r>
          </a:p>
          <a:p>
            <a:r>
              <a:rPr lang="uk-UA" dirty="0" smtClean="0"/>
              <a:t>	        </a:t>
            </a:r>
            <a:r>
              <a:rPr lang="uk-UA" dirty="0" err="1" smtClean="0"/>
              <a:t>if</a:t>
            </a:r>
            <a:r>
              <a:rPr lang="uk-UA" dirty="0" smtClean="0"/>
              <a:t>(</a:t>
            </a:r>
            <a:r>
              <a:rPr lang="uk-UA" dirty="0" err="1" smtClean="0"/>
              <a:t>strcmp</a:t>
            </a:r>
            <a:r>
              <a:rPr lang="uk-UA" dirty="0" smtClean="0"/>
              <a:t>( </a:t>
            </a:r>
            <a:r>
              <a:rPr lang="uk-UA" dirty="0" err="1" smtClean="0"/>
              <a:t>box</a:t>
            </a:r>
            <a:r>
              <a:rPr lang="uk-UA" dirty="0" smtClean="0"/>
              <a:t>[ j ].</a:t>
            </a:r>
            <a:r>
              <a:rPr lang="uk-UA" dirty="0" err="1" smtClean="0"/>
              <a:t>last_name</a:t>
            </a:r>
            <a:r>
              <a:rPr lang="uk-UA" dirty="0" smtClean="0"/>
              <a:t>, </a:t>
            </a:r>
            <a:r>
              <a:rPr lang="uk-UA" dirty="0" err="1" smtClean="0"/>
              <a:t>box</a:t>
            </a:r>
            <a:r>
              <a:rPr lang="uk-UA" dirty="0" smtClean="0"/>
              <a:t>[ j+1 ].</a:t>
            </a:r>
            <a:r>
              <a:rPr lang="uk-UA" dirty="0" err="1" smtClean="0"/>
              <a:t>last_name</a:t>
            </a:r>
            <a:r>
              <a:rPr lang="uk-UA" dirty="0" smtClean="0"/>
              <a:t> ) &gt; 0)</a:t>
            </a:r>
          </a:p>
          <a:p>
            <a:r>
              <a:rPr lang="uk-UA" dirty="0" smtClean="0"/>
              <a:t>	        {   </a:t>
            </a:r>
          </a:p>
          <a:p>
            <a:r>
              <a:rPr lang="uk-UA" dirty="0" smtClean="0"/>
              <a:t>	            </a:t>
            </a:r>
            <a:r>
              <a:rPr lang="uk-UA" dirty="0" err="1" smtClean="0"/>
              <a:t>tmp</a:t>
            </a:r>
            <a:r>
              <a:rPr lang="uk-UA" dirty="0" smtClean="0"/>
              <a:t> = </a:t>
            </a:r>
            <a:r>
              <a:rPr lang="uk-UA" dirty="0" err="1" smtClean="0"/>
              <a:t>box</a:t>
            </a:r>
            <a:r>
              <a:rPr lang="uk-UA" dirty="0" smtClean="0"/>
              <a:t>[ j ];</a:t>
            </a:r>
          </a:p>
          <a:p>
            <a:r>
              <a:rPr lang="uk-UA" dirty="0" smtClean="0"/>
              <a:t>	            </a:t>
            </a:r>
            <a:r>
              <a:rPr lang="uk-UA" dirty="0" err="1" smtClean="0"/>
              <a:t>box</a:t>
            </a:r>
            <a:r>
              <a:rPr lang="uk-UA" dirty="0" smtClean="0"/>
              <a:t>[ j ]= </a:t>
            </a:r>
            <a:r>
              <a:rPr lang="uk-UA" dirty="0" err="1" smtClean="0"/>
              <a:t>box</a:t>
            </a:r>
            <a:r>
              <a:rPr lang="uk-UA" dirty="0" smtClean="0"/>
              <a:t>[ j+1 ];</a:t>
            </a:r>
          </a:p>
          <a:p>
            <a:r>
              <a:rPr lang="uk-UA" dirty="0" smtClean="0"/>
              <a:t>	            </a:t>
            </a:r>
            <a:r>
              <a:rPr lang="uk-UA" dirty="0" err="1" smtClean="0"/>
              <a:t>box</a:t>
            </a:r>
            <a:r>
              <a:rPr lang="uk-UA" dirty="0" smtClean="0"/>
              <a:t>[ j+1 ]= </a:t>
            </a:r>
            <a:r>
              <a:rPr lang="uk-UA" dirty="0" err="1" smtClean="0"/>
              <a:t>tmp</a:t>
            </a:r>
            <a:r>
              <a:rPr lang="uk-UA" dirty="0" smtClean="0"/>
              <a:t>;</a:t>
            </a:r>
          </a:p>
          <a:p>
            <a:r>
              <a:rPr lang="uk-UA" dirty="0" smtClean="0"/>
              <a:t>	        }</a:t>
            </a:r>
          </a:p>
          <a:p>
            <a:r>
              <a:rPr lang="uk-UA" dirty="0" smtClean="0"/>
              <a:t>	</a:t>
            </a:r>
            <a:r>
              <a:rPr lang="uk-UA" dirty="0" err="1" smtClean="0"/>
              <a:t>for</a:t>
            </a:r>
            <a:r>
              <a:rPr lang="uk-UA" dirty="0" smtClean="0"/>
              <a:t>(</a:t>
            </a:r>
            <a:r>
              <a:rPr lang="uk-UA" dirty="0" err="1" smtClean="0"/>
              <a:t>int</a:t>
            </a:r>
            <a:r>
              <a:rPr lang="uk-UA" dirty="0" smtClean="0"/>
              <a:t> i=0; i&lt;n; i++) //Виводимо мас</a:t>
            </a:r>
            <a:r>
              <a:rPr lang="uk-UA" dirty="0"/>
              <a:t>и</a:t>
            </a:r>
            <a:r>
              <a:rPr lang="uk-UA" dirty="0" smtClean="0"/>
              <a:t>в структур на екран</a:t>
            </a:r>
          </a:p>
          <a:p>
            <a:r>
              <a:rPr lang="uk-UA" dirty="0" smtClean="0"/>
              <a:t>	{</a:t>
            </a:r>
          </a:p>
          <a:p>
            <a:r>
              <a:rPr lang="uk-UA" dirty="0" smtClean="0"/>
              <a:t>		</a:t>
            </a:r>
            <a:r>
              <a:rPr lang="uk-UA" dirty="0" err="1" smtClean="0"/>
              <a:t>printf</a:t>
            </a:r>
            <a:r>
              <a:rPr lang="uk-UA" dirty="0" smtClean="0"/>
              <a:t>("\</a:t>
            </a:r>
            <a:r>
              <a:rPr lang="uk-UA" dirty="0" err="1" smtClean="0"/>
              <a:t>n%s</a:t>
            </a:r>
            <a:r>
              <a:rPr lang="uk-UA" dirty="0" smtClean="0"/>
              <a:t> ",</a:t>
            </a:r>
            <a:r>
              <a:rPr lang="uk-UA" dirty="0" err="1" smtClean="0"/>
              <a:t>box</a:t>
            </a:r>
            <a:r>
              <a:rPr lang="uk-UA" dirty="0" smtClean="0"/>
              <a:t>[i].</a:t>
            </a:r>
            <a:r>
              <a:rPr lang="uk-UA" dirty="0" err="1" smtClean="0"/>
              <a:t>last_name</a:t>
            </a:r>
            <a:r>
              <a:rPr lang="uk-UA" dirty="0" smtClean="0"/>
              <a:t>);</a:t>
            </a:r>
          </a:p>
          <a:p>
            <a:r>
              <a:rPr lang="uk-UA" dirty="0" smtClean="0"/>
              <a:t>		</a:t>
            </a:r>
            <a:r>
              <a:rPr lang="uk-UA" dirty="0" err="1" smtClean="0"/>
              <a:t>printf</a:t>
            </a:r>
            <a:r>
              <a:rPr lang="uk-UA" dirty="0" smtClean="0"/>
              <a:t>("%d  ",</a:t>
            </a:r>
            <a:r>
              <a:rPr lang="uk-UA" dirty="0" err="1" smtClean="0"/>
              <a:t>box</a:t>
            </a:r>
            <a:r>
              <a:rPr lang="uk-UA" dirty="0" smtClean="0"/>
              <a:t>[i].</a:t>
            </a:r>
            <a:r>
              <a:rPr lang="uk-UA" dirty="0" err="1" smtClean="0"/>
              <a:t>no</a:t>
            </a:r>
            <a:r>
              <a:rPr lang="uk-UA" dirty="0" smtClean="0"/>
              <a:t>);</a:t>
            </a:r>
          </a:p>
          <a:p>
            <a:r>
              <a:rPr lang="uk-UA" dirty="0" smtClean="0"/>
              <a:t>		</a:t>
            </a:r>
            <a:r>
              <a:rPr lang="uk-UA" dirty="0" err="1" smtClean="0"/>
              <a:t>for</a:t>
            </a:r>
            <a:r>
              <a:rPr lang="uk-UA" dirty="0" smtClean="0"/>
              <a:t>(</a:t>
            </a:r>
            <a:r>
              <a:rPr lang="uk-UA" dirty="0" err="1" smtClean="0"/>
              <a:t>int</a:t>
            </a:r>
            <a:r>
              <a:rPr lang="uk-UA" dirty="0" smtClean="0"/>
              <a:t> j=0; j&lt;k; j++)</a:t>
            </a:r>
          </a:p>
          <a:p>
            <a:r>
              <a:rPr lang="uk-UA" dirty="0" smtClean="0"/>
              <a:t>			</a:t>
            </a:r>
            <a:r>
              <a:rPr lang="uk-UA" dirty="0" err="1" smtClean="0"/>
              <a:t>printf</a:t>
            </a:r>
            <a:r>
              <a:rPr lang="uk-UA" dirty="0" smtClean="0"/>
              <a:t>("%d ",</a:t>
            </a:r>
            <a:r>
              <a:rPr lang="uk-UA" dirty="0" err="1" smtClean="0"/>
              <a:t>box</a:t>
            </a:r>
            <a:r>
              <a:rPr lang="uk-UA" dirty="0" smtClean="0"/>
              <a:t>[i].</a:t>
            </a:r>
            <a:r>
              <a:rPr lang="uk-UA" dirty="0" err="1" smtClean="0"/>
              <a:t>ocenka</a:t>
            </a:r>
            <a:r>
              <a:rPr lang="uk-UA" dirty="0" smtClean="0"/>
              <a:t>[j]);</a:t>
            </a:r>
          </a:p>
          <a:p>
            <a:r>
              <a:rPr lang="uk-UA" dirty="0" smtClean="0"/>
              <a:t>	}</a:t>
            </a:r>
          </a:p>
          <a:p>
            <a:r>
              <a:rPr lang="uk-UA" dirty="0" smtClean="0"/>
              <a:t>	</a:t>
            </a:r>
            <a:r>
              <a:rPr lang="uk-UA" dirty="0" err="1" smtClean="0"/>
              <a:t>return</a:t>
            </a:r>
            <a:r>
              <a:rPr lang="uk-UA" dirty="0" smtClean="0"/>
              <a:t> 0;</a:t>
            </a:r>
          </a:p>
          <a:p>
            <a:r>
              <a:rPr lang="uk-UA" dirty="0" smtClean="0"/>
              <a:t>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87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з файлом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Базові функції для роботи з файлами описані в бібліотеці </a:t>
            </a:r>
            <a:r>
              <a:rPr lang="uk-UA" b="1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. Вся робота з файлом виконується через файлову змінну - покажчик на структуру типу FILE:</a:t>
            </a:r>
          </a:p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FILE * </a:t>
            </a:r>
            <a:r>
              <a:rPr lang="uk-UA" b="1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Відкрити файл можна функцією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, що має 2 параметри:</a:t>
            </a: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ім'я файлу,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режим доступу);</a:t>
            </a: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uk-UA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режим_доступу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визначає, які дії будуть дозволені з файлом: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- відкриваємо для читання текстовий файл;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r + 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- відкриваємо для довільного доступу (читання і запис) бінарний файл;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- відкриваємо текстовий файл для додавання даних в кінець файлу;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- відкриваємо файл для запису.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9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з файлом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76153"/>
              </p:ext>
            </p:extLst>
          </p:nvPr>
        </p:nvGraphicFramePr>
        <p:xfrm>
          <a:off x="899592" y="1628800"/>
          <a:ext cx="7704856" cy="4877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5589"/>
                <a:gridCol w="6229267"/>
              </a:tblGrid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Назва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Що робить 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fopen()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Відкриває файл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fclose()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Закриває файл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putc()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Записує символ у файл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fputc()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Записує символ у файл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getc()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Читає символ з файлу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fgetc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Читає символ з файлу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fgets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Читає рядок з файлу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fputs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Записує рядок у файл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fseek()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Встановлює покажчик поточної позиції на певний байт файлу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ftell()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поточне значення покажчика у файлі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fprintf()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Для файлу те саме, що </a:t>
                      </a:r>
                      <a:r>
                        <a:rPr lang="uk-UA" sz="1600" dirty="0" err="1">
                          <a:effectLst/>
                        </a:rPr>
                        <a:t>printf</a:t>
                      </a:r>
                      <a:r>
                        <a:rPr lang="uk-UA" sz="1600" dirty="0">
                          <a:effectLst/>
                        </a:rPr>
                        <a:t>() для консолі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fscanf()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Для файлу те саме, що </a:t>
                      </a:r>
                      <a:r>
                        <a:rPr lang="uk-UA" sz="1600" dirty="0" err="1">
                          <a:effectLst/>
                        </a:rPr>
                        <a:t>scanf</a:t>
                      </a:r>
                      <a:r>
                        <a:rPr lang="uk-UA" sz="1600" dirty="0">
                          <a:effectLst/>
                        </a:rPr>
                        <a:t>() для консолі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72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feof()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значення </a:t>
                      </a:r>
                      <a:r>
                        <a:rPr lang="uk-UA" sz="1600" dirty="0" err="1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 (істина), якщо досягнуто кінець файлу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error()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значення </a:t>
                      </a:r>
                      <a:r>
                        <a:rPr lang="uk-UA" sz="1600" dirty="0" err="1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 якщо виникла помилка 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72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rewind()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Встановлює покажчик поточної позиції на початок файлу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remove()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Знищує файл 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fflush()</a:t>
                      </a:r>
                      <a:endParaRPr lang="uk-U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 smtClean="0">
                          <a:effectLst/>
                        </a:rPr>
                        <a:t>Дозапис</a:t>
                      </a:r>
                      <a:r>
                        <a:rPr lang="uk-UA" sz="1600" dirty="0" smtClean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потоку у файл </a:t>
                      </a:r>
                      <a:endParaRPr lang="uk-U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000" y="116632"/>
            <a:ext cx="9001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/>
              <a:t>Приклад</a:t>
            </a:r>
            <a:r>
              <a:rPr lang="uk-UA" dirty="0"/>
              <a:t>. </a:t>
            </a:r>
            <a:r>
              <a:rPr lang="uk-UA" dirty="0" smtClean="0"/>
              <a:t>Перевірка, </a:t>
            </a:r>
            <a:r>
              <a:rPr lang="uk-UA" dirty="0"/>
              <a:t>чи вдалося відкрити файл з поточної </a:t>
            </a:r>
            <a:r>
              <a:rPr lang="uk-UA" dirty="0" smtClean="0"/>
              <a:t>папки</a:t>
            </a:r>
            <a:endParaRPr lang="uk-UA" dirty="0"/>
          </a:p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SetConsoleCP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(1251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(1251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"myFile.txt"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"\n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вдалося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відкрити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файл\n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(1);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Вийти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з кодом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завершення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1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файл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відкрито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fputs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Жил-был пёс\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[100];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fgets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100,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n%s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66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260648"/>
            <a:ext cx="66967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/>
              <a:t>Приклад виконання завдання</a:t>
            </a:r>
            <a:r>
              <a:rPr lang="uk-UA" i="1" dirty="0" smtClean="0"/>
              <a:t>:</a:t>
            </a:r>
          </a:p>
          <a:p>
            <a:endParaRPr lang="uk-UA" dirty="0"/>
          </a:p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name[10];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[10];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den;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Buff(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fseek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0,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SEEK_END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ftell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/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rewind(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(N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N,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2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1264</TotalTime>
  <Words>768</Words>
  <Application>Microsoft Office PowerPoint</Application>
  <PresentationFormat>Экран (4:3)</PresentationFormat>
  <Paragraphs>227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Сетка</vt:lpstr>
      <vt:lpstr>Навчальна практика</vt:lpstr>
      <vt:lpstr>Структура</vt:lpstr>
      <vt:lpstr>Презентация PowerPoint</vt:lpstr>
      <vt:lpstr>Презентация PowerPoint</vt:lpstr>
      <vt:lpstr>Презентация PowerPoint</vt:lpstr>
      <vt:lpstr>Робота з файлом</vt:lpstr>
      <vt:lpstr>Робота з файлом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Навчальна практика</dc:title>
  <dc:creator>Галя</dc:creator>
  <cp:lastModifiedBy>Gala</cp:lastModifiedBy>
  <cp:revision>19</cp:revision>
  <dcterms:created xsi:type="dcterms:W3CDTF">2018-01-24T20:42:10Z</dcterms:created>
  <dcterms:modified xsi:type="dcterms:W3CDTF">2022-01-23T20:33:14Z</dcterms:modified>
</cp:coreProperties>
</file>