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9" r:id="rId2"/>
    <p:sldId id="267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5712-6E69-4FBE-BAC0-AC0F14D7B95A}" type="doc">
      <dgm:prSet loTypeId="urn:microsoft.com/office/officeart/2005/8/layout/h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9DE79E4B-7AE3-4EEB-A4C7-ED4DC918D705}">
      <dgm:prSet phldrT="[Текст]"/>
      <dgm:spPr/>
      <dgm:t>
        <a:bodyPr/>
        <a:lstStyle/>
        <a:p>
          <a:endParaRPr lang="uk-UA" dirty="0"/>
        </a:p>
      </dgm:t>
    </dgm:pt>
    <dgm:pt modelId="{7C61178A-7E01-4AD8-858A-0831A0700889}" type="parTrans" cxnId="{80E52031-37AA-4F6D-9B42-56BA04719262}">
      <dgm:prSet/>
      <dgm:spPr/>
      <dgm:t>
        <a:bodyPr/>
        <a:lstStyle/>
        <a:p>
          <a:endParaRPr lang="uk-UA"/>
        </a:p>
      </dgm:t>
    </dgm:pt>
    <dgm:pt modelId="{E1D2F049-1C1C-424C-8778-6E693F7F6A8B}" type="sibTrans" cxnId="{80E52031-37AA-4F6D-9B42-56BA04719262}">
      <dgm:prSet/>
      <dgm:spPr/>
      <dgm:t>
        <a:bodyPr/>
        <a:lstStyle/>
        <a:p>
          <a:endParaRPr lang="uk-UA"/>
        </a:p>
      </dgm:t>
    </dgm:pt>
    <dgm:pt modelId="{F75F949A-CCF5-415B-84C5-81B81E30A065}">
      <dgm:prSet phldrT="[Текст]"/>
      <dgm:spPr/>
      <dgm:t>
        <a:bodyPr/>
        <a:lstStyle/>
        <a:p>
          <a:r>
            <a:rPr lang="uk-UA" dirty="0"/>
            <a:t>Видавничі системи</a:t>
          </a:r>
        </a:p>
      </dgm:t>
    </dgm:pt>
    <dgm:pt modelId="{E8EBF598-7045-42A3-A675-51D4DFDF861C}" type="parTrans" cxnId="{8046E2DD-0011-4EB3-A160-69E1C8E2E32D}">
      <dgm:prSet/>
      <dgm:spPr/>
      <dgm:t>
        <a:bodyPr/>
        <a:lstStyle/>
        <a:p>
          <a:endParaRPr lang="uk-UA"/>
        </a:p>
      </dgm:t>
    </dgm:pt>
    <dgm:pt modelId="{3C8FB235-23A9-4B25-9032-E17575E8593A}" type="sibTrans" cxnId="{8046E2DD-0011-4EB3-A160-69E1C8E2E32D}">
      <dgm:prSet/>
      <dgm:spPr/>
      <dgm:t>
        <a:bodyPr/>
        <a:lstStyle/>
        <a:p>
          <a:endParaRPr lang="uk-UA"/>
        </a:p>
      </dgm:t>
    </dgm:pt>
    <dgm:pt modelId="{DEDF528F-42A5-4217-BACA-C5BB645BB6FA}">
      <dgm:prSet phldrT="[Текст]"/>
      <dgm:spPr/>
      <dgm:t>
        <a:bodyPr/>
        <a:lstStyle/>
        <a:p>
          <a:r>
            <a:rPr lang="uk-UA" dirty="0" err="1"/>
            <a:t>Електонні</a:t>
          </a:r>
          <a:r>
            <a:rPr lang="uk-UA" dirty="0"/>
            <a:t> таблиці або табличні </a:t>
          </a:r>
          <a:r>
            <a:rPr lang="uk-UA" dirty="0" err="1"/>
            <a:t>процессори</a:t>
          </a:r>
          <a:r>
            <a:rPr lang="uk-UA" dirty="0"/>
            <a:t> </a:t>
          </a:r>
        </a:p>
      </dgm:t>
    </dgm:pt>
    <dgm:pt modelId="{D0610F12-53E0-4731-A338-DD8A74A262FF}" type="parTrans" cxnId="{501A45C8-97DD-4A96-A918-43A52B69B225}">
      <dgm:prSet/>
      <dgm:spPr/>
      <dgm:t>
        <a:bodyPr/>
        <a:lstStyle/>
        <a:p>
          <a:endParaRPr lang="uk-UA"/>
        </a:p>
      </dgm:t>
    </dgm:pt>
    <dgm:pt modelId="{553D80B4-B5DA-4A2B-B041-2CCEB7D7BCE0}" type="sibTrans" cxnId="{501A45C8-97DD-4A96-A918-43A52B69B225}">
      <dgm:prSet/>
      <dgm:spPr/>
      <dgm:t>
        <a:bodyPr/>
        <a:lstStyle/>
        <a:p>
          <a:endParaRPr lang="uk-UA"/>
        </a:p>
      </dgm:t>
    </dgm:pt>
    <dgm:pt modelId="{B9F3FD4B-FC4B-435B-A3CC-CFD472485775}">
      <dgm:prSet phldrT="[Текст]"/>
      <dgm:spPr/>
      <dgm:t>
        <a:bodyPr/>
        <a:lstStyle/>
        <a:p>
          <a:r>
            <a:rPr lang="uk-UA" dirty="0"/>
            <a:t>Засоби створення демонстраційного матеріалу </a:t>
          </a:r>
        </a:p>
      </dgm:t>
    </dgm:pt>
    <dgm:pt modelId="{34342AA8-E78D-4B71-9768-D9A7B7D72881}" type="parTrans" cxnId="{C641D2C2-5199-4269-955C-293D0ED69107}">
      <dgm:prSet/>
      <dgm:spPr/>
      <dgm:t>
        <a:bodyPr/>
        <a:lstStyle/>
        <a:p>
          <a:endParaRPr lang="uk-UA"/>
        </a:p>
      </dgm:t>
    </dgm:pt>
    <dgm:pt modelId="{4683C275-2AAC-43D1-A82B-0E0AF6659D89}" type="sibTrans" cxnId="{C641D2C2-5199-4269-955C-293D0ED69107}">
      <dgm:prSet/>
      <dgm:spPr/>
      <dgm:t>
        <a:bodyPr/>
        <a:lstStyle/>
        <a:p>
          <a:endParaRPr lang="uk-UA"/>
        </a:p>
      </dgm:t>
    </dgm:pt>
    <dgm:pt modelId="{251BE90E-F253-481C-9457-2FDF990C4843}">
      <dgm:prSet phldrT="[Текст]"/>
      <dgm:spPr/>
      <dgm:t>
        <a:bodyPr/>
        <a:lstStyle/>
        <a:p>
          <a:r>
            <a:rPr lang="uk-UA" dirty="0"/>
            <a:t>Системи управління базами даних</a:t>
          </a:r>
        </a:p>
      </dgm:t>
    </dgm:pt>
    <dgm:pt modelId="{3ADE61F4-F0A3-4B2C-B457-891A37220C85}" type="parTrans" cxnId="{D59813B5-4CBF-4B41-AE8C-0F53EC128B92}">
      <dgm:prSet/>
      <dgm:spPr/>
      <dgm:t>
        <a:bodyPr/>
        <a:lstStyle/>
        <a:p>
          <a:endParaRPr lang="uk-UA"/>
        </a:p>
      </dgm:t>
    </dgm:pt>
    <dgm:pt modelId="{D3FCEF14-25C1-4D57-86F6-22076173BC13}" type="sibTrans" cxnId="{D59813B5-4CBF-4B41-AE8C-0F53EC128B92}">
      <dgm:prSet/>
      <dgm:spPr/>
      <dgm:t>
        <a:bodyPr/>
        <a:lstStyle/>
        <a:p>
          <a:endParaRPr lang="uk-UA"/>
        </a:p>
      </dgm:t>
    </dgm:pt>
    <dgm:pt modelId="{196E648A-0585-489A-8A54-642850047463}">
      <dgm:prSet phldrT="[Текст]"/>
      <dgm:spPr/>
      <dgm:t>
        <a:bodyPr/>
        <a:lstStyle/>
        <a:p>
          <a:r>
            <a:rPr lang="uk-UA" dirty="0"/>
            <a:t>Системи автоматичного проектування</a:t>
          </a:r>
        </a:p>
      </dgm:t>
    </dgm:pt>
    <dgm:pt modelId="{2F07287A-E3D4-44D2-934D-EEDC3BA0465A}" type="parTrans" cxnId="{C94B0D7A-C39C-4A2F-B49A-914969433685}">
      <dgm:prSet/>
      <dgm:spPr/>
      <dgm:t>
        <a:bodyPr/>
        <a:lstStyle/>
        <a:p>
          <a:endParaRPr lang="uk-UA"/>
        </a:p>
      </dgm:t>
    </dgm:pt>
    <dgm:pt modelId="{B1E63D46-352E-4B48-A205-72BBC48C09F5}" type="sibTrans" cxnId="{C94B0D7A-C39C-4A2F-B49A-914969433685}">
      <dgm:prSet/>
      <dgm:spPr/>
      <dgm:t>
        <a:bodyPr/>
        <a:lstStyle/>
        <a:p>
          <a:endParaRPr lang="uk-UA"/>
        </a:p>
      </dgm:t>
    </dgm:pt>
    <dgm:pt modelId="{EF5895FB-43CE-40F3-86F1-4FFC4CB4BE64}">
      <dgm:prSet phldrT="[Текст]"/>
      <dgm:spPr/>
      <dgm:t>
        <a:bodyPr/>
        <a:lstStyle/>
        <a:p>
          <a:r>
            <a:rPr lang="uk-UA" dirty="0"/>
            <a:t>Текстові редактори</a:t>
          </a:r>
        </a:p>
      </dgm:t>
    </dgm:pt>
    <dgm:pt modelId="{D9BF1F7B-2561-4B08-A3F6-5DD53AB58A2F}" type="sibTrans" cxnId="{58B3DD70-C84A-4007-8BA1-829653B818A3}">
      <dgm:prSet/>
      <dgm:spPr/>
      <dgm:t>
        <a:bodyPr/>
        <a:lstStyle/>
        <a:p>
          <a:endParaRPr lang="uk-UA"/>
        </a:p>
      </dgm:t>
    </dgm:pt>
    <dgm:pt modelId="{9EA9AFB5-1B0F-41AF-9254-D8662FC06094}" type="parTrans" cxnId="{58B3DD70-C84A-4007-8BA1-829653B818A3}">
      <dgm:prSet/>
      <dgm:spPr/>
      <dgm:t>
        <a:bodyPr/>
        <a:lstStyle/>
        <a:p>
          <a:endParaRPr lang="uk-UA"/>
        </a:p>
      </dgm:t>
    </dgm:pt>
    <dgm:pt modelId="{1A93F60C-AFE0-4161-9ED2-76F9A130BC2A}" type="pres">
      <dgm:prSet presAssocID="{9FAF5712-6E69-4FBE-BAC0-AC0F14D7B95A}" presName="composite" presStyleCnt="0">
        <dgm:presLayoutVars>
          <dgm:chMax val="1"/>
          <dgm:dir/>
          <dgm:resizeHandles val="exact"/>
        </dgm:presLayoutVars>
      </dgm:prSet>
      <dgm:spPr/>
    </dgm:pt>
    <dgm:pt modelId="{229C40E8-9179-4383-95BC-AD8C238E1EC8}" type="pres">
      <dgm:prSet presAssocID="{9DE79E4B-7AE3-4EEB-A4C7-ED4DC918D705}" presName="roof" presStyleLbl="dkBgShp" presStyleIdx="0" presStyleCnt="2" custLinFactNeighborX="0" custLinFactNeighborY="-95609"/>
      <dgm:spPr/>
    </dgm:pt>
    <dgm:pt modelId="{E3933A6E-14F9-4F29-98C8-08FAC3A49E34}" type="pres">
      <dgm:prSet presAssocID="{9DE79E4B-7AE3-4EEB-A4C7-ED4DC918D705}" presName="pillars" presStyleCnt="0"/>
      <dgm:spPr/>
    </dgm:pt>
    <dgm:pt modelId="{3DFD42EE-C71B-4C91-AC88-152712FF3BD5}" type="pres">
      <dgm:prSet presAssocID="{9DE79E4B-7AE3-4EEB-A4C7-ED4DC918D705}" presName="pillar1" presStyleLbl="node1" presStyleIdx="0" presStyleCnt="6">
        <dgm:presLayoutVars>
          <dgm:bulletEnabled val="1"/>
        </dgm:presLayoutVars>
      </dgm:prSet>
      <dgm:spPr/>
    </dgm:pt>
    <dgm:pt modelId="{F07D585A-D2AC-4491-9C0B-68431E3B1A1D}" type="pres">
      <dgm:prSet presAssocID="{F75F949A-CCF5-415B-84C5-81B81E30A065}" presName="pillarX" presStyleLbl="node1" presStyleIdx="1" presStyleCnt="6">
        <dgm:presLayoutVars>
          <dgm:bulletEnabled val="1"/>
        </dgm:presLayoutVars>
      </dgm:prSet>
      <dgm:spPr/>
    </dgm:pt>
    <dgm:pt modelId="{FAF38E0F-C1E3-4CEA-855F-DEBFD48F6C01}" type="pres">
      <dgm:prSet presAssocID="{DEDF528F-42A5-4217-BACA-C5BB645BB6FA}" presName="pillarX" presStyleLbl="node1" presStyleIdx="2" presStyleCnt="6">
        <dgm:presLayoutVars>
          <dgm:bulletEnabled val="1"/>
        </dgm:presLayoutVars>
      </dgm:prSet>
      <dgm:spPr/>
    </dgm:pt>
    <dgm:pt modelId="{5A452B9D-7413-4712-8E71-C644EF797160}" type="pres">
      <dgm:prSet presAssocID="{B9F3FD4B-FC4B-435B-A3CC-CFD472485775}" presName="pillarX" presStyleLbl="node1" presStyleIdx="3" presStyleCnt="6">
        <dgm:presLayoutVars>
          <dgm:bulletEnabled val="1"/>
        </dgm:presLayoutVars>
      </dgm:prSet>
      <dgm:spPr/>
    </dgm:pt>
    <dgm:pt modelId="{ECDB1AF9-E3C9-467B-945C-55D695CE523F}" type="pres">
      <dgm:prSet presAssocID="{251BE90E-F253-481C-9457-2FDF990C4843}" presName="pillarX" presStyleLbl="node1" presStyleIdx="4" presStyleCnt="6">
        <dgm:presLayoutVars>
          <dgm:bulletEnabled val="1"/>
        </dgm:presLayoutVars>
      </dgm:prSet>
      <dgm:spPr/>
    </dgm:pt>
    <dgm:pt modelId="{2B955716-3289-4BBB-9552-A3741A646EA8}" type="pres">
      <dgm:prSet presAssocID="{196E648A-0585-489A-8A54-642850047463}" presName="pillarX" presStyleLbl="node1" presStyleIdx="5" presStyleCnt="6">
        <dgm:presLayoutVars>
          <dgm:bulletEnabled val="1"/>
        </dgm:presLayoutVars>
      </dgm:prSet>
      <dgm:spPr/>
    </dgm:pt>
    <dgm:pt modelId="{C4BE104F-F55B-4954-821B-8EE397C7D5D4}" type="pres">
      <dgm:prSet presAssocID="{9DE79E4B-7AE3-4EEB-A4C7-ED4DC918D705}" presName="base" presStyleLbl="dkBgShp" presStyleIdx="1" presStyleCnt="2"/>
      <dgm:spPr/>
    </dgm:pt>
  </dgm:ptLst>
  <dgm:cxnLst>
    <dgm:cxn modelId="{EAA36107-AB5F-4BFF-AB0F-39D5E8495313}" type="presOf" srcId="{EF5895FB-43CE-40F3-86F1-4FFC4CB4BE64}" destId="{3DFD42EE-C71B-4C91-AC88-152712FF3BD5}" srcOrd="0" destOrd="0" presId="urn:microsoft.com/office/officeart/2005/8/layout/hList3"/>
    <dgm:cxn modelId="{85E1550B-5D6D-4FD7-B82F-8D8293A4F6EA}" type="presOf" srcId="{9DE79E4B-7AE3-4EEB-A4C7-ED4DC918D705}" destId="{229C40E8-9179-4383-95BC-AD8C238E1EC8}" srcOrd="0" destOrd="0" presId="urn:microsoft.com/office/officeart/2005/8/layout/hList3"/>
    <dgm:cxn modelId="{912DA917-EC81-43BD-B6FF-5EE1E3B3CD94}" type="presOf" srcId="{DEDF528F-42A5-4217-BACA-C5BB645BB6FA}" destId="{FAF38E0F-C1E3-4CEA-855F-DEBFD48F6C01}" srcOrd="0" destOrd="0" presId="urn:microsoft.com/office/officeart/2005/8/layout/hList3"/>
    <dgm:cxn modelId="{80E52031-37AA-4F6D-9B42-56BA04719262}" srcId="{9FAF5712-6E69-4FBE-BAC0-AC0F14D7B95A}" destId="{9DE79E4B-7AE3-4EEB-A4C7-ED4DC918D705}" srcOrd="0" destOrd="0" parTransId="{7C61178A-7E01-4AD8-858A-0831A0700889}" sibTransId="{E1D2F049-1C1C-424C-8778-6E693F7F6A8B}"/>
    <dgm:cxn modelId="{17164B37-E3F7-4213-829F-A49D36AAE5A7}" type="presOf" srcId="{F75F949A-CCF5-415B-84C5-81B81E30A065}" destId="{F07D585A-D2AC-4491-9C0B-68431E3B1A1D}" srcOrd="0" destOrd="0" presId="urn:microsoft.com/office/officeart/2005/8/layout/hList3"/>
    <dgm:cxn modelId="{3CE35B5F-5DAB-47D6-8662-78EF07CB5BE2}" type="presOf" srcId="{251BE90E-F253-481C-9457-2FDF990C4843}" destId="{ECDB1AF9-E3C9-467B-945C-55D695CE523F}" srcOrd="0" destOrd="0" presId="urn:microsoft.com/office/officeart/2005/8/layout/hList3"/>
    <dgm:cxn modelId="{58B3DD70-C84A-4007-8BA1-829653B818A3}" srcId="{9DE79E4B-7AE3-4EEB-A4C7-ED4DC918D705}" destId="{EF5895FB-43CE-40F3-86F1-4FFC4CB4BE64}" srcOrd="0" destOrd="0" parTransId="{9EA9AFB5-1B0F-41AF-9254-D8662FC06094}" sibTransId="{D9BF1F7B-2561-4B08-A3F6-5DD53AB58A2F}"/>
    <dgm:cxn modelId="{C94B0D7A-C39C-4A2F-B49A-914969433685}" srcId="{9DE79E4B-7AE3-4EEB-A4C7-ED4DC918D705}" destId="{196E648A-0585-489A-8A54-642850047463}" srcOrd="5" destOrd="0" parTransId="{2F07287A-E3D4-44D2-934D-EEDC3BA0465A}" sibTransId="{B1E63D46-352E-4B48-A205-72BBC48C09F5}"/>
    <dgm:cxn modelId="{549DE59D-8244-474B-AE5C-9D445E314D44}" type="presOf" srcId="{196E648A-0585-489A-8A54-642850047463}" destId="{2B955716-3289-4BBB-9552-A3741A646EA8}" srcOrd="0" destOrd="0" presId="urn:microsoft.com/office/officeart/2005/8/layout/hList3"/>
    <dgm:cxn modelId="{D59813B5-4CBF-4B41-AE8C-0F53EC128B92}" srcId="{9DE79E4B-7AE3-4EEB-A4C7-ED4DC918D705}" destId="{251BE90E-F253-481C-9457-2FDF990C4843}" srcOrd="4" destOrd="0" parTransId="{3ADE61F4-F0A3-4B2C-B457-891A37220C85}" sibTransId="{D3FCEF14-25C1-4D57-86F6-22076173BC13}"/>
    <dgm:cxn modelId="{C641D2C2-5199-4269-955C-293D0ED69107}" srcId="{9DE79E4B-7AE3-4EEB-A4C7-ED4DC918D705}" destId="{B9F3FD4B-FC4B-435B-A3CC-CFD472485775}" srcOrd="3" destOrd="0" parTransId="{34342AA8-E78D-4B71-9768-D9A7B7D72881}" sibTransId="{4683C275-2AAC-43D1-A82B-0E0AF6659D89}"/>
    <dgm:cxn modelId="{501A45C8-97DD-4A96-A918-43A52B69B225}" srcId="{9DE79E4B-7AE3-4EEB-A4C7-ED4DC918D705}" destId="{DEDF528F-42A5-4217-BACA-C5BB645BB6FA}" srcOrd="2" destOrd="0" parTransId="{D0610F12-53E0-4731-A338-DD8A74A262FF}" sibTransId="{553D80B4-B5DA-4A2B-B041-2CCEB7D7BCE0}"/>
    <dgm:cxn modelId="{EC20DDD0-1DA0-4C2D-8F0C-E1548E6BB1BE}" type="presOf" srcId="{9FAF5712-6E69-4FBE-BAC0-AC0F14D7B95A}" destId="{1A93F60C-AFE0-4161-9ED2-76F9A130BC2A}" srcOrd="0" destOrd="0" presId="urn:microsoft.com/office/officeart/2005/8/layout/hList3"/>
    <dgm:cxn modelId="{8046E2DD-0011-4EB3-A160-69E1C8E2E32D}" srcId="{9DE79E4B-7AE3-4EEB-A4C7-ED4DC918D705}" destId="{F75F949A-CCF5-415B-84C5-81B81E30A065}" srcOrd="1" destOrd="0" parTransId="{E8EBF598-7045-42A3-A675-51D4DFDF861C}" sibTransId="{3C8FB235-23A9-4B25-9032-E17575E8593A}"/>
    <dgm:cxn modelId="{A77F7DF1-0129-40B8-8166-28EF8A099C17}" type="presOf" srcId="{B9F3FD4B-FC4B-435B-A3CC-CFD472485775}" destId="{5A452B9D-7413-4712-8E71-C644EF797160}" srcOrd="0" destOrd="0" presId="urn:microsoft.com/office/officeart/2005/8/layout/hList3"/>
    <dgm:cxn modelId="{E4DB3702-C946-4420-B8F6-A343F2987032}" type="presParOf" srcId="{1A93F60C-AFE0-4161-9ED2-76F9A130BC2A}" destId="{229C40E8-9179-4383-95BC-AD8C238E1EC8}" srcOrd="0" destOrd="0" presId="urn:microsoft.com/office/officeart/2005/8/layout/hList3"/>
    <dgm:cxn modelId="{04421E12-10B8-4145-AB99-4C21730555D1}" type="presParOf" srcId="{1A93F60C-AFE0-4161-9ED2-76F9A130BC2A}" destId="{E3933A6E-14F9-4F29-98C8-08FAC3A49E34}" srcOrd="1" destOrd="0" presId="urn:microsoft.com/office/officeart/2005/8/layout/hList3"/>
    <dgm:cxn modelId="{90D69594-D982-4523-9D69-0DBE4F1CB9D7}" type="presParOf" srcId="{E3933A6E-14F9-4F29-98C8-08FAC3A49E34}" destId="{3DFD42EE-C71B-4C91-AC88-152712FF3BD5}" srcOrd="0" destOrd="0" presId="urn:microsoft.com/office/officeart/2005/8/layout/hList3"/>
    <dgm:cxn modelId="{99063CAB-41DB-4D99-9A19-3AFD2734747F}" type="presParOf" srcId="{E3933A6E-14F9-4F29-98C8-08FAC3A49E34}" destId="{F07D585A-D2AC-4491-9C0B-68431E3B1A1D}" srcOrd="1" destOrd="0" presId="urn:microsoft.com/office/officeart/2005/8/layout/hList3"/>
    <dgm:cxn modelId="{8435DAF4-B02E-414F-8AC4-7148C98112E5}" type="presParOf" srcId="{E3933A6E-14F9-4F29-98C8-08FAC3A49E34}" destId="{FAF38E0F-C1E3-4CEA-855F-DEBFD48F6C01}" srcOrd="2" destOrd="0" presId="urn:microsoft.com/office/officeart/2005/8/layout/hList3"/>
    <dgm:cxn modelId="{95CF3384-DB79-4574-BA8D-76BF99FCE9A9}" type="presParOf" srcId="{E3933A6E-14F9-4F29-98C8-08FAC3A49E34}" destId="{5A452B9D-7413-4712-8E71-C644EF797160}" srcOrd="3" destOrd="0" presId="urn:microsoft.com/office/officeart/2005/8/layout/hList3"/>
    <dgm:cxn modelId="{B86493BF-A837-4721-A8AF-10F07C76044B}" type="presParOf" srcId="{E3933A6E-14F9-4F29-98C8-08FAC3A49E34}" destId="{ECDB1AF9-E3C9-467B-945C-55D695CE523F}" srcOrd="4" destOrd="0" presId="urn:microsoft.com/office/officeart/2005/8/layout/hList3"/>
    <dgm:cxn modelId="{70D59FB5-4D3C-4369-BBB2-4B75D86065A8}" type="presParOf" srcId="{E3933A6E-14F9-4F29-98C8-08FAC3A49E34}" destId="{2B955716-3289-4BBB-9552-A3741A646EA8}" srcOrd="5" destOrd="0" presId="urn:microsoft.com/office/officeart/2005/8/layout/hList3"/>
    <dgm:cxn modelId="{7468A20E-D1EE-4F64-80F3-04E30611EF31}" type="presParOf" srcId="{1A93F60C-AFE0-4161-9ED2-76F9A130BC2A}" destId="{C4BE104F-F55B-4954-821B-8EE397C7D5D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AF5712-6E69-4FBE-BAC0-AC0F14D7B95A}" type="doc">
      <dgm:prSet loTypeId="urn:microsoft.com/office/officeart/2005/8/layout/h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91A6EA9B-440B-4356-9F87-6266F2F0EEA5}">
      <dgm:prSet phldrT="[Текст]"/>
      <dgm:spPr/>
      <dgm:t>
        <a:bodyPr/>
        <a:lstStyle/>
        <a:p>
          <a:r>
            <a:rPr lang="uk-UA" dirty="0"/>
            <a:t>Системи штучного інтелекту</a:t>
          </a:r>
        </a:p>
      </dgm:t>
    </dgm:pt>
    <dgm:pt modelId="{EB31418F-EC3A-406A-B1C9-CB13C51ACD09}" type="parTrans" cxnId="{430A868D-7A68-459B-B802-2E3A65747E68}">
      <dgm:prSet/>
      <dgm:spPr/>
      <dgm:t>
        <a:bodyPr/>
        <a:lstStyle/>
        <a:p>
          <a:endParaRPr lang="uk-UA"/>
        </a:p>
      </dgm:t>
    </dgm:pt>
    <dgm:pt modelId="{8739AE78-C0EB-4DD6-A93C-75680D3E9BAA}" type="sibTrans" cxnId="{430A868D-7A68-459B-B802-2E3A65747E68}">
      <dgm:prSet/>
      <dgm:spPr/>
      <dgm:t>
        <a:bodyPr/>
        <a:lstStyle/>
        <a:p>
          <a:endParaRPr lang="uk-UA"/>
        </a:p>
      </dgm:t>
    </dgm:pt>
    <dgm:pt modelId="{CEA86884-68A5-4115-B4A3-90251DD14BE2}">
      <dgm:prSet phldrT="[Текст]"/>
      <dgm:spPr/>
      <dgm:t>
        <a:bodyPr/>
        <a:lstStyle/>
        <a:p>
          <a:endParaRPr lang="uk-UA" dirty="0"/>
        </a:p>
      </dgm:t>
    </dgm:pt>
    <dgm:pt modelId="{D02D78EA-20FD-41DE-9E73-661147A97E0E}" type="parTrans" cxnId="{90588444-05B5-42D6-880D-9A06A4279A0E}">
      <dgm:prSet/>
      <dgm:spPr/>
      <dgm:t>
        <a:bodyPr/>
        <a:lstStyle/>
        <a:p>
          <a:endParaRPr lang="uk-UA"/>
        </a:p>
      </dgm:t>
    </dgm:pt>
    <dgm:pt modelId="{7A8B2878-7DB4-448D-87A4-6740A014754B}" type="sibTrans" cxnId="{90588444-05B5-42D6-880D-9A06A4279A0E}">
      <dgm:prSet/>
      <dgm:spPr/>
      <dgm:t>
        <a:bodyPr/>
        <a:lstStyle/>
        <a:p>
          <a:endParaRPr lang="uk-UA"/>
        </a:p>
      </dgm:t>
    </dgm:pt>
    <dgm:pt modelId="{AE7F4498-8E8B-43D1-81E6-40A87DF2CF9D}">
      <dgm:prSet phldrT="[Текст]"/>
      <dgm:spPr/>
      <dgm:t>
        <a:bodyPr/>
        <a:lstStyle/>
        <a:p>
          <a:r>
            <a:rPr lang="uk-UA" dirty="0"/>
            <a:t>Графічні редактори</a:t>
          </a:r>
        </a:p>
      </dgm:t>
    </dgm:pt>
    <dgm:pt modelId="{2F1D9CAC-5276-4309-9170-E37B772ECE17}" type="parTrans" cxnId="{774B7622-137A-45FA-91B4-514C644D0F05}">
      <dgm:prSet/>
      <dgm:spPr/>
      <dgm:t>
        <a:bodyPr/>
        <a:lstStyle/>
        <a:p>
          <a:endParaRPr lang="uk-UA"/>
        </a:p>
      </dgm:t>
    </dgm:pt>
    <dgm:pt modelId="{F6CF18D7-D285-454B-BFCE-CFF543D8D107}" type="sibTrans" cxnId="{774B7622-137A-45FA-91B4-514C644D0F05}">
      <dgm:prSet/>
      <dgm:spPr/>
      <dgm:t>
        <a:bodyPr/>
        <a:lstStyle/>
        <a:p>
          <a:endParaRPr lang="uk-UA"/>
        </a:p>
      </dgm:t>
    </dgm:pt>
    <dgm:pt modelId="{04E1B3A0-70F2-4148-87BD-B50632C33923}">
      <dgm:prSet phldrT="[Текст]"/>
      <dgm:spPr/>
      <dgm:t>
        <a:bodyPr/>
        <a:lstStyle/>
        <a:p>
          <a:r>
            <a:rPr lang="uk-UA" dirty="0"/>
            <a:t>Навчальні програми</a:t>
          </a:r>
        </a:p>
      </dgm:t>
    </dgm:pt>
    <dgm:pt modelId="{C8AEED09-5126-4C8A-87E0-966A14A3190F}" type="parTrans" cxnId="{23DB7DA0-CF7A-4544-9ED7-F4672C86A963}">
      <dgm:prSet/>
      <dgm:spPr/>
      <dgm:t>
        <a:bodyPr/>
        <a:lstStyle/>
        <a:p>
          <a:endParaRPr lang="uk-UA"/>
        </a:p>
      </dgm:t>
    </dgm:pt>
    <dgm:pt modelId="{494EF7C2-E7D4-48C8-AEFA-55ECE47F5BA1}" type="sibTrans" cxnId="{23DB7DA0-CF7A-4544-9ED7-F4672C86A963}">
      <dgm:prSet/>
      <dgm:spPr/>
      <dgm:t>
        <a:bodyPr/>
        <a:lstStyle/>
        <a:p>
          <a:endParaRPr lang="uk-UA"/>
        </a:p>
      </dgm:t>
    </dgm:pt>
    <dgm:pt modelId="{0E5ABEBF-7383-469E-B671-43DDDAED723A}">
      <dgm:prSet phldrT="[Текст]"/>
      <dgm:spPr/>
      <dgm:t>
        <a:bodyPr/>
        <a:lstStyle/>
        <a:p>
          <a:r>
            <a:rPr lang="uk-UA" dirty="0"/>
            <a:t>Системи мультимедіа</a:t>
          </a:r>
        </a:p>
      </dgm:t>
    </dgm:pt>
    <dgm:pt modelId="{AD72DDDD-CB6A-4CBF-A1D8-07759051E228}" type="parTrans" cxnId="{B99B1479-45AA-4EB5-9D67-D18EB234677F}">
      <dgm:prSet/>
      <dgm:spPr/>
      <dgm:t>
        <a:bodyPr/>
        <a:lstStyle/>
        <a:p>
          <a:endParaRPr lang="uk-UA"/>
        </a:p>
      </dgm:t>
    </dgm:pt>
    <dgm:pt modelId="{15F50669-EDD3-49DF-9ED9-0C8CD6F67BA7}" type="sibTrans" cxnId="{B99B1479-45AA-4EB5-9D67-D18EB234677F}">
      <dgm:prSet/>
      <dgm:spPr/>
      <dgm:t>
        <a:bodyPr/>
        <a:lstStyle/>
        <a:p>
          <a:endParaRPr lang="uk-UA"/>
        </a:p>
      </dgm:t>
    </dgm:pt>
    <dgm:pt modelId="{C7E45098-C4A4-4A4E-81BB-F4AB20F4781B}">
      <dgm:prSet phldrT="[Текст]"/>
      <dgm:spPr/>
      <dgm:t>
        <a:bodyPr/>
        <a:lstStyle/>
        <a:p>
          <a:r>
            <a:rPr lang="uk-UA" dirty="0"/>
            <a:t>Комп’ютерні ігри</a:t>
          </a:r>
        </a:p>
      </dgm:t>
    </dgm:pt>
    <dgm:pt modelId="{E426AC9B-9626-41CF-9E57-2B3AE4461FDE}" type="parTrans" cxnId="{581A06DF-110A-4616-BB8A-FFD5757B2D5F}">
      <dgm:prSet/>
      <dgm:spPr/>
      <dgm:t>
        <a:bodyPr/>
        <a:lstStyle/>
        <a:p>
          <a:endParaRPr lang="uk-UA"/>
        </a:p>
      </dgm:t>
    </dgm:pt>
    <dgm:pt modelId="{EB4B29DF-1269-456E-8D8B-CABA1BEFB7D9}" type="sibTrans" cxnId="{581A06DF-110A-4616-BB8A-FFD5757B2D5F}">
      <dgm:prSet/>
      <dgm:spPr/>
      <dgm:t>
        <a:bodyPr/>
        <a:lstStyle/>
        <a:p>
          <a:endParaRPr lang="uk-UA"/>
        </a:p>
      </dgm:t>
    </dgm:pt>
    <dgm:pt modelId="{1A93F60C-AFE0-4161-9ED2-76F9A130BC2A}" type="pres">
      <dgm:prSet presAssocID="{9FAF5712-6E69-4FBE-BAC0-AC0F14D7B95A}" presName="composite" presStyleCnt="0">
        <dgm:presLayoutVars>
          <dgm:chMax val="1"/>
          <dgm:dir/>
          <dgm:resizeHandles val="exact"/>
        </dgm:presLayoutVars>
      </dgm:prSet>
      <dgm:spPr/>
    </dgm:pt>
    <dgm:pt modelId="{62B07A16-6E78-44FB-9545-B0C31A428278}" type="pres">
      <dgm:prSet presAssocID="{CEA86884-68A5-4115-B4A3-90251DD14BE2}" presName="roof" presStyleLbl="dkBgShp" presStyleIdx="0" presStyleCnt="2"/>
      <dgm:spPr/>
    </dgm:pt>
    <dgm:pt modelId="{62B25FF6-BFBA-442E-9729-F5A5C03B8ADD}" type="pres">
      <dgm:prSet presAssocID="{CEA86884-68A5-4115-B4A3-90251DD14BE2}" presName="pillars" presStyleCnt="0"/>
      <dgm:spPr/>
    </dgm:pt>
    <dgm:pt modelId="{4022AEF2-CF76-4A02-955A-79769FA7EC76}" type="pres">
      <dgm:prSet presAssocID="{CEA86884-68A5-4115-B4A3-90251DD14BE2}" presName="pillar1" presStyleLbl="node1" presStyleIdx="0" presStyleCnt="5">
        <dgm:presLayoutVars>
          <dgm:bulletEnabled val="1"/>
        </dgm:presLayoutVars>
      </dgm:prSet>
      <dgm:spPr/>
    </dgm:pt>
    <dgm:pt modelId="{7ED342E4-7C6D-4DF6-AB9B-3DB7E17ADD2B}" type="pres">
      <dgm:prSet presAssocID="{AE7F4498-8E8B-43D1-81E6-40A87DF2CF9D}" presName="pillarX" presStyleLbl="node1" presStyleIdx="1" presStyleCnt="5">
        <dgm:presLayoutVars>
          <dgm:bulletEnabled val="1"/>
        </dgm:presLayoutVars>
      </dgm:prSet>
      <dgm:spPr/>
    </dgm:pt>
    <dgm:pt modelId="{DF82C73F-99A0-48C6-98BA-0B68E05C9EA1}" type="pres">
      <dgm:prSet presAssocID="{04E1B3A0-70F2-4148-87BD-B50632C33923}" presName="pillarX" presStyleLbl="node1" presStyleIdx="2" presStyleCnt="5">
        <dgm:presLayoutVars>
          <dgm:bulletEnabled val="1"/>
        </dgm:presLayoutVars>
      </dgm:prSet>
      <dgm:spPr/>
    </dgm:pt>
    <dgm:pt modelId="{00A252CD-11D2-468C-91E5-FD91D8DEBFB8}" type="pres">
      <dgm:prSet presAssocID="{0E5ABEBF-7383-469E-B671-43DDDAED723A}" presName="pillarX" presStyleLbl="node1" presStyleIdx="3" presStyleCnt="5">
        <dgm:presLayoutVars>
          <dgm:bulletEnabled val="1"/>
        </dgm:presLayoutVars>
      </dgm:prSet>
      <dgm:spPr/>
    </dgm:pt>
    <dgm:pt modelId="{57EDD519-361D-44A6-86B2-A398D500FCC1}" type="pres">
      <dgm:prSet presAssocID="{C7E45098-C4A4-4A4E-81BB-F4AB20F4781B}" presName="pillarX" presStyleLbl="node1" presStyleIdx="4" presStyleCnt="5">
        <dgm:presLayoutVars>
          <dgm:bulletEnabled val="1"/>
        </dgm:presLayoutVars>
      </dgm:prSet>
      <dgm:spPr/>
    </dgm:pt>
    <dgm:pt modelId="{3F0D84B9-0CDC-4B58-A2E9-CF3AD1DB8E2D}" type="pres">
      <dgm:prSet presAssocID="{CEA86884-68A5-4115-B4A3-90251DD14BE2}" presName="base" presStyleLbl="dkBgShp" presStyleIdx="1" presStyleCnt="2"/>
      <dgm:spPr/>
    </dgm:pt>
  </dgm:ptLst>
  <dgm:cxnLst>
    <dgm:cxn modelId="{46EF0614-F98A-4B5E-B19F-4124C10D01CA}" type="presOf" srcId="{04E1B3A0-70F2-4148-87BD-B50632C33923}" destId="{DF82C73F-99A0-48C6-98BA-0B68E05C9EA1}" srcOrd="0" destOrd="0" presId="urn:microsoft.com/office/officeart/2005/8/layout/hList3"/>
    <dgm:cxn modelId="{774B7622-137A-45FA-91B4-514C644D0F05}" srcId="{CEA86884-68A5-4115-B4A3-90251DD14BE2}" destId="{AE7F4498-8E8B-43D1-81E6-40A87DF2CF9D}" srcOrd="1" destOrd="0" parTransId="{2F1D9CAC-5276-4309-9170-E37B772ECE17}" sibTransId="{F6CF18D7-D285-454B-BFCE-CFF543D8D107}"/>
    <dgm:cxn modelId="{90588444-05B5-42D6-880D-9A06A4279A0E}" srcId="{9FAF5712-6E69-4FBE-BAC0-AC0F14D7B95A}" destId="{CEA86884-68A5-4115-B4A3-90251DD14BE2}" srcOrd="0" destOrd="0" parTransId="{D02D78EA-20FD-41DE-9E73-661147A97E0E}" sibTransId="{7A8B2878-7DB4-448D-87A4-6740A014754B}"/>
    <dgm:cxn modelId="{B99B1479-45AA-4EB5-9D67-D18EB234677F}" srcId="{CEA86884-68A5-4115-B4A3-90251DD14BE2}" destId="{0E5ABEBF-7383-469E-B671-43DDDAED723A}" srcOrd="3" destOrd="0" parTransId="{AD72DDDD-CB6A-4CBF-A1D8-07759051E228}" sibTransId="{15F50669-EDD3-49DF-9ED9-0C8CD6F67BA7}"/>
    <dgm:cxn modelId="{430A868D-7A68-459B-B802-2E3A65747E68}" srcId="{CEA86884-68A5-4115-B4A3-90251DD14BE2}" destId="{91A6EA9B-440B-4356-9F87-6266F2F0EEA5}" srcOrd="0" destOrd="0" parTransId="{EB31418F-EC3A-406A-B1C9-CB13C51ACD09}" sibTransId="{8739AE78-C0EB-4DD6-A93C-75680D3E9BAA}"/>
    <dgm:cxn modelId="{54C72991-03E2-4607-AA58-DBE38BE60F25}" type="presOf" srcId="{CEA86884-68A5-4115-B4A3-90251DD14BE2}" destId="{62B07A16-6E78-44FB-9545-B0C31A428278}" srcOrd="0" destOrd="0" presId="urn:microsoft.com/office/officeart/2005/8/layout/hList3"/>
    <dgm:cxn modelId="{23DB7DA0-CF7A-4544-9ED7-F4672C86A963}" srcId="{CEA86884-68A5-4115-B4A3-90251DD14BE2}" destId="{04E1B3A0-70F2-4148-87BD-B50632C33923}" srcOrd="2" destOrd="0" parTransId="{C8AEED09-5126-4C8A-87E0-966A14A3190F}" sibTransId="{494EF7C2-E7D4-48C8-AEFA-55ECE47F5BA1}"/>
    <dgm:cxn modelId="{B36DBFAB-071C-453B-A0E2-517CD26BC2A7}" type="presOf" srcId="{91A6EA9B-440B-4356-9F87-6266F2F0EEA5}" destId="{4022AEF2-CF76-4A02-955A-79769FA7EC76}" srcOrd="0" destOrd="0" presId="urn:microsoft.com/office/officeart/2005/8/layout/hList3"/>
    <dgm:cxn modelId="{1B0110C8-E657-4AEA-8E8A-BA2C7ADDEA38}" type="presOf" srcId="{AE7F4498-8E8B-43D1-81E6-40A87DF2CF9D}" destId="{7ED342E4-7C6D-4DF6-AB9B-3DB7E17ADD2B}" srcOrd="0" destOrd="0" presId="urn:microsoft.com/office/officeart/2005/8/layout/hList3"/>
    <dgm:cxn modelId="{115B4FCF-8C49-4443-AED7-D5477AA6682B}" type="presOf" srcId="{C7E45098-C4A4-4A4E-81BB-F4AB20F4781B}" destId="{57EDD519-361D-44A6-86B2-A398D500FCC1}" srcOrd="0" destOrd="0" presId="urn:microsoft.com/office/officeart/2005/8/layout/hList3"/>
    <dgm:cxn modelId="{EC20DDD0-1DA0-4C2D-8F0C-E1548E6BB1BE}" type="presOf" srcId="{9FAF5712-6E69-4FBE-BAC0-AC0F14D7B95A}" destId="{1A93F60C-AFE0-4161-9ED2-76F9A130BC2A}" srcOrd="0" destOrd="0" presId="urn:microsoft.com/office/officeart/2005/8/layout/hList3"/>
    <dgm:cxn modelId="{B67294D9-D9AB-48A2-87AB-7292830C7EB6}" type="presOf" srcId="{0E5ABEBF-7383-469E-B671-43DDDAED723A}" destId="{00A252CD-11D2-468C-91E5-FD91D8DEBFB8}" srcOrd="0" destOrd="0" presId="urn:microsoft.com/office/officeart/2005/8/layout/hList3"/>
    <dgm:cxn modelId="{581A06DF-110A-4616-BB8A-FFD5757B2D5F}" srcId="{CEA86884-68A5-4115-B4A3-90251DD14BE2}" destId="{C7E45098-C4A4-4A4E-81BB-F4AB20F4781B}" srcOrd="4" destOrd="0" parTransId="{E426AC9B-9626-41CF-9E57-2B3AE4461FDE}" sibTransId="{EB4B29DF-1269-456E-8D8B-CABA1BEFB7D9}"/>
    <dgm:cxn modelId="{3342A29E-38BF-4B53-A011-F918E0FF4564}" type="presParOf" srcId="{1A93F60C-AFE0-4161-9ED2-76F9A130BC2A}" destId="{62B07A16-6E78-44FB-9545-B0C31A428278}" srcOrd="0" destOrd="0" presId="urn:microsoft.com/office/officeart/2005/8/layout/hList3"/>
    <dgm:cxn modelId="{6DAE438B-50CC-422C-A74C-CBC983BBBB81}" type="presParOf" srcId="{1A93F60C-AFE0-4161-9ED2-76F9A130BC2A}" destId="{62B25FF6-BFBA-442E-9729-F5A5C03B8ADD}" srcOrd="1" destOrd="0" presId="urn:microsoft.com/office/officeart/2005/8/layout/hList3"/>
    <dgm:cxn modelId="{E17C0E13-ACD1-42FA-A9D1-5D460EFDA44C}" type="presParOf" srcId="{62B25FF6-BFBA-442E-9729-F5A5C03B8ADD}" destId="{4022AEF2-CF76-4A02-955A-79769FA7EC76}" srcOrd="0" destOrd="0" presId="urn:microsoft.com/office/officeart/2005/8/layout/hList3"/>
    <dgm:cxn modelId="{C859EC11-9645-4011-9A0C-C48B46068EFA}" type="presParOf" srcId="{62B25FF6-BFBA-442E-9729-F5A5C03B8ADD}" destId="{7ED342E4-7C6D-4DF6-AB9B-3DB7E17ADD2B}" srcOrd="1" destOrd="0" presId="urn:microsoft.com/office/officeart/2005/8/layout/hList3"/>
    <dgm:cxn modelId="{C78298E9-7C56-450B-85FF-0E4B43AE1E84}" type="presParOf" srcId="{62B25FF6-BFBA-442E-9729-F5A5C03B8ADD}" destId="{DF82C73F-99A0-48C6-98BA-0B68E05C9EA1}" srcOrd="2" destOrd="0" presId="urn:microsoft.com/office/officeart/2005/8/layout/hList3"/>
    <dgm:cxn modelId="{D84C4E6B-8AEF-4797-AF32-66BF1C60224E}" type="presParOf" srcId="{62B25FF6-BFBA-442E-9729-F5A5C03B8ADD}" destId="{00A252CD-11D2-468C-91E5-FD91D8DEBFB8}" srcOrd="3" destOrd="0" presId="urn:microsoft.com/office/officeart/2005/8/layout/hList3"/>
    <dgm:cxn modelId="{F8547F3E-B28A-41C5-88D9-F98E7E941CFB}" type="presParOf" srcId="{62B25FF6-BFBA-442E-9729-F5A5C03B8ADD}" destId="{57EDD519-361D-44A6-86B2-A398D500FCC1}" srcOrd="4" destOrd="0" presId="urn:microsoft.com/office/officeart/2005/8/layout/hList3"/>
    <dgm:cxn modelId="{04E9BEAD-3F37-4333-8233-9DEF61CA5515}" type="presParOf" srcId="{1A93F60C-AFE0-4161-9ED2-76F9A130BC2A}" destId="{3F0D84B9-0CDC-4B58-A2E9-CF3AD1DB8E2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3EC35-552F-47A6-B31F-AECE690346B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C6E56932-7958-4638-BBDF-59B264F2C968}">
      <dgm:prSet phldrT="[Текст]" custT="1"/>
      <dgm:spPr/>
      <dgm:t>
        <a:bodyPr/>
        <a:lstStyle/>
        <a:p>
          <a:r>
            <a:rPr lang="uk-UA" sz="1800" dirty="0"/>
            <a:t>Економія</a:t>
          </a:r>
        </a:p>
      </dgm:t>
    </dgm:pt>
    <dgm:pt modelId="{9A1F7B3F-7BF7-41E9-95A7-7C1BA885CFEA}" type="parTrans" cxnId="{954E4DEA-004E-45A1-94CB-9E7DAEE34E8E}">
      <dgm:prSet/>
      <dgm:spPr/>
      <dgm:t>
        <a:bodyPr/>
        <a:lstStyle/>
        <a:p>
          <a:endParaRPr lang="uk-UA"/>
        </a:p>
      </dgm:t>
    </dgm:pt>
    <dgm:pt modelId="{BBA1A308-DEAD-47D6-987D-BFC8D335F70F}" type="sibTrans" cxnId="{954E4DEA-004E-45A1-94CB-9E7DAEE34E8E}">
      <dgm:prSet/>
      <dgm:spPr/>
      <dgm:t>
        <a:bodyPr/>
        <a:lstStyle/>
        <a:p>
          <a:endParaRPr lang="uk-UA"/>
        </a:p>
      </dgm:t>
    </dgm:pt>
    <dgm:pt modelId="{BAF8C2D5-47D9-42D7-9291-C3CD1B2F2F86}">
      <dgm:prSet phldrT="[Текст]" custT="1"/>
      <dgm:spPr/>
      <dgm:t>
        <a:bodyPr/>
        <a:lstStyle/>
        <a:p>
          <a:r>
            <a:rPr lang="uk-UA" sz="1400" dirty="0"/>
            <a:t>Мобільність</a:t>
          </a:r>
        </a:p>
      </dgm:t>
    </dgm:pt>
    <dgm:pt modelId="{70A53F6A-C4D9-4C66-95D2-F07A49BEC8C6}" type="parTrans" cxnId="{D92F965D-C72E-4A56-9632-82F66E554274}">
      <dgm:prSet/>
      <dgm:spPr/>
      <dgm:t>
        <a:bodyPr/>
        <a:lstStyle/>
        <a:p>
          <a:endParaRPr lang="uk-UA"/>
        </a:p>
      </dgm:t>
    </dgm:pt>
    <dgm:pt modelId="{0E9D6675-5812-441F-8353-6C742EC15A8F}" type="sibTrans" cxnId="{D92F965D-C72E-4A56-9632-82F66E554274}">
      <dgm:prSet/>
      <dgm:spPr/>
      <dgm:t>
        <a:bodyPr/>
        <a:lstStyle/>
        <a:p>
          <a:endParaRPr lang="uk-UA"/>
        </a:p>
      </dgm:t>
    </dgm:pt>
    <dgm:pt modelId="{411F8B9E-05CC-4AC0-88D8-0F87835456E7}">
      <dgm:prSet phldrT="[Текст]" custT="1"/>
      <dgm:spPr/>
      <dgm:t>
        <a:bodyPr/>
        <a:lstStyle/>
        <a:p>
          <a:r>
            <a:rPr lang="uk-UA" sz="1200" dirty="0"/>
            <a:t>Експлуатація</a:t>
          </a:r>
        </a:p>
      </dgm:t>
    </dgm:pt>
    <dgm:pt modelId="{6C4C339F-0A1B-41D8-A966-86BCE0689B50}" type="parTrans" cxnId="{B66A28B2-B74A-43FD-B52C-3366539A8140}">
      <dgm:prSet/>
      <dgm:spPr/>
      <dgm:t>
        <a:bodyPr/>
        <a:lstStyle/>
        <a:p>
          <a:endParaRPr lang="uk-UA"/>
        </a:p>
      </dgm:t>
    </dgm:pt>
    <dgm:pt modelId="{E9937673-0360-4519-9F8C-9981BD8B0F21}" type="sibTrans" cxnId="{B66A28B2-B74A-43FD-B52C-3366539A8140}">
      <dgm:prSet/>
      <dgm:spPr/>
      <dgm:t>
        <a:bodyPr/>
        <a:lstStyle/>
        <a:p>
          <a:endParaRPr lang="uk-UA"/>
        </a:p>
      </dgm:t>
    </dgm:pt>
    <dgm:pt modelId="{11B34D58-40AF-4A24-A6CE-C3C4AF57411E}">
      <dgm:prSet phldrT="[Текст]" custT="1"/>
      <dgm:spPr/>
      <dgm:t>
        <a:bodyPr/>
        <a:lstStyle/>
        <a:p>
          <a:r>
            <a:rPr lang="uk-UA" sz="1000" dirty="0" err="1"/>
            <a:t>Мультиплатформенність</a:t>
          </a:r>
          <a:endParaRPr lang="uk-UA" sz="1000" dirty="0"/>
        </a:p>
      </dgm:t>
    </dgm:pt>
    <dgm:pt modelId="{1FBAB2A7-3988-4292-9370-069DF0F3D61B}" type="parTrans" cxnId="{D7A1914B-40F6-4031-B264-6339208F171D}">
      <dgm:prSet/>
      <dgm:spPr/>
      <dgm:t>
        <a:bodyPr/>
        <a:lstStyle/>
        <a:p>
          <a:endParaRPr lang="uk-UA"/>
        </a:p>
      </dgm:t>
    </dgm:pt>
    <dgm:pt modelId="{B4A5D24C-9259-44DE-8691-6C4089C60E99}" type="sibTrans" cxnId="{D7A1914B-40F6-4031-B264-6339208F171D}">
      <dgm:prSet/>
      <dgm:spPr/>
      <dgm:t>
        <a:bodyPr/>
        <a:lstStyle/>
        <a:p>
          <a:endParaRPr lang="uk-UA"/>
        </a:p>
      </dgm:t>
    </dgm:pt>
    <dgm:pt modelId="{210A09B0-DDCE-42D5-9EF1-80D5A7BC6F24}">
      <dgm:prSet phldrT="[Текст]" custT="1"/>
      <dgm:spPr/>
      <dgm:t>
        <a:bodyPr/>
        <a:lstStyle/>
        <a:p>
          <a:r>
            <a:rPr lang="uk-UA" sz="1400" dirty="0"/>
            <a:t>Швидкість установки </a:t>
          </a:r>
        </a:p>
      </dgm:t>
    </dgm:pt>
    <dgm:pt modelId="{2DFD86AB-6C32-4569-80C4-EA9AE80E86E8}" type="parTrans" cxnId="{F6398980-7DD7-4D7F-AEF9-99B1F4EE5C33}">
      <dgm:prSet/>
      <dgm:spPr/>
      <dgm:t>
        <a:bodyPr/>
        <a:lstStyle/>
        <a:p>
          <a:endParaRPr lang="uk-UA"/>
        </a:p>
      </dgm:t>
    </dgm:pt>
    <dgm:pt modelId="{029374B9-D5E6-4706-BEF8-6FFB2520A2B6}" type="sibTrans" cxnId="{F6398980-7DD7-4D7F-AEF9-99B1F4EE5C33}">
      <dgm:prSet/>
      <dgm:spPr/>
      <dgm:t>
        <a:bodyPr/>
        <a:lstStyle/>
        <a:p>
          <a:endParaRPr lang="uk-UA"/>
        </a:p>
      </dgm:t>
    </dgm:pt>
    <dgm:pt modelId="{0A415477-034C-4943-8A5E-0F02102C1069}">
      <dgm:prSet phldrT="[Текст]" custT="1"/>
      <dgm:spPr/>
      <dgm:t>
        <a:bodyPr/>
        <a:lstStyle/>
        <a:p>
          <a:r>
            <a:rPr lang="uk-UA" sz="1050" dirty="0" err="1"/>
            <a:t>Маштабованість</a:t>
          </a:r>
          <a:endParaRPr lang="uk-UA" sz="1050" dirty="0"/>
        </a:p>
      </dgm:t>
    </dgm:pt>
    <dgm:pt modelId="{4E780DA2-3F0D-45C4-BE78-C5D600F74E47}" type="parTrans" cxnId="{D5F778DF-57DA-4209-B158-9FD1B8184595}">
      <dgm:prSet/>
      <dgm:spPr/>
      <dgm:t>
        <a:bodyPr/>
        <a:lstStyle/>
        <a:p>
          <a:endParaRPr lang="uk-UA"/>
        </a:p>
      </dgm:t>
    </dgm:pt>
    <dgm:pt modelId="{3E2C8ECC-B807-4279-BFC2-F3AECA185623}" type="sibTrans" cxnId="{D5F778DF-57DA-4209-B158-9FD1B8184595}">
      <dgm:prSet/>
      <dgm:spPr/>
      <dgm:t>
        <a:bodyPr/>
        <a:lstStyle/>
        <a:p>
          <a:endParaRPr lang="uk-UA"/>
        </a:p>
      </dgm:t>
    </dgm:pt>
    <dgm:pt modelId="{7A040FC0-FF83-48CE-9184-8A6AB3DF5F9A}" type="pres">
      <dgm:prSet presAssocID="{7AB3EC35-552F-47A6-B31F-AECE690346B6}" presName="cycle" presStyleCnt="0">
        <dgm:presLayoutVars>
          <dgm:dir/>
          <dgm:resizeHandles val="exact"/>
        </dgm:presLayoutVars>
      </dgm:prSet>
      <dgm:spPr/>
    </dgm:pt>
    <dgm:pt modelId="{4A419C94-5561-454A-8238-3FEA6B7D57A7}" type="pres">
      <dgm:prSet presAssocID="{C6E56932-7958-4638-BBDF-59B264F2C968}" presName="node" presStyleLbl="node1" presStyleIdx="0" presStyleCnt="6">
        <dgm:presLayoutVars>
          <dgm:bulletEnabled val="1"/>
        </dgm:presLayoutVars>
      </dgm:prSet>
      <dgm:spPr/>
    </dgm:pt>
    <dgm:pt modelId="{AA3666FB-15D8-4753-A5A6-8D7D5DB021DE}" type="pres">
      <dgm:prSet presAssocID="{C6E56932-7958-4638-BBDF-59B264F2C968}" presName="spNode" presStyleCnt="0"/>
      <dgm:spPr/>
    </dgm:pt>
    <dgm:pt modelId="{33E781AD-A9B6-4BC7-B254-B6F4002D9399}" type="pres">
      <dgm:prSet presAssocID="{BBA1A308-DEAD-47D6-987D-BFC8D335F70F}" presName="sibTrans" presStyleLbl="sibTrans1D1" presStyleIdx="0" presStyleCnt="6"/>
      <dgm:spPr/>
    </dgm:pt>
    <dgm:pt modelId="{6B04043B-582A-46A0-B10A-BA513A888047}" type="pres">
      <dgm:prSet presAssocID="{BAF8C2D5-47D9-42D7-9291-C3CD1B2F2F86}" presName="node" presStyleLbl="node1" presStyleIdx="1" presStyleCnt="6">
        <dgm:presLayoutVars>
          <dgm:bulletEnabled val="1"/>
        </dgm:presLayoutVars>
      </dgm:prSet>
      <dgm:spPr/>
    </dgm:pt>
    <dgm:pt modelId="{1FF2BDBD-45C6-4ABF-ADF0-4C27E5BA5A66}" type="pres">
      <dgm:prSet presAssocID="{BAF8C2D5-47D9-42D7-9291-C3CD1B2F2F86}" presName="spNode" presStyleCnt="0"/>
      <dgm:spPr/>
    </dgm:pt>
    <dgm:pt modelId="{C347ACE4-5859-488F-9A93-985E19202EA3}" type="pres">
      <dgm:prSet presAssocID="{0E9D6675-5812-441F-8353-6C742EC15A8F}" presName="sibTrans" presStyleLbl="sibTrans1D1" presStyleIdx="1" presStyleCnt="6"/>
      <dgm:spPr/>
    </dgm:pt>
    <dgm:pt modelId="{BA2C66BD-2FD0-42CC-958E-6B7A02B274BB}" type="pres">
      <dgm:prSet presAssocID="{411F8B9E-05CC-4AC0-88D8-0F87835456E7}" presName="node" presStyleLbl="node1" presStyleIdx="2" presStyleCnt="6">
        <dgm:presLayoutVars>
          <dgm:bulletEnabled val="1"/>
        </dgm:presLayoutVars>
      </dgm:prSet>
      <dgm:spPr/>
    </dgm:pt>
    <dgm:pt modelId="{015AD213-68A6-4229-BBC4-23A2DDE7323F}" type="pres">
      <dgm:prSet presAssocID="{411F8B9E-05CC-4AC0-88D8-0F87835456E7}" presName="spNode" presStyleCnt="0"/>
      <dgm:spPr/>
    </dgm:pt>
    <dgm:pt modelId="{BFE84481-2574-4BBD-AADC-9AC0D8FC8339}" type="pres">
      <dgm:prSet presAssocID="{E9937673-0360-4519-9F8C-9981BD8B0F21}" presName="sibTrans" presStyleLbl="sibTrans1D1" presStyleIdx="2" presStyleCnt="6"/>
      <dgm:spPr/>
    </dgm:pt>
    <dgm:pt modelId="{E190896D-02D8-4686-9C14-79EA9F5E3E25}" type="pres">
      <dgm:prSet presAssocID="{11B34D58-40AF-4A24-A6CE-C3C4AF57411E}" presName="node" presStyleLbl="node1" presStyleIdx="3" presStyleCnt="6" custScaleX="138716" custScaleY="96266">
        <dgm:presLayoutVars>
          <dgm:bulletEnabled val="1"/>
        </dgm:presLayoutVars>
      </dgm:prSet>
      <dgm:spPr/>
    </dgm:pt>
    <dgm:pt modelId="{80055801-FDEF-4AE7-9EAC-9B6F052E35F0}" type="pres">
      <dgm:prSet presAssocID="{11B34D58-40AF-4A24-A6CE-C3C4AF57411E}" presName="spNode" presStyleCnt="0"/>
      <dgm:spPr/>
    </dgm:pt>
    <dgm:pt modelId="{38E0F1CD-AB38-4A6D-A277-3AAB60C406CC}" type="pres">
      <dgm:prSet presAssocID="{B4A5D24C-9259-44DE-8691-6C4089C60E99}" presName="sibTrans" presStyleLbl="sibTrans1D1" presStyleIdx="3" presStyleCnt="6"/>
      <dgm:spPr/>
    </dgm:pt>
    <dgm:pt modelId="{82551DB4-30F5-434E-8C12-AAF35C339C23}" type="pres">
      <dgm:prSet presAssocID="{210A09B0-DDCE-42D5-9EF1-80D5A7BC6F24}" presName="node" presStyleLbl="node1" presStyleIdx="4" presStyleCnt="6">
        <dgm:presLayoutVars>
          <dgm:bulletEnabled val="1"/>
        </dgm:presLayoutVars>
      </dgm:prSet>
      <dgm:spPr/>
    </dgm:pt>
    <dgm:pt modelId="{91C59426-E907-40BB-804C-59D93A52B340}" type="pres">
      <dgm:prSet presAssocID="{210A09B0-DDCE-42D5-9EF1-80D5A7BC6F24}" presName="spNode" presStyleCnt="0"/>
      <dgm:spPr/>
    </dgm:pt>
    <dgm:pt modelId="{717D8411-194F-45E4-99E1-357DD59342A3}" type="pres">
      <dgm:prSet presAssocID="{029374B9-D5E6-4706-BEF8-6FFB2520A2B6}" presName="sibTrans" presStyleLbl="sibTrans1D1" presStyleIdx="4" presStyleCnt="6"/>
      <dgm:spPr/>
    </dgm:pt>
    <dgm:pt modelId="{A67267D0-875A-4497-B0B6-CDACC7CC0744}" type="pres">
      <dgm:prSet presAssocID="{0A415477-034C-4943-8A5E-0F02102C1069}" presName="node" presStyleLbl="node1" presStyleIdx="5" presStyleCnt="6">
        <dgm:presLayoutVars>
          <dgm:bulletEnabled val="1"/>
        </dgm:presLayoutVars>
      </dgm:prSet>
      <dgm:spPr/>
    </dgm:pt>
    <dgm:pt modelId="{91E8336F-6295-4272-8E1D-EF3D7A556BCE}" type="pres">
      <dgm:prSet presAssocID="{0A415477-034C-4943-8A5E-0F02102C1069}" presName="spNode" presStyleCnt="0"/>
      <dgm:spPr/>
    </dgm:pt>
    <dgm:pt modelId="{F7B3E054-2797-4B33-A9CB-BAC8EF0F4E08}" type="pres">
      <dgm:prSet presAssocID="{3E2C8ECC-B807-4279-BFC2-F3AECA185623}" presName="sibTrans" presStyleLbl="sibTrans1D1" presStyleIdx="5" presStyleCnt="6"/>
      <dgm:spPr/>
    </dgm:pt>
  </dgm:ptLst>
  <dgm:cxnLst>
    <dgm:cxn modelId="{2C902616-E2E2-4B6A-AC22-3EB267BA8DF9}" type="presOf" srcId="{C6E56932-7958-4638-BBDF-59B264F2C968}" destId="{4A419C94-5561-454A-8238-3FEA6B7D57A7}" srcOrd="0" destOrd="0" presId="urn:microsoft.com/office/officeart/2005/8/layout/cycle6"/>
    <dgm:cxn modelId="{E1E5A32E-8DDD-4A17-8B0D-0DD2C48913EF}" type="presOf" srcId="{3E2C8ECC-B807-4279-BFC2-F3AECA185623}" destId="{F7B3E054-2797-4B33-A9CB-BAC8EF0F4E08}" srcOrd="0" destOrd="0" presId="urn:microsoft.com/office/officeart/2005/8/layout/cycle6"/>
    <dgm:cxn modelId="{4ADB422F-F215-459F-8A65-E89672DDC30F}" type="presOf" srcId="{7AB3EC35-552F-47A6-B31F-AECE690346B6}" destId="{7A040FC0-FF83-48CE-9184-8A6AB3DF5F9A}" srcOrd="0" destOrd="0" presId="urn:microsoft.com/office/officeart/2005/8/layout/cycle6"/>
    <dgm:cxn modelId="{A0920539-5C8E-4B49-9134-92322D19341A}" type="presOf" srcId="{B4A5D24C-9259-44DE-8691-6C4089C60E99}" destId="{38E0F1CD-AB38-4A6D-A277-3AAB60C406CC}" srcOrd="0" destOrd="0" presId="urn:microsoft.com/office/officeart/2005/8/layout/cycle6"/>
    <dgm:cxn modelId="{D92F965D-C72E-4A56-9632-82F66E554274}" srcId="{7AB3EC35-552F-47A6-B31F-AECE690346B6}" destId="{BAF8C2D5-47D9-42D7-9291-C3CD1B2F2F86}" srcOrd="1" destOrd="0" parTransId="{70A53F6A-C4D9-4C66-95D2-F07A49BEC8C6}" sibTransId="{0E9D6675-5812-441F-8353-6C742EC15A8F}"/>
    <dgm:cxn modelId="{52BD3142-60F6-4845-8EB2-3040080BD597}" type="presOf" srcId="{411F8B9E-05CC-4AC0-88D8-0F87835456E7}" destId="{BA2C66BD-2FD0-42CC-958E-6B7A02B274BB}" srcOrd="0" destOrd="0" presId="urn:microsoft.com/office/officeart/2005/8/layout/cycle6"/>
    <dgm:cxn modelId="{D7A1914B-40F6-4031-B264-6339208F171D}" srcId="{7AB3EC35-552F-47A6-B31F-AECE690346B6}" destId="{11B34D58-40AF-4A24-A6CE-C3C4AF57411E}" srcOrd="3" destOrd="0" parTransId="{1FBAB2A7-3988-4292-9370-069DF0F3D61B}" sibTransId="{B4A5D24C-9259-44DE-8691-6C4089C60E99}"/>
    <dgm:cxn modelId="{A3B71E54-BFBE-44B1-BE12-1382F2491B70}" type="presOf" srcId="{E9937673-0360-4519-9F8C-9981BD8B0F21}" destId="{BFE84481-2574-4BBD-AADC-9AC0D8FC8339}" srcOrd="0" destOrd="0" presId="urn:microsoft.com/office/officeart/2005/8/layout/cycle6"/>
    <dgm:cxn modelId="{CDE8C557-6109-4FDB-B251-19F0A4B9E745}" type="presOf" srcId="{0A415477-034C-4943-8A5E-0F02102C1069}" destId="{A67267D0-875A-4497-B0B6-CDACC7CC0744}" srcOrd="0" destOrd="0" presId="urn:microsoft.com/office/officeart/2005/8/layout/cycle6"/>
    <dgm:cxn modelId="{F6398980-7DD7-4D7F-AEF9-99B1F4EE5C33}" srcId="{7AB3EC35-552F-47A6-B31F-AECE690346B6}" destId="{210A09B0-DDCE-42D5-9EF1-80D5A7BC6F24}" srcOrd="4" destOrd="0" parTransId="{2DFD86AB-6C32-4569-80C4-EA9AE80E86E8}" sibTransId="{029374B9-D5E6-4706-BEF8-6FFB2520A2B6}"/>
    <dgm:cxn modelId="{5F135F9F-5740-41B4-B0C8-DDDAB8387409}" type="presOf" srcId="{BAF8C2D5-47D9-42D7-9291-C3CD1B2F2F86}" destId="{6B04043B-582A-46A0-B10A-BA513A888047}" srcOrd="0" destOrd="0" presId="urn:microsoft.com/office/officeart/2005/8/layout/cycle6"/>
    <dgm:cxn modelId="{558D85A5-2CA8-40B7-8948-1B6BD5186F83}" type="presOf" srcId="{11B34D58-40AF-4A24-A6CE-C3C4AF57411E}" destId="{E190896D-02D8-4686-9C14-79EA9F5E3E25}" srcOrd="0" destOrd="0" presId="urn:microsoft.com/office/officeart/2005/8/layout/cycle6"/>
    <dgm:cxn modelId="{B66A28B2-B74A-43FD-B52C-3366539A8140}" srcId="{7AB3EC35-552F-47A6-B31F-AECE690346B6}" destId="{411F8B9E-05CC-4AC0-88D8-0F87835456E7}" srcOrd="2" destOrd="0" parTransId="{6C4C339F-0A1B-41D8-A966-86BCE0689B50}" sibTransId="{E9937673-0360-4519-9F8C-9981BD8B0F21}"/>
    <dgm:cxn modelId="{64A5C8B8-7CDB-495F-9ED1-9630120636A4}" type="presOf" srcId="{210A09B0-DDCE-42D5-9EF1-80D5A7BC6F24}" destId="{82551DB4-30F5-434E-8C12-AAF35C339C23}" srcOrd="0" destOrd="0" presId="urn:microsoft.com/office/officeart/2005/8/layout/cycle6"/>
    <dgm:cxn modelId="{49814BB9-C43C-4EF2-83E5-D132AA10ED72}" type="presOf" srcId="{BBA1A308-DEAD-47D6-987D-BFC8D335F70F}" destId="{33E781AD-A9B6-4BC7-B254-B6F4002D9399}" srcOrd="0" destOrd="0" presId="urn:microsoft.com/office/officeart/2005/8/layout/cycle6"/>
    <dgm:cxn modelId="{383F89BC-E5B3-4ADE-A95A-DDFA129C5820}" type="presOf" srcId="{029374B9-D5E6-4706-BEF8-6FFB2520A2B6}" destId="{717D8411-194F-45E4-99E1-357DD59342A3}" srcOrd="0" destOrd="0" presId="urn:microsoft.com/office/officeart/2005/8/layout/cycle6"/>
    <dgm:cxn modelId="{D5F778DF-57DA-4209-B158-9FD1B8184595}" srcId="{7AB3EC35-552F-47A6-B31F-AECE690346B6}" destId="{0A415477-034C-4943-8A5E-0F02102C1069}" srcOrd="5" destOrd="0" parTransId="{4E780DA2-3F0D-45C4-BE78-C5D600F74E47}" sibTransId="{3E2C8ECC-B807-4279-BFC2-F3AECA185623}"/>
    <dgm:cxn modelId="{954E4DEA-004E-45A1-94CB-9E7DAEE34E8E}" srcId="{7AB3EC35-552F-47A6-B31F-AECE690346B6}" destId="{C6E56932-7958-4638-BBDF-59B264F2C968}" srcOrd="0" destOrd="0" parTransId="{9A1F7B3F-7BF7-41E9-95A7-7C1BA885CFEA}" sibTransId="{BBA1A308-DEAD-47D6-987D-BFC8D335F70F}"/>
    <dgm:cxn modelId="{5EFD91FD-EE98-40BB-86D2-6265026D9FCA}" type="presOf" srcId="{0E9D6675-5812-441F-8353-6C742EC15A8F}" destId="{C347ACE4-5859-488F-9A93-985E19202EA3}" srcOrd="0" destOrd="0" presId="urn:microsoft.com/office/officeart/2005/8/layout/cycle6"/>
    <dgm:cxn modelId="{E112204F-384B-4009-83CB-32C92D4E5569}" type="presParOf" srcId="{7A040FC0-FF83-48CE-9184-8A6AB3DF5F9A}" destId="{4A419C94-5561-454A-8238-3FEA6B7D57A7}" srcOrd="0" destOrd="0" presId="urn:microsoft.com/office/officeart/2005/8/layout/cycle6"/>
    <dgm:cxn modelId="{CDC64F6F-AF59-47A5-A2A4-3322DB2E0C4D}" type="presParOf" srcId="{7A040FC0-FF83-48CE-9184-8A6AB3DF5F9A}" destId="{AA3666FB-15D8-4753-A5A6-8D7D5DB021DE}" srcOrd="1" destOrd="0" presId="urn:microsoft.com/office/officeart/2005/8/layout/cycle6"/>
    <dgm:cxn modelId="{E222DA61-2D03-462E-9232-3804907E9384}" type="presParOf" srcId="{7A040FC0-FF83-48CE-9184-8A6AB3DF5F9A}" destId="{33E781AD-A9B6-4BC7-B254-B6F4002D9399}" srcOrd="2" destOrd="0" presId="urn:microsoft.com/office/officeart/2005/8/layout/cycle6"/>
    <dgm:cxn modelId="{3B461108-3DB9-4504-BCEF-2EC74664CC46}" type="presParOf" srcId="{7A040FC0-FF83-48CE-9184-8A6AB3DF5F9A}" destId="{6B04043B-582A-46A0-B10A-BA513A888047}" srcOrd="3" destOrd="0" presId="urn:microsoft.com/office/officeart/2005/8/layout/cycle6"/>
    <dgm:cxn modelId="{87BA9089-E752-4C31-A82E-188AF46B89E1}" type="presParOf" srcId="{7A040FC0-FF83-48CE-9184-8A6AB3DF5F9A}" destId="{1FF2BDBD-45C6-4ABF-ADF0-4C27E5BA5A66}" srcOrd="4" destOrd="0" presId="urn:microsoft.com/office/officeart/2005/8/layout/cycle6"/>
    <dgm:cxn modelId="{3B135B1F-C5D5-4CA3-9D30-CE8C9B62558B}" type="presParOf" srcId="{7A040FC0-FF83-48CE-9184-8A6AB3DF5F9A}" destId="{C347ACE4-5859-488F-9A93-985E19202EA3}" srcOrd="5" destOrd="0" presId="urn:microsoft.com/office/officeart/2005/8/layout/cycle6"/>
    <dgm:cxn modelId="{51D51C0D-1FE2-4E44-B896-17EC0029DA99}" type="presParOf" srcId="{7A040FC0-FF83-48CE-9184-8A6AB3DF5F9A}" destId="{BA2C66BD-2FD0-42CC-958E-6B7A02B274BB}" srcOrd="6" destOrd="0" presId="urn:microsoft.com/office/officeart/2005/8/layout/cycle6"/>
    <dgm:cxn modelId="{8ABAAD6F-1373-4858-8975-BAD031A37E45}" type="presParOf" srcId="{7A040FC0-FF83-48CE-9184-8A6AB3DF5F9A}" destId="{015AD213-68A6-4229-BBC4-23A2DDE7323F}" srcOrd="7" destOrd="0" presId="urn:microsoft.com/office/officeart/2005/8/layout/cycle6"/>
    <dgm:cxn modelId="{D1BCEF2B-34B8-437B-B64D-34638F1CA5BB}" type="presParOf" srcId="{7A040FC0-FF83-48CE-9184-8A6AB3DF5F9A}" destId="{BFE84481-2574-4BBD-AADC-9AC0D8FC8339}" srcOrd="8" destOrd="0" presId="urn:microsoft.com/office/officeart/2005/8/layout/cycle6"/>
    <dgm:cxn modelId="{6FE3D714-A8BA-4868-B14C-582BA70E266F}" type="presParOf" srcId="{7A040FC0-FF83-48CE-9184-8A6AB3DF5F9A}" destId="{E190896D-02D8-4686-9C14-79EA9F5E3E25}" srcOrd="9" destOrd="0" presId="urn:microsoft.com/office/officeart/2005/8/layout/cycle6"/>
    <dgm:cxn modelId="{95815714-AC31-496F-A8CA-914AE77C6EDE}" type="presParOf" srcId="{7A040FC0-FF83-48CE-9184-8A6AB3DF5F9A}" destId="{80055801-FDEF-4AE7-9EAC-9B6F052E35F0}" srcOrd="10" destOrd="0" presId="urn:microsoft.com/office/officeart/2005/8/layout/cycle6"/>
    <dgm:cxn modelId="{E9A2A8AF-DC10-49C0-9E10-466C2F762F05}" type="presParOf" srcId="{7A040FC0-FF83-48CE-9184-8A6AB3DF5F9A}" destId="{38E0F1CD-AB38-4A6D-A277-3AAB60C406CC}" srcOrd="11" destOrd="0" presId="urn:microsoft.com/office/officeart/2005/8/layout/cycle6"/>
    <dgm:cxn modelId="{E794BB24-1C2E-4522-9EE2-C13F87DCD6C6}" type="presParOf" srcId="{7A040FC0-FF83-48CE-9184-8A6AB3DF5F9A}" destId="{82551DB4-30F5-434E-8C12-AAF35C339C23}" srcOrd="12" destOrd="0" presId="urn:microsoft.com/office/officeart/2005/8/layout/cycle6"/>
    <dgm:cxn modelId="{F4752AE9-3D5C-4A31-ABE9-62548075AF2A}" type="presParOf" srcId="{7A040FC0-FF83-48CE-9184-8A6AB3DF5F9A}" destId="{91C59426-E907-40BB-804C-59D93A52B340}" srcOrd="13" destOrd="0" presId="urn:microsoft.com/office/officeart/2005/8/layout/cycle6"/>
    <dgm:cxn modelId="{F841E1F6-9634-4287-BF0E-68835795E0F1}" type="presParOf" srcId="{7A040FC0-FF83-48CE-9184-8A6AB3DF5F9A}" destId="{717D8411-194F-45E4-99E1-357DD59342A3}" srcOrd="14" destOrd="0" presId="urn:microsoft.com/office/officeart/2005/8/layout/cycle6"/>
    <dgm:cxn modelId="{0E81FE6F-D10B-4383-A0F2-CBF845651340}" type="presParOf" srcId="{7A040FC0-FF83-48CE-9184-8A6AB3DF5F9A}" destId="{A67267D0-875A-4497-B0B6-CDACC7CC0744}" srcOrd="15" destOrd="0" presId="urn:microsoft.com/office/officeart/2005/8/layout/cycle6"/>
    <dgm:cxn modelId="{7EFDE798-B4CF-4088-801A-903B5BFCA13A}" type="presParOf" srcId="{7A040FC0-FF83-48CE-9184-8A6AB3DF5F9A}" destId="{91E8336F-6295-4272-8E1D-EF3D7A556BCE}" srcOrd="16" destOrd="0" presId="urn:microsoft.com/office/officeart/2005/8/layout/cycle6"/>
    <dgm:cxn modelId="{2471B2D8-814A-46A9-9E03-D3045AF55A99}" type="presParOf" srcId="{7A040FC0-FF83-48CE-9184-8A6AB3DF5F9A}" destId="{F7B3E054-2797-4B33-A9CB-BAC8EF0F4E08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09F91C-6F62-464C-9BB9-6D13F184DB2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F6540C29-C1A0-4B55-99E9-DE9A15299F55}">
      <dgm:prSet phldrT="[Текст]"/>
      <dgm:spPr/>
      <dgm:t>
        <a:bodyPr/>
        <a:lstStyle/>
        <a:p>
          <a:r>
            <a:rPr lang="uk-UA" dirty="0"/>
            <a:t>Безпека</a:t>
          </a:r>
        </a:p>
      </dgm:t>
    </dgm:pt>
    <dgm:pt modelId="{4973B27E-7297-4D1C-A005-D39E046B522E}" type="parTrans" cxnId="{20C5F966-D3B8-4AF8-8CE7-0B303B1E682B}">
      <dgm:prSet/>
      <dgm:spPr/>
      <dgm:t>
        <a:bodyPr/>
        <a:lstStyle/>
        <a:p>
          <a:endParaRPr lang="uk-UA"/>
        </a:p>
      </dgm:t>
    </dgm:pt>
    <dgm:pt modelId="{C9E2345C-2FEB-4976-A144-B9413CE9E832}" type="sibTrans" cxnId="{20C5F966-D3B8-4AF8-8CE7-0B303B1E682B}">
      <dgm:prSet/>
      <dgm:spPr/>
      <dgm:t>
        <a:bodyPr/>
        <a:lstStyle/>
        <a:p>
          <a:endParaRPr lang="uk-UA"/>
        </a:p>
      </dgm:t>
    </dgm:pt>
    <dgm:pt modelId="{8617154B-4F77-4372-A9D2-C5F84500204B}">
      <dgm:prSet phldrT="[Текст]"/>
      <dgm:spPr/>
      <dgm:t>
        <a:bodyPr/>
        <a:lstStyle/>
        <a:p>
          <a:r>
            <a:rPr lang="uk-UA" dirty="0"/>
            <a:t>Залежність від якості інтернет з’єднання </a:t>
          </a:r>
        </a:p>
      </dgm:t>
    </dgm:pt>
    <dgm:pt modelId="{09B7B2B6-A671-4ACB-A9E9-FF663D446924}" type="parTrans" cxnId="{D1C54C87-3BCF-4152-942D-88BC42F1599C}">
      <dgm:prSet/>
      <dgm:spPr/>
      <dgm:t>
        <a:bodyPr/>
        <a:lstStyle/>
        <a:p>
          <a:endParaRPr lang="uk-UA"/>
        </a:p>
      </dgm:t>
    </dgm:pt>
    <dgm:pt modelId="{76869BD1-E6DE-4453-8869-CAA13A4210C3}" type="sibTrans" cxnId="{D1C54C87-3BCF-4152-942D-88BC42F1599C}">
      <dgm:prSet/>
      <dgm:spPr/>
      <dgm:t>
        <a:bodyPr/>
        <a:lstStyle/>
        <a:p>
          <a:endParaRPr lang="uk-UA"/>
        </a:p>
      </dgm:t>
    </dgm:pt>
    <dgm:pt modelId="{130DC7EF-742E-4A3F-9C9A-00CAE5A85B01}">
      <dgm:prSet phldrT="[Текст]"/>
      <dgm:spPr/>
      <dgm:t>
        <a:bodyPr/>
        <a:lstStyle/>
        <a:p>
          <a:r>
            <a:rPr lang="uk-UA" dirty="0"/>
            <a:t>Залежність від провайдера </a:t>
          </a:r>
        </a:p>
      </dgm:t>
    </dgm:pt>
    <dgm:pt modelId="{CEEDDF19-5433-4D9D-86AB-C3444539B921}" type="parTrans" cxnId="{BA9C2928-BE62-4688-A7F1-D3024DDB781C}">
      <dgm:prSet/>
      <dgm:spPr/>
      <dgm:t>
        <a:bodyPr/>
        <a:lstStyle/>
        <a:p>
          <a:endParaRPr lang="uk-UA"/>
        </a:p>
      </dgm:t>
    </dgm:pt>
    <dgm:pt modelId="{FF8AFEB4-DE92-4EB4-9DF1-4A6F15C07B76}" type="sibTrans" cxnId="{BA9C2928-BE62-4688-A7F1-D3024DDB781C}">
      <dgm:prSet/>
      <dgm:spPr/>
      <dgm:t>
        <a:bodyPr/>
        <a:lstStyle/>
        <a:p>
          <a:endParaRPr lang="uk-UA"/>
        </a:p>
      </dgm:t>
    </dgm:pt>
    <dgm:pt modelId="{CBED1019-8213-4644-AD7B-98F726300FD9}">
      <dgm:prSet phldrT="[Текст]"/>
      <dgm:spPr/>
      <dgm:t>
        <a:bodyPr/>
        <a:lstStyle/>
        <a:p>
          <a:r>
            <a:rPr lang="uk-UA" dirty="0"/>
            <a:t>Обмеження можливості  настройки </a:t>
          </a:r>
        </a:p>
      </dgm:t>
    </dgm:pt>
    <dgm:pt modelId="{55A7890A-942A-4454-9321-582AA36E2CFC}" type="parTrans" cxnId="{5C8C2180-1A6A-44E9-ADAA-AD9CF79DDAAF}">
      <dgm:prSet/>
      <dgm:spPr/>
      <dgm:t>
        <a:bodyPr/>
        <a:lstStyle/>
        <a:p>
          <a:endParaRPr lang="uk-UA"/>
        </a:p>
      </dgm:t>
    </dgm:pt>
    <dgm:pt modelId="{DBADE386-1C63-4E94-9FAF-E1D3DC2FB23C}" type="sibTrans" cxnId="{5C8C2180-1A6A-44E9-ADAA-AD9CF79DDAAF}">
      <dgm:prSet/>
      <dgm:spPr/>
      <dgm:t>
        <a:bodyPr/>
        <a:lstStyle/>
        <a:p>
          <a:endParaRPr lang="uk-UA"/>
        </a:p>
      </dgm:t>
    </dgm:pt>
    <dgm:pt modelId="{7FD1F467-494D-48E9-9DDA-8EBB15702CEF}">
      <dgm:prSet phldrT="[Текст]"/>
      <dgm:spPr/>
      <dgm:t>
        <a:bodyPr/>
        <a:lstStyle/>
        <a:p>
          <a:r>
            <a:rPr lang="uk-UA" dirty="0"/>
            <a:t>Додаткові витрати на навчання персоналу</a:t>
          </a:r>
        </a:p>
      </dgm:t>
    </dgm:pt>
    <dgm:pt modelId="{CA9972F9-4096-49E0-A700-C99A6CAAE6EB}" type="parTrans" cxnId="{B4EA4F4A-D634-4111-BD54-703AE9750E8A}">
      <dgm:prSet/>
      <dgm:spPr/>
      <dgm:t>
        <a:bodyPr/>
        <a:lstStyle/>
        <a:p>
          <a:endParaRPr lang="uk-UA"/>
        </a:p>
      </dgm:t>
    </dgm:pt>
    <dgm:pt modelId="{BD3EE330-567B-41EE-A67A-D70FAD71CC90}" type="sibTrans" cxnId="{B4EA4F4A-D634-4111-BD54-703AE9750E8A}">
      <dgm:prSet/>
      <dgm:spPr/>
      <dgm:t>
        <a:bodyPr/>
        <a:lstStyle/>
        <a:p>
          <a:endParaRPr lang="uk-UA"/>
        </a:p>
      </dgm:t>
    </dgm:pt>
    <dgm:pt modelId="{E8A14E11-F43C-43C7-A40F-B3D2D912F935}" type="pres">
      <dgm:prSet presAssocID="{CF09F91C-6F62-464C-9BB9-6D13F184DB28}" presName="cycle" presStyleCnt="0">
        <dgm:presLayoutVars>
          <dgm:dir/>
          <dgm:resizeHandles val="exact"/>
        </dgm:presLayoutVars>
      </dgm:prSet>
      <dgm:spPr/>
    </dgm:pt>
    <dgm:pt modelId="{B50898D5-0C5F-4E0F-8371-8B6AE0930DBF}" type="pres">
      <dgm:prSet presAssocID="{F6540C29-C1A0-4B55-99E9-DE9A15299F55}" presName="node" presStyleLbl="node1" presStyleIdx="0" presStyleCnt="5">
        <dgm:presLayoutVars>
          <dgm:bulletEnabled val="1"/>
        </dgm:presLayoutVars>
      </dgm:prSet>
      <dgm:spPr/>
    </dgm:pt>
    <dgm:pt modelId="{78B94E01-0BDA-4F85-A028-34B115072E2D}" type="pres">
      <dgm:prSet presAssocID="{F6540C29-C1A0-4B55-99E9-DE9A15299F55}" presName="spNode" presStyleCnt="0"/>
      <dgm:spPr/>
    </dgm:pt>
    <dgm:pt modelId="{8D6B3F7E-018D-4E02-944C-61E0E731C17A}" type="pres">
      <dgm:prSet presAssocID="{C9E2345C-2FEB-4976-A144-B9413CE9E832}" presName="sibTrans" presStyleLbl="sibTrans1D1" presStyleIdx="0" presStyleCnt="5"/>
      <dgm:spPr/>
    </dgm:pt>
    <dgm:pt modelId="{A8311BF7-A967-422C-9D10-5D3DB408562F}" type="pres">
      <dgm:prSet presAssocID="{8617154B-4F77-4372-A9D2-C5F84500204B}" presName="node" presStyleLbl="node1" presStyleIdx="1" presStyleCnt="5">
        <dgm:presLayoutVars>
          <dgm:bulletEnabled val="1"/>
        </dgm:presLayoutVars>
      </dgm:prSet>
      <dgm:spPr/>
    </dgm:pt>
    <dgm:pt modelId="{403FF7F9-2FE8-4071-B518-36A0B713B571}" type="pres">
      <dgm:prSet presAssocID="{8617154B-4F77-4372-A9D2-C5F84500204B}" presName="spNode" presStyleCnt="0"/>
      <dgm:spPr/>
    </dgm:pt>
    <dgm:pt modelId="{E25BC92F-EA66-46B5-B515-5594DB423C26}" type="pres">
      <dgm:prSet presAssocID="{76869BD1-E6DE-4453-8869-CAA13A4210C3}" presName="sibTrans" presStyleLbl="sibTrans1D1" presStyleIdx="1" presStyleCnt="5"/>
      <dgm:spPr/>
    </dgm:pt>
    <dgm:pt modelId="{313EC8B7-5314-4D47-850D-DD1EBB13B2B1}" type="pres">
      <dgm:prSet presAssocID="{130DC7EF-742E-4A3F-9C9A-00CAE5A85B01}" presName="node" presStyleLbl="node1" presStyleIdx="2" presStyleCnt="5">
        <dgm:presLayoutVars>
          <dgm:bulletEnabled val="1"/>
        </dgm:presLayoutVars>
      </dgm:prSet>
      <dgm:spPr/>
    </dgm:pt>
    <dgm:pt modelId="{06B7B8C8-1D66-40ED-B795-983E30FA58B3}" type="pres">
      <dgm:prSet presAssocID="{130DC7EF-742E-4A3F-9C9A-00CAE5A85B01}" presName="spNode" presStyleCnt="0"/>
      <dgm:spPr/>
    </dgm:pt>
    <dgm:pt modelId="{D87DFC94-829F-4E89-BF38-0B3D5F7E15DB}" type="pres">
      <dgm:prSet presAssocID="{FF8AFEB4-DE92-4EB4-9DF1-4A6F15C07B76}" presName="sibTrans" presStyleLbl="sibTrans1D1" presStyleIdx="2" presStyleCnt="5"/>
      <dgm:spPr/>
    </dgm:pt>
    <dgm:pt modelId="{554C3A74-E95F-40D5-A913-DDE5B2C79958}" type="pres">
      <dgm:prSet presAssocID="{CBED1019-8213-4644-AD7B-98F726300FD9}" presName="node" presStyleLbl="node1" presStyleIdx="3" presStyleCnt="5">
        <dgm:presLayoutVars>
          <dgm:bulletEnabled val="1"/>
        </dgm:presLayoutVars>
      </dgm:prSet>
      <dgm:spPr/>
    </dgm:pt>
    <dgm:pt modelId="{32C7F828-B3AC-4B91-886B-B005FD6A9EC0}" type="pres">
      <dgm:prSet presAssocID="{CBED1019-8213-4644-AD7B-98F726300FD9}" presName="spNode" presStyleCnt="0"/>
      <dgm:spPr/>
    </dgm:pt>
    <dgm:pt modelId="{4CA6FB84-ADDB-4DE4-99C8-C76D3F3DA381}" type="pres">
      <dgm:prSet presAssocID="{DBADE386-1C63-4E94-9FAF-E1D3DC2FB23C}" presName="sibTrans" presStyleLbl="sibTrans1D1" presStyleIdx="3" presStyleCnt="5"/>
      <dgm:spPr/>
    </dgm:pt>
    <dgm:pt modelId="{EB4CF988-1711-411D-B744-F411ADD8DB4D}" type="pres">
      <dgm:prSet presAssocID="{7FD1F467-494D-48E9-9DDA-8EBB15702CEF}" presName="node" presStyleLbl="node1" presStyleIdx="4" presStyleCnt="5">
        <dgm:presLayoutVars>
          <dgm:bulletEnabled val="1"/>
        </dgm:presLayoutVars>
      </dgm:prSet>
      <dgm:spPr/>
    </dgm:pt>
    <dgm:pt modelId="{8FFA6662-1761-449F-9F19-553A38036874}" type="pres">
      <dgm:prSet presAssocID="{7FD1F467-494D-48E9-9DDA-8EBB15702CEF}" presName="spNode" presStyleCnt="0"/>
      <dgm:spPr/>
    </dgm:pt>
    <dgm:pt modelId="{316CD5F7-A5C2-45FC-81DD-9289FD9D733F}" type="pres">
      <dgm:prSet presAssocID="{BD3EE330-567B-41EE-A67A-D70FAD71CC90}" presName="sibTrans" presStyleLbl="sibTrans1D1" presStyleIdx="4" presStyleCnt="5"/>
      <dgm:spPr/>
    </dgm:pt>
  </dgm:ptLst>
  <dgm:cxnLst>
    <dgm:cxn modelId="{52A0A826-657E-48D6-95DD-3F52EA99956D}" type="presOf" srcId="{F6540C29-C1A0-4B55-99E9-DE9A15299F55}" destId="{B50898D5-0C5F-4E0F-8371-8B6AE0930DBF}" srcOrd="0" destOrd="0" presId="urn:microsoft.com/office/officeart/2005/8/layout/cycle6"/>
    <dgm:cxn modelId="{BA9C2928-BE62-4688-A7F1-D3024DDB781C}" srcId="{CF09F91C-6F62-464C-9BB9-6D13F184DB28}" destId="{130DC7EF-742E-4A3F-9C9A-00CAE5A85B01}" srcOrd="2" destOrd="0" parTransId="{CEEDDF19-5433-4D9D-86AB-C3444539B921}" sibTransId="{FF8AFEB4-DE92-4EB4-9DF1-4A6F15C07B76}"/>
    <dgm:cxn modelId="{A9C36462-5675-440B-B012-C204ECD46B65}" type="presOf" srcId="{DBADE386-1C63-4E94-9FAF-E1D3DC2FB23C}" destId="{4CA6FB84-ADDB-4DE4-99C8-C76D3F3DA381}" srcOrd="0" destOrd="0" presId="urn:microsoft.com/office/officeart/2005/8/layout/cycle6"/>
    <dgm:cxn modelId="{FF89DC65-AC57-4FF4-B023-AC7FB43AE5D3}" type="presOf" srcId="{130DC7EF-742E-4A3F-9C9A-00CAE5A85B01}" destId="{313EC8B7-5314-4D47-850D-DD1EBB13B2B1}" srcOrd="0" destOrd="0" presId="urn:microsoft.com/office/officeart/2005/8/layout/cycle6"/>
    <dgm:cxn modelId="{20C5F966-D3B8-4AF8-8CE7-0B303B1E682B}" srcId="{CF09F91C-6F62-464C-9BB9-6D13F184DB28}" destId="{F6540C29-C1A0-4B55-99E9-DE9A15299F55}" srcOrd="0" destOrd="0" parTransId="{4973B27E-7297-4D1C-A005-D39E046B522E}" sibTransId="{C9E2345C-2FEB-4976-A144-B9413CE9E832}"/>
    <dgm:cxn modelId="{B4EA4F4A-D634-4111-BD54-703AE9750E8A}" srcId="{CF09F91C-6F62-464C-9BB9-6D13F184DB28}" destId="{7FD1F467-494D-48E9-9DDA-8EBB15702CEF}" srcOrd="4" destOrd="0" parTransId="{CA9972F9-4096-49E0-A700-C99A6CAAE6EB}" sibTransId="{BD3EE330-567B-41EE-A67A-D70FAD71CC90}"/>
    <dgm:cxn modelId="{5F7CDD4F-F240-45B5-AF70-91264F56F05A}" type="presOf" srcId="{8617154B-4F77-4372-A9D2-C5F84500204B}" destId="{A8311BF7-A967-422C-9D10-5D3DB408562F}" srcOrd="0" destOrd="0" presId="urn:microsoft.com/office/officeart/2005/8/layout/cycle6"/>
    <dgm:cxn modelId="{A80C1A7B-642E-45F0-AA1B-C882B67C67F0}" type="presOf" srcId="{CBED1019-8213-4644-AD7B-98F726300FD9}" destId="{554C3A74-E95F-40D5-A913-DDE5B2C79958}" srcOrd="0" destOrd="0" presId="urn:microsoft.com/office/officeart/2005/8/layout/cycle6"/>
    <dgm:cxn modelId="{5C8C2180-1A6A-44E9-ADAA-AD9CF79DDAAF}" srcId="{CF09F91C-6F62-464C-9BB9-6D13F184DB28}" destId="{CBED1019-8213-4644-AD7B-98F726300FD9}" srcOrd="3" destOrd="0" parTransId="{55A7890A-942A-4454-9321-582AA36E2CFC}" sibTransId="{DBADE386-1C63-4E94-9FAF-E1D3DC2FB23C}"/>
    <dgm:cxn modelId="{D1C54C87-3BCF-4152-942D-88BC42F1599C}" srcId="{CF09F91C-6F62-464C-9BB9-6D13F184DB28}" destId="{8617154B-4F77-4372-A9D2-C5F84500204B}" srcOrd="1" destOrd="0" parTransId="{09B7B2B6-A671-4ACB-A9E9-FF663D446924}" sibTransId="{76869BD1-E6DE-4453-8869-CAA13A4210C3}"/>
    <dgm:cxn modelId="{C9FCFB94-FAE9-4CCA-B319-3D47DDC55ED0}" type="presOf" srcId="{76869BD1-E6DE-4453-8869-CAA13A4210C3}" destId="{E25BC92F-EA66-46B5-B515-5594DB423C26}" srcOrd="0" destOrd="0" presId="urn:microsoft.com/office/officeart/2005/8/layout/cycle6"/>
    <dgm:cxn modelId="{5147ED97-470D-42FA-B25C-023EB7BD42C2}" type="presOf" srcId="{C9E2345C-2FEB-4976-A144-B9413CE9E832}" destId="{8D6B3F7E-018D-4E02-944C-61E0E731C17A}" srcOrd="0" destOrd="0" presId="urn:microsoft.com/office/officeart/2005/8/layout/cycle6"/>
    <dgm:cxn modelId="{B3F14EBA-7E2D-4EF4-ACE4-3B398CEA27F8}" type="presOf" srcId="{BD3EE330-567B-41EE-A67A-D70FAD71CC90}" destId="{316CD5F7-A5C2-45FC-81DD-9289FD9D733F}" srcOrd="0" destOrd="0" presId="urn:microsoft.com/office/officeart/2005/8/layout/cycle6"/>
    <dgm:cxn modelId="{3C2598C6-59DB-4DE8-BA00-E399951AB0BA}" type="presOf" srcId="{CF09F91C-6F62-464C-9BB9-6D13F184DB28}" destId="{E8A14E11-F43C-43C7-A40F-B3D2D912F935}" srcOrd="0" destOrd="0" presId="urn:microsoft.com/office/officeart/2005/8/layout/cycle6"/>
    <dgm:cxn modelId="{75270CCD-10E5-4393-AE05-D5533B171CE9}" type="presOf" srcId="{7FD1F467-494D-48E9-9DDA-8EBB15702CEF}" destId="{EB4CF988-1711-411D-B744-F411ADD8DB4D}" srcOrd="0" destOrd="0" presId="urn:microsoft.com/office/officeart/2005/8/layout/cycle6"/>
    <dgm:cxn modelId="{6C62BBD5-0439-4F66-83CC-06F6BCC9225B}" type="presOf" srcId="{FF8AFEB4-DE92-4EB4-9DF1-4A6F15C07B76}" destId="{D87DFC94-829F-4E89-BF38-0B3D5F7E15DB}" srcOrd="0" destOrd="0" presId="urn:microsoft.com/office/officeart/2005/8/layout/cycle6"/>
    <dgm:cxn modelId="{DB4C2F0B-2B2C-44FA-BC4F-0D16B8888F51}" type="presParOf" srcId="{E8A14E11-F43C-43C7-A40F-B3D2D912F935}" destId="{B50898D5-0C5F-4E0F-8371-8B6AE0930DBF}" srcOrd="0" destOrd="0" presId="urn:microsoft.com/office/officeart/2005/8/layout/cycle6"/>
    <dgm:cxn modelId="{7413F8ED-3546-4294-A709-12CDCEC07B64}" type="presParOf" srcId="{E8A14E11-F43C-43C7-A40F-B3D2D912F935}" destId="{78B94E01-0BDA-4F85-A028-34B115072E2D}" srcOrd="1" destOrd="0" presId="urn:microsoft.com/office/officeart/2005/8/layout/cycle6"/>
    <dgm:cxn modelId="{43989E92-2FF9-4582-9BBD-5B4C76E0756A}" type="presParOf" srcId="{E8A14E11-F43C-43C7-A40F-B3D2D912F935}" destId="{8D6B3F7E-018D-4E02-944C-61E0E731C17A}" srcOrd="2" destOrd="0" presId="urn:microsoft.com/office/officeart/2005/8/layout/cycle6"/>
    <dgm:cxn modelId="{0AF08E43-F123-4D2D-8335-AB55DF1462C4}" type="presParOf" srcId="{E8A14E11-F43C-43C7-A40F-B3D2D912F935}" destId="{A8311BF7-A967-422C-9D10-5D3DB408562F}" srcOrd="3" destOrd="0" presId="urn:microsoft.com/office/officeart/2005/8/layout/cycle6"/>
    <dgm:cxn modelId="{6CCFB928-C691-4DE7-9F13-FFAEF4100695}" type="presParOf" srcId="{E8A14E11-F43C-43C7-A40F-B3D2D912F935}" destId="{403FF7F9-2FE8-4071-B518-36A0B713B571}" srcOrd="4" destOrd="0" presId="urn:microsoft.com/office/officeart/2005/8/layout/cycle6"/>
    <dgm:cxn modelId="{75F13A93-9314-4B26-9412-86BB76ED272E}" type="presParOf" srcId="{E8A14E11-F43C-43C7-A40F-B3D2D912F935}" destId="{E25BC92F-EA66-46B5-B515-5594DB423C26}" srcOrd="5" destOrd="0" presId="urn:microsoft.com/office/officeart/2005/8/layout/cycle6"/>
    <dgm:cxn modelId="{38D0DBBE-6500-4223-A44A-8BC4E16912C1}" type="presParOf" srcId="{E8A14E11-F43C-43C7-A40F-B3D2D912F935}" destId="{313EC8B7-5314-4D47-850D-DD1EBB13B2B1}" srcOrd="6" destOrd="0" presId="urn:microsoft.com/office/officeart/2005/8/layout/cycle6"/>
    <dgm:cxn modelId="{B183266A-EEB1-4248-AB5C-D4C3ED8AFD00}" type="presParOf" srcId="{E8A14E11-F43C-43C7-A40F-B3D2D912F935}" destId="{06B7B8C8-1D66-40ED-B795-983E30FA58B3}" srcOrd="7" destOrd="0" presId="urn:microsoft.com/office/officeart/2005/8/layout/cycle6"/>
    <dgm:cxn modelId="{DB348B28-9E60-4A72-A349-461D67379943}" type="presParOf" srcId="{E8A14E11-F43C-43C7-A40F-B3D2D912F935}" destId="{D87DFC94-829F-4E89-BF38-0B3D5F7E15DB}" srcOrd="8" destOrd="0" presId="urn:microsoft.com/office/officeart/2005/8/layout/cycle6"/>
    <dgm:cxn modelId="{35C290DF-1313-4B99-9B80-04A469F7E6B9}" type="presParOf" srcId="{E8A14E11-F43C-43C7-A40F-B3D2D912F935}" destId="{554C3A74-E95F-40D5-A913-DDE5B2C79958}" srcOrd="9" destOrd="0" presId="urn:microsoft.com/office/officeart/2005/8/layout/cycle6"/>
    <dgm:cxn modelId="{9D541542-8BB2-423E-95C8-104B13F56FC8}" type="presParOf" srcId="{E8A14E11-F43C-43C7-A40F-B3D2D912F935}" destId="{32C7F828-B3AC-4B91-886B-B005FD6A9EC0}" srcOrd="10" destOrd="0" presId="urn:microsoft.com/office/officeart/2005/8/layout/cycle6"/>
    <dgm:cxn modelId="{53E8190E-05AC-4A1A-A3AE-B647AC762A5C}" type="presParOf" srcId="{E8A14E11-F43C-43C7-A40F-B3D2D912F935}" destId="{4CA6FB84-ADDB-4DE4-99C8-C76D3F3DA381}" srcOrd="11" destOrd="0" presId="urn:microsoft.com/office/officeart/2005/8/layout/cycle6"/>
    <dgm:cxn modelId="{B4273B9A-0255-445C-AACA-1A606D56AB68}" type="presParOf" srcId="{E8A14E11-F43C-43C7-A40F-B3D2D912F935}" destId="{EB4CF988-1711-411D-B744-F411ADD8DB4D}" srcOrd="12" destOrd="0" presId="urn:microsoft.com/office/officeart/2005/8/layout/cycle6"/>
    <dgm:cxn modelId="{67525F6C-4EB8-4D63-8691-6F2DD999EE3A}" type="presParOf" srcId="{E8A14E11-F43C-43C7-A40F-B3D2D912F935}" destId="{8FFA6662-1761-449F-9F19-553A38036874}" srcOrd="13" destOrd="0" presId="urn:microsoft.com/office/officeart/2005/8/layout/cycle6"/>
    <dgm:cxn modelId="{84881BA3-DCF2-48D9-84FD-61872A4CE0E4}" type="presParOf" srcId="{E8A14E11-F43C-43C7-A40F-B3D2D912F935}" destId="{316CD5F7-A5C2-45FC-81DD-9289FD9D733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C40E8-9179-4383-95BC-AD8C238E1EC8}">
      <dsp:nvSpPr>
        <dsp:cNvPr id="0" name=""/>
        <dsp:cNvSpPr/>
      </dsp:nvSpPr>
      <dsp:spPr>
        <a:xfrm>
          <a:off x="0" y="0"/>
          <a:ext cx="10396882" cy="49548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uk-UA" sz="2200" kern="1200" dirty="0"/>
        </a:p>
      </dsp:txBody>
      <dsp:txXfrm>
        <a:off x="0" y="0"/>
        <a:ext cx="10396882" cy="495480"/>
      </dsp:txXfrm>
    </dsp:sp>
    <dsp:sp modelId="{3DFD42EE-C71B-4C91-AC88-152712FF3BD5}">
      <dsp:nvSpPr>
        <dsp:cNvPr id="0" name=""/>
        <dsp:cNvSpPr/>
      </dsp:nvSpPr>
      <dsp:spPr>
        <a:xfrm>
          <a:off x="5076" y="495480"/>
          <a:ext cx="1731121" cy="104050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kern="1200" dirty="0"/>
            <a:t>Текстові редактори</a:t>
          </a:r>
        </a:p>
      </dsp:txBody>
      <dsp:txXfrm>
        <a:off x="5076" y="495480"/>
        <a:ext cx="1731121" cy="1040509"/>
      </dsp:txXfrm>
    </dsp:sp>
    <dsp:sp modelId="{F07D585A-D2AC-4491-9C0B-68431E3B1A1D}">
      <dsp:nvSpPr>
        <dsp:cNvPr id="0" name=""/>
        <dsp:cNvSpPr/>
      </dsp:nvSpPr>
      <dsp:spPr>
        <a:xfrm>
          <a:off x="1736198" y="495480"/>
          <a:ext cx="1731121" cy="104050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kern="1200" dirty="0"/>
            <a:t>Видавничі системи</a:t>
          </a:r>
        </a:p>
      </dsp:txBody>
      <dsp:txXfrm>
        <a:off x="1736198" y="495480"/>
        <a:ext cx="1731121" cy="1040509"/>
      </dsp:txXfrm>
    </dsp:sp>
    <dsp:sp modelId="{FAF38E0F-C1E3-4CEA-855F-DEBFD48F6C01}">
      <dsp:nvSpPr>
        <dsp:cNvPr id="0" name=""/>
        <dsp:cNvSpPr/>
      </dsp:nvSpPr>
      <dsp:spPr>
        <a:xfrm>
          <a:off x="3467319" y="495480"/>
          <a:ext cx="1731121" cy="104050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kern="1200" dirty="0" err="1"/>
            <a:t>Електонні</a:t>
          </a:r>
          <a:r>
            <a:rPr lang="uk-UA" sz="1500" kern="1200" dirty="0"/>
            <a:t> таблиці або табличні </a:t>
          </a:r>
          <a:r>
            <a:rPr lang="uk-UA" sz="1500" kern="1200" dirty="0" err="1"/>
            <a:t>процессори</a:t>
          </a:r>
          <a:r>
            <a:rPr lang="uk-UA" sz="1500" kern="1200" dirty="0"/>
            <a:t> </a:t>
          </a:r>
        </a:p>
      </dsp:txBody>
      <dsp:txXfrm>
        <a:off x="3467319" y="495480"/>
        <a:ext cx="1731121" cy="1040509"/>
      </dsp:txXfrm>
    </dsp:sp>
    <dsp:sp modelId="{5A452B9D-7413-4712-8E71-C644EF797160}">
      <dsp:nvSpPr>
        <dsp:cNvPr id="0" name=""/>
        <dsp:cNvSpPr/>
      </dsp:nvSpPr>
      <dsp:spPr>
        <a:xfrm>
          <a:off x="5198441" y="495480"/>
          <a:ext cx="1731121" cy="104050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kern="1200" dirty="0"/>
            <a:t>Засоби створення демонстраційного матеріалу </a:t>
          </a:r>
        </a:p>
      </dsp:txBody>
      <dsp:txXfrm>
        <a:off x="5198441" y="495480"/>
        <a:ext cx="1731121" cy="1040509"/>
      </dsp:txXfrm>
    </dsp:sp>
    <dsp:sp modelId="{ECDB1AF9-E3C9-467B-945C-55D695CE523F}">
      <dsp:nvSpPr>
        <dsp:cNvPr id="0" name=""/>
        <dsp:cNvSpPr/>
      </dsp:nvSpPr>
      <dsp:spPr>
        <a:xfrm>
          <a:off x="6929562" y="495480"/>
          <a:ext cx="1731121" cy="104050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kern="1200" dirty="0"/>
            <a:t>Системи управління базами даних</a:t>
          </a:r>
        </a:p>
      </dsp:txBody>
      <dsp:txXfrm>
        <a:off x="6929562" y="495480"/>
        <a:ext cx="1731121" cy="1040509"/>
      </dsp:txXfrm>
    </dsp:sp>
    <dsp:sp modelId="{2B955716-3289-4BBB-9552-A3741A646EA8}">
      <dsp:nvSpPr>
        <dsp:cNvPr id="0" name=""/>
        <dsp:cNvSpPr/>
      </dsp:nvSpPr>
      <dsp:spPr>
        <a:xfrm>
          <a:off x="8660683" y="495480"/>
          <a:ext cx="1731121" cy="104050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kern="1200" dirty="0"/>
            <a:t>Системи автоматичного проектування</a:t>
          </a:r>
        </a:p>
      </dsp:txBody>
      <dsp:txXfrm>
        <a:off x="8660683" y="495480"/>
        <a:ext cx="1731121" cy="1040509"/>
      </dsp:txXfrm>
    </dsp:sp>
    <dsp:sp modelId="{C4BE104F-F55B-4954-821B-8EE397C7D5D4}">
      <dsp:nvSpPr>
        <dsp:cNvPr id="0" name=""/>
        <dsp:cNvSpPr/>
      </dsp:nvSpPr>
      <dsp:spPr>
        <a:xfrm>
          <a:off x="0" y="1535989"/>
          <a:ext cx="10396882" cy="1156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07A16-6E78-44FB-9545-B0C31A428278}">
      <dsp:nvSpPr>
        <dsp:cNvPr id="0" name=""/>
        <dsp:cNvSpPr/>
      </dsp:nvSpPr>
      <dsp:spPr>
        <a:xfrm>
          <a:off x="0" y="0"/>
          <a:ext cx="10396882" cy="49548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uk-UA" sz="2200" kern="1200" dirty="0"/>
        </a:p>
      </dsp:txBody>
      <dsp:txXfrm>
        <a:off x="0" y="0"/>
        <a:ext cx="10396882" cy="495480"/>
      </dsp:txXfrm>
    </dsp:sp>
    <dsp:sp modelId="{4022AEF2-CF76-4A02-955A-79769FA7EC76}">
      <dsp:nvSpPr>
        <dsp:cNvPr id="0" name=""/>
        <dsp:cNvSpPr/>
      </dsp:nvSpPr>
      <dsp:spPr>
        <a:xfrm>
          <a:off x="1269" y="495480"/>
          <a:ext cx="2078868" cy="104050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/>
            <a:t>Системи штучного інтелекту</a:t>
          </a:r>
        </a:p>
      </dsp:txBody>
      <dsp:txXfrm>
        <a:off x="1269" y="495480"/>
        <a:ext cx="2078868" cy="1040509"/>
      </dsp:txXfrm>
    </dsp:sp>
    <dsp:sp modelId="{7ED342E4-7C6D-4DF6-AB9B-3DB7E17ADD2B}">
      <dsp:nvSpPr>
        <dsp:cNvPr id="0" name=""/>
        <dsp:cNvSpPr/>
      </dsp:nvSpPr>
      <dsp:spPr>
        <a:xfrm>
          <a:off x="2080137" y="495480"/>
          <a:ext cx="2078868" cy="104050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/>
            <a:t>Графічні редактори</a:t>
          </a:r>
        </a:p>
      </dsp:txBody>
      <dsp:txXfrm>
        <a:off x="2080137" y="495480"/>
        <a:ext cx="2078868" cy="1040509"/>
      </dsp:txXfrm>
    </dsp:sp>
    <dsp:sp modelId="{DF82C73F-99A0-48C6-98BA-0B68E05C9EA1}">
      <dsp:nvSpPr>
        <dsp:cNvPr id="0" name=""/>
        <dsp:cNvSpPr/>
      </dsp:nvSpPr>
      <dsp:spPr>
        <a:xfrm>
          <a:off x="4159006" y="495480"/>
          <a:ext cx="2078868" cy="104050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/>
            <a:t>Навчальні програми</a:t>
          </a:r>
        </a:p>
      </dsp:txBody>
      <dsp:txXfrm>
        <a:off x="4159006" y="495480"/>
        <a:ext cx="2078868" cy="1040509"/>
      </dsp:txXfrm>
    </dsp:sp>
    <dsp:sp modelId="{00A252CD-11D2-468C-91E5-FD91D8DEBFB8}">
      <dsp:nvSpPr>
        <dsp:cNvPr id="0" name=""/>
        <dsp:cNvSpPr/>
      </dsp:nvSpPr>
      <dsp:spPr>
        <a:xfrm>
          <a:off x="6237875" y="495480"/>
          <a:ext cx="2078868" cy="104050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/>
            <a:t>Системи мультимедіа</a:t>
          </a:r>
        </a:p>
      </dsp:txBody>
      <dsp:txXfrm>
        <a:off x="6237875" y="495480"/>
        <a:ext cx="2078868" cy="1040509"/>
      </dsp:txXfrm>
    </dsp:sp>
    <dsp:sp modelId="{57EDD519-361D-44A6-86B2-A398D500FCC1}">
      <dsp:nvSpPr>
        <dsp:cNvPr id="0" name=""/>
        <dsp:cNvSpPr/>
      </dsp:nvSpPr>
      <dsp:spPr>
        <a:xfrm>
          <a:off x="8316744" y="495480"/>
          <a:ext cx="2078868" cy="104050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dirty="0"/>
            <a:t>Комп’ютерні ігри</a:t>
          </a:r>
        </a:p>
      </dsp:txBody>
      <dsp:txXfrm>
        <a:off x="8316744" y="495480"/>
        <a:ext cx="2078868" cy="1040509"/>
      </dsp:txXfrm>
    </dsp:sp>
    <dsp:sp modelId="{3F0D84B9-0CDC-4B58-A2E9-CF3AD1DB8E2D}">
      <dsp:nvSpPr>
        <dsp:cNvPr id="0" name=""/>
        <dsp:cNvSpPr/>
      </dsp:nvSpPr>
      <dsp:spPr>
        <a:xfrm>
          <a:off x="0" y="1535989"/>
          <a:ext cx="10396882" cy="1156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19C94-5561-454A-8238-3FEA6B7D57A7}">
      <dsp:nvSpPr>
        <dsp:cNvPr id="0" name=""/>
        <dsp:cNvSpPr/>
      </dsp:nvSpPr>
      <dsp:spPr>
        <a:xfrm>
          <a:off x="4072688" y="8676"/>
          <a:ext cx="1145479" cy="744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 dirty="0"/>
            <a:t>Економія</a:t>
          </a:r>
        </a:p>
      </dsp:txBody>
      <dsp:txXfrm>
        <a:off x="4109034" y="45022"/>
        <a:ext cx="1072787" cy="671869"/>
      </dsp:txXfrm>
    </dsp:sp>
    <dsp:sp modelId="{33E781AD-A9B6-4BC7-B254-B6F4002D9399}">
      <dsp:nvSpPr>
        <dsp:cNvPr id="0" name=""/>
        <dsp:cNvSpPr/>
      </dsp:nvSpPr>
      <dsp:spPr>
        <a:xfrm>
          <a:off x="2892379" y="380957"/>
          <a:ext cx="3506098" cy="3506098"/>
        </a:xfrm>
        <a:custGeom>
          <a:avLst/>
          <a:gdLst/>
          <a:ahLst/>
          <a:cxnLst/>
          <a:rect l="0" t="0" r="0" b="0"/>
          <a:pathLst>
            <a:path>
              <a:moveTo>
                <a:pt x="2333097" y="98744"/>
              </a:moveTo>
              <a:arcTo wR="1753049" hR="1753049" stAng="17359330" swAng="149984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4043B-582A-46A0-B10A-BA513A888047}">
      <dsp:nvSpPr>
        <dsp:cNvPr id="0" name=""/>
        <dsp:cNvSpPr/>
      </dsp:nvSpPr>
      <dsp:spPr>
        <a:xfrm>
          <a:off x="5590873" y="885201"/>
          <a:ext cx="1145479" cy="744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dirty="0"/>
            <a:t>Мобільність</a:t>
          </a:r>
        </a:p>
      </dsp:txBody>
      <dsp:txXfrm>
        <a:off x="5627219" y="921547"/>
        <a:ext cx="1072787" cy="671869"/>
      </dsp:txXfrm>
    </dsp:sp>
    <dsp:sp modelId="{C347ACE4-5859-488F-9A93-985E19202EA3}">
      <dsp:nvSpPr>
        <dsp:cNvPr id="0" name=""/>
        <dsp:cNvSpPr/>
      </dsp:nvSpPr>
      <dsp:spPr>
        <a:xfrm>
          <a:off x="2892379" y="380957"/>
          <a:ext cx="3506098" cy="3506098"/>
        </a:xfrm>
        <a:custGeom>
          <a:avLst/>
          <a:gdLst/>
          <a:ahLst/>
          <a:cxnLst/>
          <a:rect l="0" t="0" r="0" b="0"/>
          <a:pathLst>
            <a:path>
              <a:moveTo>
                <a:pt x="3434885" y="1258472"/>
              </a:moveTo>
              <a:arcTo wR="1753049" hR="1753049" stAng="20616780" swAng="196644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C66BD-2FD0-42CC-958E-6B7A02B274BB}">
      <dsp:nvSpPr>
        <dsp:cNvPr id="0" name=""/>
        <dsp:cNvSpPr/>
      </dsp:nvSpPr>
      <dsp:spPr>
        <a:xfrm>
          <a:off x="5590873" y="2638250"/>
          <a:ext cx="1145479" cy="744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 dirty="0"/>
            <a:t>Експлуатація</a:t>
          </a:r>
        </a:p>
      </dsp:txBody>
      <dsp:txXfrm>
        <a:off x="5627219" y="2674596"/>
        <a:ext cx="1072787" cy="671869"/>
      </dsp:txXfrm>
    </dsp:sp>
    <dsp:sp modelId="{BFE84481-2574-4BBD-AADC-9AC0D8FC8339}">
      <dsp:nvSpPr>
        <dsp:cNvPr id="0" name=""/>
        <dsp:cNvSpPr/>
      </dsp:nvSpPr>
      <dsp:spPr>
        <a:xfrm>
          <a:off x="2892379" y="380957"/>
          <a:ext cx="3506098" cy="3506098"/>
        </a:xfrm>
        <a:custGeom>
          <a:avLst/>
          <a:gdLst/>
          <a:ahLst/>
          <a:cxnLst/>
          <a:rect l="0" t="0" r="0" b="0"/>
          <a:pathLst>
            <a:path>
              <a:moveTo>
                <a:pt x="2979528" y="3005617"/>
              </a:moveTo>
              <a:arcTo wR="1753049" hR="1753049" stAng="2736177" swAng="10363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0896D-02D8-4686-9C14-79EA9F5E3E25}">
      <dsp:nvSpPr>
        <dsp:cNvPr id="0" name=""/>
        <dsp:cNvSpPr/>
      </dsp:nvSpPr>
      <dsp:spPr>
        <a:xfrm>
          <a:off x="3850947" y="3528675"/>
          <a:ext cx="1588962" cy="716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000" kern="1200" dirty="0" err="1"/>
            <a:t>Мультиплатформенність</a:t>
          </a:r>
          <a:endParaRPr lang="uk-UA" sz="1000" kern="1200" dirty="0"/>
        </a:p>
      </dsp:txBody>
      <dsp:txXfrm>
        <a:off x="3885936" y="3563664"/>
        <a:ext cx="1518984" cy="646781"/>
      </dsp:txXfrm>
    </dsp:sp>
    <dsp:sp modelId="{38E0F1CD-AB38-4A6D-A277-3AAB60C406CC}">
      <dsp:nvSpPr>
        <dsp:cNvPr id="0" name=""/>
        <dsp:cNvSpPr/>
      </dsp:nvSpPr>
      <dsp:spPr>
        <a:xfrm>
          <a:off x="2892379" y="380957"/>
          <a:ext cx="3506098" cy="3506098"/>
        </a:xfrm>
        <a:custGeom>
          <a:avLst/>
          <a:gdLst/>
          <a:ahLst/>
          <a:cxnLst/>
          <a:rect l="0" t="0" r="0" b="0"/>
          <a:pathLst>
            <a:path>
              <a:moveTo>
                <a:pt x="953783" y="3313291"/>
              </a:moveTo>
              <a:arcTo wR="1753049" hR="1753049" stAng="7027482" swAng="10363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51DB4-30F5-434E-8C12-AAF35C339C23}">
      <dsp:nvSpPr>
        <dsp:cNvPr id="0" name=""/>
        <dsp:cNvSpPr/>
      </dsp:nvSpPr>
      <dsp:spPr>
        <a:xfrm>
          <a:off x="2554503" y="2638250"/>
          <a:ext cx="1145479" cy="744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dirty="0"/>
            <a:t>Швидкість установки </a:t>
          </a:r>
        </a:p>
      </dsp:txBody>
      <dsp:txXfrm>
        <a:off x="2590849" y="2674596"/>
        <a:ext cx="1072787" cy="671869"/>
      </dsp:txXfrm>
    </dsp:sp>
    <dsp:sp modelId="{717D8411-194F-45E4-99E1-357DD59342A3}">
      <dsp:nvSpPr>
        <dsp:cNvPr id="0" name=""/>
        <dsp:cNvSpPr/>
      </dsp:nvSpPr>
      <dsp:spPr>
        <a:xfrm>
          <a:off x="2892379" y="380957"/>
          <a:ext cx="3506098" cy="3506098"/>
        </a:xfrm>
        <a:custGeom>
          <a:avLst/>
          <a:gdLst/>
          <a:ahLst/>
          <a:cxnLst/>
          <a:rect l="0" t="0" r="0" b="0"/>
          <a:pathLst>
            <a:path>
              <a:moveTo>
                <a:pt x="71212" y="2247625"/>
              </a:moveTo>
              <a:arcTo wR="1753049" hR="1753049" stAng="9816780" swAng="196644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267D0-875A-4497-B0B6-CDACC7CC0744}">
      <dsp:nvSpPr>
        <dsp:cNvPr id="0" name=""/>
        <dsp:cNvSpPr/>
      </dsp:nvSpPr>
      <dsp:spPr>
        <a:xfrm>
          <a:off x="2554503" y="885201"/>
          <a:ext cx="1145479" cy="744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050" kern="1200" dirty="0" err="1"/>
            <a:t>Маштабованість</a:t>
          </a:r>
          <a:endParaRPr lang="uk-UA" sz="1050" kern="1200" dirty="0"/>
        </a:p>
      </dsp:txBody>
      <dsp:txXfrm>
        <a:off x="2590849" y="921547"/>
        <a:ext cx="1072787" cy="671869"/>
      </dsp:txXfrm>
    </dsp:sp>
    <dsp:sp modelId="{F7B3E054-2797-4B33-A9CB-BAC8EF0F4E08}">
      <dsp:nvSpPr>
        <dsp:cNvPr id="0" name=""/>
        <dsp:cNvSpPr/>
      </dsp:nvSpPr>
      <dsp:spPr>
        <a:xfrm>
          <a:off x="2892379" y="380957"/>
          <a:ext cx="3506098" cy="3506098"/>
        </a:xfrm>
        <a:custGeom>
          <a:avLst/>
          <a:gdLst/>
          <a:ahLst/>
          <a:cxnLst/>
          <a:rect l="0" t="0" r="0" b="0"/>
          <a:pathLst>
            <a:path>
              <a:moveTo>
                <a:pt x="528262" y="498824"/>
              </a:moveTo>
              <a:arcTo wR="1753049" hR="1753049" stAng="13540820" swAng="149984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898D5-0C5F-4E0F-8371-8B6AE0930DBF}">
      <dsp:nvSpPr>
        <dsp:cNvPr id="0" name=""/>
        <dsp:cNvSpPr/>
      </dsp:nvSpPr>
      <dsp:spPr>
        <a:xfrm>
          <a:off x="4557307" y="2201"/>
          <a:ext cx="1280335" cy="832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100" kern="1200" dirty="0"/>
            <a:t>Безпека</a:t>
          </a:r>
        </a:p>
      </dsp:txBody>
      <dsp:txXfrm>
        <a:off x="4597932" y="42826"/>
        <a:ext cx="1199085" cy="750967"/>
      </dsp:txXfrm>
    </dsp:sp>
    <dsp:sp modelId="{8D6B3F7E-018D-4E02-944C-61E0E731C17A}">
      <dsp:nvSpPr>
        <dsp:cNvPr id="0" name=""/>
        <dsp:cNvSpPr/>
      </dsp:nvSpPr>
      <dsp:spPr>
        <a:xfrm>
          <a:off x="3535144" y="418310"/>
          <a:ext cx="3324660" cy="3324660"/>
        </a:xfrm>
        <a:custGeom>
          <a:avLst/>
          <a:gdLst/>
          <a:ahLst/>
          <a:cxnLst/>
          <a:rect l="0" t="0" r="0" b="0"/>
          <a:pathLst>
            <a:path>
              <a:moveTo>
                <a:pt x="2311288" y="131907"/>
              </a:moveTo>
              <a:arcTo wR="1662330" hR="1662330" stAng="17578729" swAng="196096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11BF7-A967-422C-9D10-5D3DB408562F}">
      <dsp:nvSpPr>
        <dsp:cNvPr id="0" name=""/>
        <dsp:cNvSpPr/>
      </dsp:nvSpPr>
      <dsp:spPr>
        <a:xfrm>
          <a:off x="6138277" y="1150843"/>
          <a:ext cx="1280335" cy="832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100" kern="1200" dirty="0"/>
            <a:t>Залежність від якості інтернет з’єднання </a:t>
          </a:r>
        </a:p>
      </dsp:txBody>
      <dsp:txXfrm>
        <a:off x="6178902" y="1191468"/>
        <a:ext cx="1199085" cy="750967"/>
      </dsp:txXfrm>
    </dsp:sp>
    <dsp:sp modelId="{E25BC92F-EA66-46B5-B515-5594DB423C26}">
      <dsp:nvSpPr>
        <dsp:cNvPr id="0" name=""/>
        <dsp:cNvSpPr/>
      </dsp:nvSpPr>
      <dsp:spPr>
        <a:xfrm>
          <a:off x="3535144" y="418310"/>
          <a:ext cx="3324660" cy="3324660"/>
        </a:xfrm>
        <a:custGeom>
          <a:avLst/>
          <a:gdLst/>
          <a:ahLst/>
          <a:cxnLst/>
          <a:rect l="0" t="0" r="0" b="0"/>
          <a:pathLst>
            <a:path>
              <a:moveTo>
                <a:pt x="3322384" y="1575374"/>
              </a:moveTo>
              <a:arcTo wR="1662330" hR="1662330" stAng="21420092" swAng="219586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EC8B7-5314-4D47-850D-DD1EBB13B2B1}">
      <dsp:nvSpPr>
        <dsp:cNvPr id="0" name=""/>
        <dsp:cNvSpPr/>
      </dsp:nvSpPr>
      <dsp:spPr>
        <a:xfrm>
          <a:off x="5534400" y="3009385"/>
          <a:ext cx="1280335" cy="832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100" kern="1200" dirty="0"/>
            <a:t>Залежність від провайдера </a:t>
          </a:r>
        </a:p>
      </dsp:txBody>
      <dsp:txXfrm>
        <a:off x="5575025" y="3050010"/>
        <a:ext cx="1199085" cy="750967"/>
      </dsp:txXfrm>
    </dsp:sp>
    <dsp:sp modelId="{D87DFC94-829F-4E89-BF38-0B3D5F7E15DB}">
      <dsp:nvSpPr>
        <dsp:cNvPr id="0" name=""/>
        <dsp:cNvSpPr/>
      </dsp:nvSpPr>
      <dsp:spPr>
        <a:xfrm>
          <a:off x="3535144" y="418310"/>
          <a:ext cx="3324660" cy="3324660"/>
        </a:xfrm>
        <a:custGeom>
          <a:avLst/>
          <a:gdLst/>
          <a:ahLst/>
          <a:cxnLst/>
          <a:rect l="0" t="0" r="0" b="0"/>
          <a:pathLst>
            <a:path>
              <a:moveTo>
                <a:pt x="1992654" y="3291510"/>
              </a:moveTo>
              <a:arcTo wR="1662330" hR="1662330" stAng="4712302" swAng="137539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C3A74-E95F-40D5-A913-DDE5B2C79958}">
      <dsp:nvSpPr>
        <dsp:cNvPr id="0" name=""/>
        <dsp:cNvSpPr/>
      </dsp:nvSpPr>
      <dsp:spPr>
        <a:xfrm>
          <a:off x="3580214" y="3009385"/>
          <a:ext cx="1280335" cy="832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100" kern="1200" dirty="0"/>
            <a:t>Обмеження можливості  настройки </a:t>
          </a:r>
        </a:p>
      </dsp:txBody>
      <dsp:txXfrm>
        <a:off x="3620839" y="3050010"/>
        <a:ext cx="1199085" cy="750967"/>
      </dsp:txXfrm>
    </dsp:sp>
    <dsp:sp modelId="{4CA6FB84-ADDB-4DE4-99C8-C76D3F3DA381}">
      <dsp:nvSpPr>
        <dsp:cNvPr id="0" name=""/>
        <dsp:cNvSpPr/>
      </dsp:nvSpPr>
      <dsp:spPr>
        <a:xfrm>
          <a:off x="3535144" y="418310"/>
          <a:ext cx="3324660" cy="3324660"/>
        </a:xfrm>
        <a:custGeom>
          <a:avLst/>
          <a:gdLst/>
          <a:ahLst/>
          <a:cxnLst/>
          <a:rect l="0" t="0" r="0" b="0"/>
          <a:pathLst>
            <a:path>
              <a:moveTo>
                <a:pt x="277727" y="2582230"/>
              </a:moveTo>
              <a:arcTo wR="1662330" hR="1662330" stAng="8784047" swAng="219586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CF988-1711-411D-B744-F411ADD8DB4D}">
      <dsp:nvSpPr>
        <dsp:cNvPr id="0" name=""/>
        <dsp:cNvSpPr/>
      </dsp:nvSpPr>
      <dsp:spPr>
        <a:xfrm>
          <a:off x="2976337" y="1150843"/>
          <a:ext cx="1280335" cy="832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100" kern="1200" dirty="0"/>
            <a:t>Додаткові витрати на навчання персоналу</a:t>
          </a:r>
        </a:p>
      </dsp:txBody>
      <dsp:txXfrm>
        <a:off x="3016962" y="1191468"/>
        <a:ext cx="1199085" cy="750967"/>
      </dsp:txXfrm>
    </dsp:sp>
    <dsp:sp modelId="{316CD5F7-A5C2-45FC-81DD-9289FD9D733F}">
      <dsp:nvSpPr>
        <dsp:cNvPr id="0" name=""/>
        <dsp:cNvSpPr/>
      </dsp:nvSpPr>
      <dsp:spPr>
        <a:xfrm>
          <a:off x="3535144" y="418310"/>
          <a:ext cx="3324660" cy="3324660"/>
        </a:xfrm>
        <a:custGeom>
          <a:avLst/>
          <a:gdLst/>
          <a:ahLst/>
          <a:cxnLst/>
          <a:rect l="0" t="0" r="0" b="0"/>
          <a:pathLst>
            <a:path>
              <a:moveTo>
                <a:pt x="289710" y="724642"/>
              </a:moveTo>
              <a:arcTo wR="1662330" hR="1662330" stAng="12860307" swAng="196096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728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5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48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86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63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33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1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8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9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2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1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4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9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1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3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slide" Target="slide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slide" Target="slide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9B201-2FDC-4D61-BDC4-CB755AF81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sz="6000" dirty="0">
                <a:latin typeface="Segoe Print" panose="02000600000000000000" pitchFamily="2" charset="0"/>
              </a:rPr>
              <a:t>Пакети прикладних програм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842970-FEFC-4191-A465-71BF38646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Виконавець: </a:t>
            </a:r>
            <a:r>
              <a:rPr lang="uk-UA" dirty="0" err="1"/>
              <a:t>Бабушко</a:t>
            </a:r>
            <a:r>
              <a:rPr lang="uk-UA" dirty="0"/>
              <a:t> Андрій</a:t>
            </a:r>
          </a:p>
        </p:txBody>
      </p:sp>
    </p:spTree>
    <p:extLst>
      <p:ext uri="{BB962C8B-B14F-4D97-AF65-F5344CB8AC3E}">
        <p14:creationId xmlns:p14="http://schemas.microsoft.com/office/powerpoint/2010/main" val="25908461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DAC5B-1B23-40C7-8E44-4894D71F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33554"/>
            <a:ext cx="10396882" cy="1151965"/>
          </a:xfrm>
        </p:spPr>
        <p:txBody>
          <a:bodyPr/>
          <a:lstStyle/>
          <a:p>
            <a:r>
              <a:rPr lang="ru-RU" dirty="0" err="1"/>
              <a:t>Зм</a:t>
            </a:r>
            <a:r>
              <a:rPr lang="uk-UA" dirty="0" err="1"/>
              <a:t>іст</a:t>
            </a:r>
            <a:r>
              <a:rPr lang="uk-UA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30787-ABFE-40E4-97FA-72AA42ACAE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585519"/>
            <a:ext cx="10394707" cy="355216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400" dirty="0">
                <a:hlinkClick r:id="rId2" action="ppaction://hlinksldjump"/>
              </a:rPr>
              <a:t>Види комп’ютерних програм.</a:t>
            </a: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>
                <a:hlinkClick r:id="rId3" action="ppaction://hlinksldjump"/>
              </a:rPr>
              <a:t>Прикладні програми.</a:t>
            </a: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>
                <a:hlinkClick r:id="rId4" action="ppaction://hlinksldjump"/>
              </a:rPr>
              <a:t>Хмарні технології.</a:t>
            </a: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>
                <a:hlinkClick r:id="rId5" action="ppaction://hlinksldjump"/>
              </a:rPr>
              <a:t>Моделі надання послуг хмарних обчислень.</a:t>
            </a: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>
                <a:hlinkClick r:id="rId6" action="ppaction://hlinksldjump"/>
              </a:rPr>
              <a:t>Переваги хмарних технологій.</a:t>
            </a: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>
                <a:hlinkClick r:id="rId7" action="ppaction://hlinksldjump"/>
              </a:rPr>
              <a:t>Недоліки.</a:t>
            </a:r>
            <a:endParaRPr lang="uk-UA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dirty="0">
                <a:hlinkClick r:id="rId8" action="ppaction://hlinksldjump"/>
              </a:rPr>
              <a:t>Приклади.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6380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D3A91-C5E6-4DE2-9678-88FD65F7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4000" dirty="0"/>
              <a:t>Види комп’ютерних програм: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770A495-9137-44E4-B32E-380ADA848418}"/>
              </a:ext>
            </a:extLst>
          </p:cNvPr>
          <p:cNvGrpSpPr/>
          <p:nvPr/>
        </p:nvGrpSpPr>
        <p:grpSpPr>
          <a:xfrm>
            <a:off x="1752868" y="2142370"/>
            <a:ext cx="8127150" cy="2977522"/>
            <a:chOff x="1656615" y="1936279"/>
            <a:chExt cx="8127150" cy="2977522"/>
          </a:xfrm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74F1D655-73FA-45A5-8AF0-7A9CCF571957}"/>
                </a:ext>
              </a:extLst>
            </p:cNvPr>
            <p:cNvSpPr/>
            <p:nvPr/>
          </p:nvSpPr>
          <p:spPr>
            <a:xfrm>
              <a:off x="5720615" y="3201586"/>
              <a:ext cx="2773263" cy="5277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87078"/>
                  </a:lnTo>
                  <a:lnTo>
                    <a:pt x="2773263" y="287078"/>
                  </a:lnTo>
                  <a:lnTo>
                    <a:pt x="2773263" y="52773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283614C8-A879-46B9-B9CC-2702E5D60B55}"/>
                </a:ext>
              </a:extLst>
            </p:cNvPr>
            <p:cNvSpPr/>
            <p:nvPr/>
          </p:nvSpPr>
          <p:spPr>
            <a:xfrm>
              <a:off x="5674895" y="3201586"/>
              <a:ext cx="91440" cy="5662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25583"/>
                  </a:lnTo>
                  <a:lnTo>
                    <a:pt x="46178" y="325583"/>
                  </a:lnTo>
                  <a:lnTo>
                    <a:pt x="46178" y="56623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59334AB4-AD37-473B-B56D-5C73EBB807E2}"/>
                </a:ext>
              </a:extLst>
            </p:cNvPr>
            <p:cNvSpPr/>
            <p:nvPr/>
          </p:nvSpPr>
          <p:spPr>
            <a:xfrm>
              <a:off x="2802591" y="3201586"/>
              <a:ext cx="2918023" cy="52773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918023" y="0"/>
                  </a:moveTo>
                  <a:lnTo>
                    <a:pt x="2918023" y="287078"/>
                  </a:lnTo>
                  <a:lnTo>
                    <a:pt x="0" y="287078"/>
                  </a:lnTo>
                  <a:lnTo>
                    <a:pt x="0" y="52773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A30DA88D-99B4-48CB-B6FA-EBE427B300A7}"/>
                </a:ext>
              </a:extLst>
            </p:cNvPr>
            <p:cNvSpPr/>
            <p:nvPr/>
          </p:nvSpPr>
          <p:spPr>
            <a:xfrm>
              <a:off x="4470411" y="1936279"/>
              <a:ext cx="2500406" cy="1265307"/>
            </a:xfrm>
            <a:custGeom>
              <a:avLst/>
              <a:gdLst>
                <a:gd name="connsiteX0" fmla="*/ 0 w 2500406"/>
                <a:gd name="connsiteY0" fmla="*/ 0 h 1265307"/>
                <a:gd name="connsiteX1" fmla="*/ 2500406 w 2500406"/>
                <a:gd name="connsiteY1" fmla="*/ 0 h 1265307"/>
                <a:gd name="connsiteX2" fmla="*/ 2500406 w 2500406"/>
                <a:gd name="connsiteY2" fmla="*/ 1265307 h 1265307"/>
                <a:gd name="connsiteX3" fmla="*/ 0 w 2500406"/>
                <a:gd name="connsiteY3" fmla="*/ 1265307 h 1265307"/>
                <a:gd name="connsiteX4" fmla="*/ 0 w 2500406"/>
                <a:gd name="connsiteY4" fmla="*/ 0 h 126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406" h="1265307">
                  <a:moveTo>
                    <a:pt x="0" y="0"/>
                  </a:moveTo>
                  <a:lnTo>
                    <a:pt x="2500406" y="0"/>
                  </a:lnTo>
                  <a:lnTo>
                    <a:pt x="2500406" y="1265307"/>
                  </a:lnTo>
                  <a:lnTo>
                    <a:pt x="0" y="12653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100" b="0" kern="1200" dirty="0" err="1">
                  <a:latin typeface="Segoe Print" panose="02000600000000000000" pitchFamily="2" charset="0"/>
                </a:rPr>
                <a:t>Комп’ютерні</a:t>
              </a:r>
              <a:r>
                <a:rPr lang="ru-RU" sz="2100" b="0" kern="1200" dirty="0">
                  <a:latin typeface="Segoe Print" panose="02000600000000000000" pitchFamily="2" charset="0"/>
                </a:rPr>
                <a:t> </a:t>
              </a:r>
              <a:r>
                <a:rPr lang="ru-RU" sz="2100" b="0" kern="1200" dirty="0" err="1">
                  <a:latin typeface="Segoe Print" panose="02000600000000000000" pitchFamily="2" charset="0"/>
                </a:rPr>
                <a:t>програми</a:t>
              </a:r>
              <a:endParaRPr lang="uk-UA" sz="2100" b="0" kern="1200" dirty="0">
                <a:latin typeface="Segoe Print" panose="02000600000000000000" pitchFamily="2" charset="0"/>
              </a:endParaRPr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6CA39735-D718-4D91-ABA8-0EE0EE8BEC5E}"/>
                </a:ext>
              </a:extLst>
            </p:cNvPr>
            <p:cNvSpPr/>
            <p:nvPr/>
          </p:nvSpPr>
          <p:spPr>
            <a:xfrm>
              <a:off x="1656615" y="3729320"/>
              <a:ext cx="2291953" cy="1145976"/>
            </a:xfrm>
            <a:custGeom>
              <a:avLst/>
              <a:gdLst>
                <a:gd name="connsiteX0" fmla="*/ 0 w 2291953"/>
                <a:gd name="connsiteY0" fmla="*/ 0 h 1145976"/>
                <a:gd name="connsiteX1" fmla="*/ 2291953 w 2291953"/>
                <a:gd name="connsiteY1" fmla="*/ 0 h 1145976"/>
                <a:gd name="connsiteX2" fmla="*/ 2291953 w 2291953"/>
                <a:gd name="connsiteY2" fmla="*/ 1145976 h 1145976"/>
                <a:gd name="connsiteX3" fmla="*/ 0 w 2291953"/>
                <a:gd name="connsiteY3" fmla="*/ 1145976 h 1145976"/>
                <a:gd name="connsiteX4" fmla="*/ 0 w 2291953"/>
                <a:gd name="connsiteY4" fmla="*/ 0 h 11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1953" h="1145976">
                  <a:moveTo>
                    <a:pt x="0" y="0"/>
                  </a:moveTo>
                  <a:lnTo>
                    <a:pt x="2291953" y="0"/>
                  </a:lnTo>
                  <a:lnTo>
                    <a:pt x="2291953" y="1145976"/>
                  </a:lnTo>
                  <a:lnTo>
                    <a:pt x="0" y="11459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uk-UA" sz="2100" kern="1200" dirty="0">
                  <a:latin typeface="Segoe Print" panose="02000600000000000000" pitchFamily="2" charset="0"/>
                </a:rPr>
                <a:t>Прикладні програми</a:t>
              </a:r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D523D308-E6F6-4F9E-BC46-57FB5F179F77}"/>
                </a:ext>
              </a:extLst>
            </p:cNvPr>
            <p:cNvSpPr/>
            <p:nvPr/>
          </p:nvSpPr>
          <p:spPr>
            <a:xfrm>
              <a:off x="4575096" y="3767825"/>
              <a:ext cx="2291953" cy="1145976"/>
            </a:xfrm>
            <a:custGeom>
              <a:avLst/>
              <a:gdLst>
                <a:gd name="connsiteX0" fmla="*/ 0 w 2291953"/>
                <a:gd name="connsiteY0" fmla="*/ 0 h 1145976"/>
                <a:gd name="connsiteX1" fmla="*/ 2291953 w 2291953"/>
                <a:gd name="connsiteY1" fmla="*/ 0 h 1145976"/>
                <a:gd name="connsiteX2" fmla="*/ 2291953 w 2291953"/>
                <a:gd name="connsiteY2" fmla="*/ 1145976 h 1145976"/>
                <a:gd name="connsiteX3" fmla="*/ 0 w 2291953"/>
                <a:gd name="connsiteY3" fmla="*/ 1145976 h 1145976"/>
                <a:gd name="connsiteX4" fmla="*/ 0 w 2291953"/>
                <a:gd name="connsiteY4" fmla="*/ 0 h 11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1953" h="1145976">
                  <a:moveTo>
                    <a:pt x="0" y="0"/>
                  </a:moveTo>
                  <a:lnTo>
                    <a:pt x="2291953" y="0"/>
                  </a:lnTo>
                  <a:lnTo>
                    <a:pt x="2291953" y="1145976"/>
                  </a:lnTo>
                  <a:lnTo>
                    <a:pt x="0" y="11459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uk-UA" sz="2100" kern="1200" dirty="0">
                  <a:latin typeface="Segoe Print" panose="02000600000000000000" pitchFamily="2" charset="0"/>
                </a:rPr>
                <a:t>Системні програми</a:t>
              </a: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EE9BC9-0F86-486C-B45A-B4A4BF3C388B}"/>
                </a:ext>
              </a:extLst>
            </p:cNvPr>
            <p:cNvSpPr/>
            <p:nvPr/>
          </p:nvSpPr>
          <p:spPr>
            <a:xfrm>
              <a:off x="7203989" y="3729320"/>
              <a:ext cx="2579776" cy="1145976"/>
            </a:xfrm>
            <a:custGeom>
              <a:avLst/>
              <a:gdLst>
                <a:gd name="connsiteX0" fmla="*/ 0 w 2579776"/>
                <a:gd name="connsiteY0" fmla="*/ 0 h 1145976"/>
                <a:gd name="connsiteX1" fmla="*/ 2579776 w 2579776"/>
                <a:gd name="connsiteY1" fmla="*/ 0 h 1145976"/>
                <a:gd name="connsiteX2" fmla="*/ 2579776 w 2579776"/>
                <a:gd name="connsiteY2" fmla="*/ 1145976 h 1145976"/>
                <a:gd name="connsiteX3" fmla="*/ 0 w 2579776"/>
                <a:gd name="connsiteY3" fmla="*/ 1145976 h 1145976"/>
                <a:gd name="connsiteX4" fmla="*/ 0 w 2579776"/>
                <a:gd name="connsiteY4" fmla="*/ 0 h 11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9776" h="1145976">
                  <a:moveTo>
                    <a:pt x="0" y="0"/>
                  </a:moveTo>
                  <a:lnTo>
                    <a:pt x="2579776" y="0"/>
                  </a:lnTo>
                  <a:lnTo>
                    <a:pt x="2579776" y="1145976"/>
                  </a:lnTo>
                  <a:lnTo>
                    <a:pt x="0" y="114597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uk-UA" sz="2100" kern="1200" dirty="0">
                  <a:latin typeface="Segoe Print" panose="02000600000000000000" pitchFamily="2" charset="0"/>
                </a:rPr>
                <a:t>Інструментальні сервіси</a:t>
              </a:r>
            </a:p>
          </p:txBody>
        </p:sp>
      </p:grpSp>
      <p:sp>
        <p:nvSpPr>
          <p:cNvPr id="13" name="Управляющая кнопка: &quot;На главную&quot; 12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CBB6F7B3-8337-46C5-89E4-C14688DF3110}"/>
              </a:ext>
            </a:extLst>
          </p:cNvPr>
          <p:cNvSpPr/>
          <p:nvPr/>
        </p:nvSpPr>
        <p:spPr>
          <a:xfrm>
            <a:off x="685801" y="5840180"/>
            <a:ext cx="332020" cy="3320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Управляющая кнопка: возврат 1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DC37917-EE1A-4F29-AFED-3B3347EE933E}"/>
              </a:ext>
            </a:extLst>
          </p:cNvPr>
          <p:cNvSpPr/>
          <p:nvPr/>
        </p:nvSpPr>
        <p:spPr>
          <a:xfrm>
            <a:off x="353781" y="5840180"/>
            <a:ext cx="332020" cy="33202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307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34FC0-677A-46CC-BCE9-0AB85F42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/>
              <a:t>Прикладні програми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A0704FB-4814-430D-8718-ADF501B6319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77810261"/>
              </p:ext>
            </p:extLst>
          </p:nvPr>
        </p:nvGraphicFramePr>
        <p:xfrm>
          <a:off x="685801" y="1837765"/>
          <a:ext cx="10396882" cy="165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Объект 7">
            <a:extLst>
              <a:ext uri="{FF2B5EF4-FFF2-40B4-BE49-F238E27FC236}">
                <a16:creationId xmlns:a16="http://schemas.microsoft.com/office/drawing/2014/main" id="{BDE2B56F-2026-4FC6-97E0-0B149EFCC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255577"/>
              </p:ext>
            </p:extLst>
          </p:nvPr>
        </p:nvGraphicFramePr>
        <p:xfrm>
          <a:off x="685801" y="3489367"/>
          <a:ext cx="10396882" cy="165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Управляющая кнопка: &quot;На главную&quot; 11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A9C53FE5-0C91-43E7-AC39-771DA2F8983C}"/>
              </a:ext>
            </a:extLst>
          </p:cNvPr>
          <p:cNvSpPr/>
          <p:nvPr/>
        </p:nvSpPr>
        <p:spPr>
          <a:xfrm>
            <a:off x="685801" y="5840180"/>
            <a:ext cx="332020" cy="3320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Управляющая кнопка: возврат 12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DAA534D1-B09A-4725-8496-73016A2EFFA4}"/>
              </a:ext>
            </a:extLst>
          </p:cNvPr>
          <p:cNvSpPr/>
          <p:nvPr/>
        </p:nvSpPr>
        <p:spPr>
          <a:xfrm>
            <a:off x="353781" y="5840180"/>
            <a:ext cx="332020" cy="33202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453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6AAD5-4EB9-4614-8018-94070930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Хмарні технології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7571CD-E159-4048-8053-E3C0EB6BBF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uk-UA" dirty="0">
                <a:solidFill>
                  <a:schemeClr val="accent1"/>
                </a:solidFill>
              </a:rPr>
              <a:t>Хмарні технології </a:t>
            </a:r>
            <a:r>
              <a:rPr lang="uk-UA" dirty="0"/>
              <a:t>— це парадигма, що передбачає віддалену обробку та зберігання даних. Ця технологія надає користувачам Комп’ютерні програми Прикладні програми Системні програми Інструментальні системи мережі Інтернет, доступ до комп'ютерних ресурсів сервера і використання програмного забезпечення як онлайн-сервісу.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ADF6DB0-B0CE-4047-82ED-D992A1F1BDB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514" y="2087021"/>
            <a:ext cx="5547015" cy="2927040"/>
          </a:xfrm>
        </p:spPr>
      </p:pic>
      <p:sp>
        <p:nvSpPr>
          <p:cNvPr id="7" name="Управляющая кнопка: &quot;На главную&quot; 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279AA43E-B613-443C-949A-620C3A02B17C}"/>
              </a:ext>
            </a:extLst>
          </p:cNvPr>
          <p:cNvSpPr/>
          <p:nvPr/>
        </p:nvSpPr>
        <p:spPr>
          <a:xfrm>
            <a:off x="685801" y="5840180"/>
            <a:ext cx="332020" cy="3320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Управляющая кнопка: возврат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85ACAFD-73ED-422E-860E-25A99F878915}"/>
              </a:ext>
            </a:extLst>
          </p:cNvPr>
          <p:cNvSpPr/>
          <p:nvPr/>
        </p:nvSpPr>
        <p:spPr>
          <a:xfrm>
            <a:off x="353781" y="5840180"/>
            <a:ext cx="332020" cy="33202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896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E86F9-27EF-4E26-A8E3-00D376F9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561487"/>
            <a:ext cx="10394706" cy="1384759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надання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</a:t>
            </a:r>
            <a:r>
              <a:rPr lang="ru-RU" dirty="0" err="1"/>
              <a:t>хмарних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endParaRPr lang="uk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B63A7-171F-4CC9-9726-6A853FA09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2" y="2004970"/>
            <a:ext cx="2569126" cy="1006678"/>
          </a:xfrm>
        </p:spPr>
        <p:txBody>
          <a:bodyPr/>
          <a:lstStyle/>
          <a:p>
            <a:r>
              <a:rPr lang="en-US" sz="1800" dirty="0"/>
              <a:t>Platform as a service, </a:t>
            </a:r>
            <a:r>
              <a:rPr lang="en-US" sz="1800" dirty="0" err="1"/>
              <a:t>Paas</a:t>
            </a:r>
            <a:r>
              <a:rPr lang="en-US" sz="1800" dirty="0"/>
              <a:t> (</a:t>
            </a:r>
            <a:r>
              <a:rPr lang="uk-UA" sz="1800" dirty="0"/>
              <a:t>Платформа як послуга)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87F96D-295A-40AA-9BE9-C8A94082C90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801" y="3070372"/>
            <a:ext cx="2569126" cy="2508308"/>
          </a:xfrm>
        </p:spPr>
        <p:txBody>
          <a:bodyPr/>
          <a:lstStyle/>
          <a:p>
            <a:r>
              <a:rPr lang="uk-UA" dirty="0"/>
              <a:t>- надання інтегрованої ІТ-платформи для створення, тестування, розгортання і підтримки додатків. Клієнт отримує дистанційний доступ до програмної інфраструктурі і засобів розробки.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DCDBF7D5-35BA-40CC-AB14-84FBAF8658A8}"/>
              </a:ext>
            </a:extLst>
          </p:cNvPr>
          <p:cNvSpPr txBox="1">
            <a:spLocks/>
          </p:cNvSpPr>
          <p:nvPr/>
        </p:nvSpPr>
        <p:spPr>
          <a:xfrm>
            <a:off x="8511382" y="2004970"/>
            <a:ext cx="2569126" cy="1006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4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Infrastructure as a Service, IaaS (</a:t>
            </a:r>
            <a:r>
              <a:rPr lang="uk-UA" sz="1600" dirty="0"/>
              <a:t>Інфраструктура як послуга)</a:t>
            </a:r>
            <a:endParaRPr lang="uk-UA" sz="2000" dirty="0"/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07422A45-FECE-4B56-9A1B-5B70FBAB29D6}"/>
              </a:ext>
            </a:extLst>
          </p:cNvPr>
          <p:cNvSpPr txBox="1">
            <a:spLocks/>
          </p:cNvSpPr>
          <p:nvPr/>
        </p:nvSpPr>
        <p:spPr>
          <a:xfrm>
            <a:off x="8511381" y="3070372"/>
            <a:ext cx="2569126" cy="2508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– </a:t>
            </a:r>
            <a:r>
              <a:rPr lang="ru-RU" dirty="0" err="1"/>
              <a:t>надання</a:t>
            </a:r>
            <a:r>
              <a:rPr lang="ru-RU" dirty="0"/>
              <a:t> </a:t>
            </a:r>
            <a:r>
              <a:rPr lang="ru-RU" dirty="0" err="1"/>
              <a:t>обчислювальних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за запитом, на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замовник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розгорнути</a:t>
            </a:r>
            <a:r>
              <a:rPr lang="ru-RU" dirty="0"/>
              <a:t> і </a:t>
            </a:r>
            <a:r>
              <a:rPr lang="ru-RU" dirty="0" err="1"/>
              <a:t>запустити</a:t>
            </a:r>
            <a:r>
              <a:rPr lang="ru-RU" dirty="0"/>
              <a:t> </a:t>
            </a:r>
            <a:r>
              <a:rPr lang="ru-RU" dirty="0" err="1"/>
              <a:t>довільне</a:t>
            </a:r>
            <a:r>
              <a:rPr lang="ru-RU" dirty="0"/>
              <a:t> </a:t>
            </a:r>
            <a:r>
              <a:rPr lang="ru-RU" dirty="0" err="1"/>
              <a:t>програмне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включає</a:t>
            </a:r>
            <a:r>
              <a:rPr lang="ru-RU" dirty="0"/>
              <a:t> в себе </a:t>
            </a:r>
            <a:r>
              <a:rPr lang="ru-RU" dirty="0" err="1"/>
              <a:t>операційні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і </a:t>
            </a:r>
            <a:r>
              <a:rPr lang="ru-RU" dirty="0" err="1"/>
              <a:t>додатки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779669F-B2E4-4F14-99AF-1280E9785885}"/>
              </a:ext>
            </a:extLst>
          </p:cNvPr>
          <p:cNvSpPr txBox="1">
            <a:spLocks/>
          </p:cNvSpPr>
          <p:nvPr/>
        </p:nvSpPr>
        <p:spPr>
          <a:xfrm>
            <a:off x="3314027" y="2004970"/>
            <a:ext cx="2569126" cy="1006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4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Software as a service, </a:t>
            </a:r>
            <a:r>
              <a:rPr lang="en-US" sz="1600" dirty="0" err="1"/>
              <a:t>Saas</a:t>
            </a:r>
            <a:r>
              <a:rPr lang="en-US" sz="1600" dirty="0"/>
              <a:t> (</a:t>
            </a:r>
            <a:r>
              <a:rPr lang="uk-UA" sz="1600" dirty="0"/>
              <a:t>Програмне забезпечення як послуга)</a:t>
            </a:r>
            <a:endParaRPr lang="uk-UA" sz="2000" dirty="0"/>
          </a:p>
        </p:txBody>
      </p:sp>
      <p:sp>
        <p:nvSpPr>
          <p:cNvPr id="32" name="Текст 3">
            <a:extLst>
              <a:ext uri="{FF2B5EF4-FFF2-40B4-BE49-F238E27FC236}">
                <a16:creationId xmlns:a16="http://schemas.microsoft.com/office/drawing/2014/main" id="{156659B8-29B8-4F92-8A0C-8A3BE223F1FB}"/>
              </a:ext>
            </a:extLst>
          </p:cNvPr>
          <p:cNvSpPr txBox="1">
            <a:spLocks/>
          </p:cNvSpPr>
          <p:nvPr/>
        </p:nvSpPr>
        <p:spPr>
          <a:xfrm>
            <a:off x="3314026" y="3070372"/>
            <a:ext cx="2569126" cy="2508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– провайдер </a:t>
            </a:r>
            <a:r>
              <a:rPr lang="ru-RU" dirty="0" err="1"/>
              <a:t>розміщує</a:t>
            </a:r>
            <a:r>
              <a:rPr lang="ru-RU" dirty="0"/>
              <a:t> у себе </a:t>
            </a:r>
            <a:r>
              <a:rPr lang="ru-RU" dirty="0" err="1"/>
              <a:t>додаток</a:t>
            </a:r>
            <a:r>
              <a:rPr lang="ru-RU" dirty="0"/>
              <a:t>, </a:t>
            </a:r>
            <a:r>
              <a:rPr lang="ru-RU" dirty="0" err="1"/>
              <a:t>надаючи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платного доступу до </a:t>
            </a:r>
            <a:r>
              <a:rPr lang="ru-RU" dirty="0" err="1"/>
              <a:t>нього</a:t>
            </a:r>
            <a:r>
              <a:rPr lang="ru-RU" dirty="0"/>
              <a:t> через </a:t>
            </a:r>
            <a:r>
              <a:rPr lang="ru-RU" dirty="0" err="1"/>
              <a:t>Інтернет</a:t>
            </a:r>
            <a:r>
              <a:rPr lang="ru-RU" dirty="0"/>
              <a:t>. </a:t>
            </a:r>
            <a:r>
              <a:rPr lang="ru-RU" dirty="0" err="1"/>
              <a:t>Користувачі</a:t>
            </a:r>
            <a:r>
              <a:rPr lang="ru-RU" dirty="0"/>
              <a:t> </a:t>
            </a:r>
            <a:r>
              <a:rPr lang="ru-RU" dirty="0" err="1"/>
              <a:t>платять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за </a:t>
            </a:r>
            <a:r>
              <a:rPr lang="ru-RU" dirty="0" err="1"/>
              <a:t>користування</a:t>
            </a:r>
            <a:r>
              <a:rPr lang="ru-RU" dirty="0"/>
              <a:t> </a:t>
            </a:r>
            <a:r>
              <a:rPr lang="ru-RU" dirty="0" err="1"/>
              <a:t>програмою</a:t>
            </a:r>
            <a:r>
              <a:rPr lang="ru-RU" dirty="0"/>
              <a:t> і не </a:t>
            </a:r>
            <a:r>
              <a:rPr lang="ru-RU" dirty="0" err="1"/>
              <a:t>оплачують</a:t>
            </a:r>
            <a:r>
              <a:rPr lang="ru-RU" dirty="0"/>
              <a:t> </a:t>
            </a:r>
            <a:r>
              <a:rPr lang="ru-RU" dirty="0" err="1"/>
              <a:t>володіння</a:t>
            </a:r>
            <a:r>
              <a:rPr lang="ru-RU" dirty="0"/>
              <a:t> нею.</a:t>
            </a:r>
            <a:endParaRPr lang="uk-UA" dirty="0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60A937C6-5C11-4E37-9FC9-55B97F9DB440}"/>
              </a:ext>
            </a:extLst>
          </p:cNvPr>
          <p:cNvSpPr txBox="1">
            <a:spLocks/>
          </p:cNvSpPr>
          <p:nvPr/>
        </p:nvSpPr>
        <p:spPr>
          <a:xfrm>
            <a:off x="5883152" y="2004970"/>
            <a:ext cx="2569126" cy="1006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4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Data as a service, Daas (Дані як послуга)</a:t>
            </a:r>
            <a:endParaRPr lang="uk-UA" dirty="0"/>
          </a:p>
        </p:txBody>
      </p:sp>
      <p:sp>
        <p:nvSpPr>
          <p:cNvPr id="34" name="Текст 3">
            <a:extLst>
              <a:ext uri="{FF2B5EF4-FFF2-40B4-BE49-F238E27FC236}">
                <a16:creationId xmlns:a16="http://schemas.microsoft.com/office/drawing/2014/main" id="{791C9A79-AB3B-42C4-B0B0-9A54CF63393A}"/>
              </a:ext>
            </a:extLst>
          </p:cNvPr>
          <p:cNvSpPr txBox="1">
            <a:spLocks/>
          </p:cNvSpPr>
          <p:nvPr/>
        </p:nvSpPr>
        <p:spPr>
          <a:xfrm>
            <a:off x="5883151" y="3070372"/>
            <a:ext cx="2569126" cy="2508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надання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на </a:t>
            </a:r>
            <a:r>
              <a:rPr lang="ru-RU" dirty="0" err="1"/>
              <a:t>вимогу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географічного</a:t>
            </a:r>
            <a:r>
              <a:rPr lang="ru-RU" dirty="0"/>
              <a:t> </a:t>
            </a:r>
            <a:r>
              <a:rPr lang="ru-RU" dirty="0" err="1"/>
              <a:t>розташування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провайдера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організаційної</a:t>
            </a:r>
            <a:r>
              <a:rPr lang="ru-RU" dirty="0"/>
              <a:t> </a:t>
            </a:r>
            <a:r>
              <a:rPr lang="ru-RU" dirty="0" err="1"/>
              <a:t>приналежності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35" name="Управляющая кнопка: &quot;На главную&quot; 34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F293955C-89ED-48AD-8583-BA6D4A65E781}"/>
              </a:ext>
            </a:extLst>
          </p:cNvPr>
          <p:cNvSpPr/>
          <p:nvPr/>
        </p:nvSpPr>
        <p:spPr>
          <a:xfrm>
            <a:off x="685801" y="5840180"/>
            <a:ext cx="332020" cy="3320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Управляющая кнопка: возврат 3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854E2D8-6627-4763-BF61-AEF943AF5A20}"/>
              </a:ext>
            </a:extLst>
          </p:cNvPr>
          <p:cNvSpPr/>
          <p:nvPr/>
        </p:nvSpPr>
        <p:spPr>
          <a:xfrm>
            <a:off x="353781" y="5840180"/>
            <a:ext cx="332020" cy="33202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025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5F596-2862-4E8B-A5B0-DA5E9210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59" y="216017"/>
            <a:ext cx="10446389" cy="1151965"/>
          </a:xfrm>
        </p:spPr>
        <p:txBody>
          <a:bodyPr/>
          <a:lstStyle/>
          <a:p>
            <a:r>
              <a:rPr lang="uk-UA" dirty="0"/>
              <a:t>Переваги хмарних технологій</a:t>
            </a:r>
          </a:p>
        </p:txBody>
      </p:sp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3273DF0B-2A76-4C79-9978-F513C13EE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202915"/>
              </p:ext>
            </p:extLst>
          </p:nvPr>
        </p:nvGraphicFramePr>
        <p:xfrm>
          <a:off x="1237726" y="1301944"/>
          <a:ext cx="9290857" cy="425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Управляющая кнопка: &quot;На главную&quot;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F6337376-96C1-45FA-9DF0-62467AB8EAEE}"/>
              </a:ext>
            </a:extLst>
          </p:cNvPr>
          <p:cNvSpPr/>
          <p:nvPr/>
        </p:nvSpPr>
        <p:spPr>
          <a:xfrm>
            <a:off x="685801" y="5840180"/>
            <a:ext cx="332020" cy="3320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Управляющая кнопка: возврат 1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D1D2BF65-74F5-410F-9D05-BCAE735C45E7}"/>
              </a:ext>
            </a:extLst>
          </p:cNvPr>
          <p:cNvSpPr/>
          <p:nvPr/>
        </p:nvSpPr>
        <p:spPr>
          <a:xfrm>
            <a:off x="353781" y="5840180"/>
            <a:ext cx="332020" cy="33202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2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54837-99E0-4051-B41B-6FA554CC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8" y="434131"/>
            <a:ext cx="10396882" cy="1151965"/>
          </a:xfrm>
        </p:spPr>
        <p:txBody>
          <a:bodyPr/>
          <a:lstStyle/>
          <a:p>
            <a:pPr algn="ctr"/>
            <a:r>
              <a:rPr lang="uk-UA" dirty="0"/>
              <a:t>Недоліки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9420F06-96B8-4439-8DFB-A0DE8CF9A49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5112485"/>
              </p:ext>
            </p:extLst>
          </p:nvPr>
        </p:nvGraphicFramePr>
        <p:xfrm>
          <a:off x="685800" y="1476462"/>
          <a:ext cx="10394950" cy="3898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Управляющая кнопка: &quot;На главную&quot; 4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47423720-05F8-472C-885D-AF5D04F493F4}"/>
              </a:ext>
            </a:extLst>
          </p:cNvPr>
          <p:cNvSpPr/>
          <p:nvPr/>
        </p:nvSpPr>
        <p:spPr>
          <a:xfrm>
            <a:off x="685801" y="5840180"/>
            <a:ext cx="332020" cy="3320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Управляющая кнопка: возврат 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9430A84D-7F3B-4B4E-BB60-B91B4D645A58}"/>
              </a:ext>
            </a:extLst>
          </p:cNvPr>
          <p:cNvSpPr/>
          <p:nvPr/>
        </p:nvSpPr>
        <p:spPr>
          <a:xfrm>
            <a:off x="353781" y="5840180"/>
            <a:ext cx="332020" cy="33202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293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01E6A-360D-4720-8DD4-5A167719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35" y="442520"/>
            <a:ext cx="10396882" cy="1158140"/>
          </a:xfrm>
        </p:spPr>
        <p:txBody>
          <a:bodyPr/>
          <a:lstStyle/>
          <a:p>
            <a:pPr algn="ctr"/>
            <a:r>
              <a:rPr lang="ru-RU" dirty="0" err="1"/>
              <a:t>Приклади</a:t>
            </a:r>
            <a:endParaRPr lang="uk-UA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E0F7717-C40B-40C8-94FA-9451275A8A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6" y="1843940"/>
            <a:ext cx="4421123" cy="3311525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F3EEB48-7BB3-41FA-8677-5B7762AADF2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45" y="1843940"/>
            <a:ext cx="6236994" cy="3311525"/>
          </a:xfrm>
        </p:spPr>
      </p:pic>
      <p:sp>
        <p:nvSpPr>
          <p:cNvPr id="13" name="Управляющая кнопка: &quot;На главную&quot; 12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0D7526F0-0044-4C19-B579-8E749AB0EE11}"/>
              </a:ext>
            </a:extLst>
          </p:cNvPr>
          <p:cNvSpPr/>
          <p:nvPr/>
        </p:nvSpPr>
        <p:spPr>
          <a:xfrm>
            <a:off x="685801" y="5840180"/>
            <a:ext cx="332020" cy="3320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Управляющая кнопка: возврат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2851817-CF4D-4FC4-95C3-7299279C6399}"/>
              </a:ext>
            </a:extLst>
          </p:cNvPr>
          <p:cNvSpPr/>
          <p:nvPr/>
        </p:nvSpPr>
        <p:spPr>
          <a:xfrm>
            <a:off x="353781" y="5840180"/>
            <a:ext cx="332020" cy="33202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244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298</Words>
  <Application>Microsoft Office PowerPoint</Application>
  <PresentationFormat>Широкоэкранный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Impact</vt:lpstr>
      <vt:lpstr>Segoe Print</vt:lpstr>
      <vt:lpstr>Главное мероприятие</vt:lpstr>
      <vt:lpstr>Пакети прикладних програм </vt:lpstr>
      <vt:lpstr>Зміст:</vt:lpstr>
      <vt:lpstr>Види комп’ютерних програм:</vt:lpstr>
      <vt:lpstr>Прикладні програми</vt:lpstr>
      <vt:lpstr>Хмарні технології</vt:lpstr>
      <vt:lpstr>Моделі надання послуг хмарних обчислень</vt:lpstr>
      <vt:lpstr>Переваги хмарних технологій</vt:lpstr>
      <vt:lpstr>Недоліки</vt:lpstr>
      <vt:lpstr>Приклади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Пакети прикладних програм </dc:title>
  <dc:creator>Lala Lala</dc:creator>
  <cp:lastModifiedBy>Lala Lala</cp:lastModifiedBy>
  <cp:revision>1</cp:revision>
  <dcterms:created xsi:type="dcterms:W3CDTF">2021-10-21T10:08:18Z</dcterms:created>
  <dcterms:modified xsi:type="dcterms:W3CDTF">2021-10-21T12:41:08Z</dcterms:modified>
</cp:coreProperties>
</file>