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9ef23775c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9ef23775c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9ef23775c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9ef23775c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ef23775c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9ef23775c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9ef23775c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9ef23775c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9ef23775c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9ef23775c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ef23775c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9ef23775c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ef23775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ef23775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9ef23775c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9ef23775c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9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Презентація на тему: </a:t>
            </a:r>
            <a:br>
              <a:rPr lang="uk"/>
            </a:br>
            <a:r>
              <a:rPr lang="uk"/>
              <a:t>Моя родина.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940200"/>
            <a:ext cx="44517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Тут я розповім про свою сім’ю та розповім трохи про неї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uk"/>
            </a:br>
            <a:r>
              <a:rPr lang="uk"/>
              <a:t>Виконавець: </a:t>
            </a:r>
            <a:br>
              <a:rPr lang="uk"/>
            </a:br>
            <a:r>
              <a:rPr lang="uk"/>
              <a:t>Студент ЖДТУ - Бабушко Андрій [ВТ-21-1(1)]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Зміст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uk" u="sng">
                <a:solidFill>
                  <a:schemeClr val="hlink"/>
                </a:solidFill>
                <a:hlinkClick action="ppaction://hlinksldjump" r:id="rId3"/>
              </a:rPr>
              <a:t>Сім’я “Бабушко”.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uk" u="sng">
                <a:solidFill>
                  <a:schemeClr val="hlink"/>
                </a:solidFill>
                <a:hlinkClick action="ppaction://hlinksldjump" r:id="rId4"/>
              </a:rPr>
              <a:t>Характеристика сім’ї “Бабушко”.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uk" u="sng">
                <a:solidFill>
                  <a:schemeClr val="hlink"/>
                </a:solidFill>
                <a:hlinkClick action="ppaction://hlinksldjump" r:id="rId5"/>
              </a:rPr>
              <a:t>Тато.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uk" u="sng">
                <a:solidFill>
                  <a:schemeClr val="hlink"/>
                </a:solidFill>
                <a:hlinkClick action="ppaction://hlinksldjump" r:id="rId6"/>
              </a:rPr>
              <a:t>Мама.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uk" u="sng">
                <a:solidFill>
                  <a:schemeClr val="hlink"/>
                </a:solidFill>
                <a:hlinkClick action="ppaction://hlinksldjump" r:id="rId7"/>
              </a:rPr>
              <a:t>Сестра.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uk" u="sng">
                <a:solidFill>
                  <a:schemeClr val="hlink"/>
                </a:solidFill>
                <a:hlinkClick action="ppaction://hlinksldjump" r:id="rId8"/>
              </a:rPr>
              <a:t>Я.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uk" u="sng">
                <a:solidFill>
                  <a:schemeClr val="hlink"/>
                </a:solidFill>
                <a:hlinkClick action="ppaction://hlinksldjump" r:id="rId9"/>
              </a:rPr>
              <a:t>Інша моя родина.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613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Сім’я “Бабушко”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25" y="1572075"/>
            <a:ext cx="866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Моя сім’я це: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тато - Сергій Павлович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мама - Олена Володимирівна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сестра - Анна Олександрівна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я - Андрій Сергійович ( або просто Andy 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150" y="1569488"/>
            <a:ext cx="4009051" cy="200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8253925" y="4558375"/>
            <a:ext cx="719100" cy="481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545350" y="4558375"/>
            <a:ext cx="21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Повернутися до </a:t>
            </a:r>
            <a:r>
              <a:rPr lang="uk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4"/>
              </a:rPr>
              <a:t>змісту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246075" y="4558375"/>
            <a:ext cx="719100" cy="481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5"/>
          <p:cNvCxnSpPr>
            <a:stCxn id="81" idx="4"/>
          </p:cNvCxnSpPr>
          <p:nvPr/>
        </p:nvCxnSpPr>
        <p:spPr>
          <a:xfrm>
            <a:off x="6965175" y="4618600"/>
            <a:ext cx="12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>
            <a:stCxn id="81" idx="2"/>
          </p:cNvCxnSpPr>
          <p:nvPr/>
        </p:nvCxnSpPr>
        <p:spPr>
          <a:xfrm>
            <a:off x="6965175" y="4919725"/>
            <a:ext cx="12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Характеристика сім’ї “Бабушко”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72375" y="1580200"/>
            <a:ext cx="163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Б - барвінкові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А - афігєнні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Б - багатозначні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У - усердні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Ш - шикарні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К - кмітливі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О - охайні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550" y="1434925"/>
            <a:ext cx="3302225" cy="36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2319575" y="4558175"/>
            <a:ext cx="719100" cy="481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611000" y="4558175"/>
            <a:ext cx="21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Повернутися до </a:t>
            </a:r>
            <a:r>
              <a:rPr lang="uk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4"/>
              </a:rPr>
              <a:t>змісту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11725" y="4558175"/>
            <a:ext cx="719100" cy="481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6"/>
          <p:cNvCxnSpPr>
            <a:stCxn id="93" idx="4"/>
          </p:cNvCxnSpPr>
          <p:nvPr/>
        </p:nvCxnSpPr>
        <p:spPr>
          <a:xfrm>
            <a:off x="1030825" y="4618400"/>
            <a:ext cx="12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93" idx="2"/>
          </p:cNvCxnSpPr>
          <p:nvPr/>
        </p:nvCxnSpPr>
        <p:spPr>
          <a:xfrm>
            <a:off x="1030825" y="4919525"/>
            <a:ext cx="12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Тато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100" y="1452225"/>
            <a:ext cx="26193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396425" y="1550650"/>
            <a:ext cx="5073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latin typeface="Roboto"/>
                <a:ea typeface="Roboto"/>
                <a:cs typeface="Roboto"/>
                <a:sym typeface="Roboto"/>
              </a:rPr>
              <a:t>Мій тато. Йому 47 років. Працює сис. адміном у Глобалі. З мамою розлучився тому живемо окремо.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latin typeface="Roboto"/>
                <a:ea typeface="Roboto"/>
                <a:cs typeface="Roboto"/>
                <a:sym typeface="Roboto"/>
              </a:rPr>
              <a:t>Але це не є причиною не відвідувати тата та не любити його.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8048200" y="4549575"/>
            <a:ext cx="719100" cy="481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6339625" y="4549575"/>
            <a:ext cx="21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Повернутися до </a:t>
            </a:r>
            <a:r>
              <a:rPr lang="uk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4"/>
              </a:rPr>
              <a:t>змісту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040350" y="4549575"/>
            <a:ext cx="719100" cy="481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7"/>
          <p:cNvCxnSpPr>
            <a:stCxn id="105" idx="4"/>
          </p:cNvCxnSpPr>
          <p:nvPr/>
        </p:nvCxnSpPr>
        <p:spPr>
          <a:xfrm>
            <a:off x="6759450" y="4609800"/>
            <a:ext cx="12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>
            <a:stCxn id="105" idx="2"/>
          </p:cNvCxnSpPr>
          <p:nvPr/>
        </p:nvCxnSpPr>
        <p:spPr>
          <a:xfrm>
            <a:off x="6759450" y="4910925"/>
            <a:ext cx="12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7"/>
          <p:cNvSpPr/>
          <p:nvPr/>
        </p:nvSpPr>
        <p:spPr>
          <a:xfrm>
            <a:off x="2319575" y="4558175"/>
            <a:ext cx="719100" cy="481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611000" y="4558175"/>
            <a:ext cx="21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Повернутися до </a:t>
            </a:r>
            <a:r>
              <a:rPr lang="uk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5"/>
              </a:rPr>
              <a:t>змісту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11725" y="4558175"/>
            <a:ext cx="719100" cy="481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7"/>
          <p:cNvCxnSpPr>
            <a:stCxn id="110" idx="4"/>
          </p:cNvCxnSpPr>
          <p:nvPr/>
        </p:nvCxnSpPr>
        <p:spPr>
          <a:xfrm>
            <a:off x="1030825" y="4618400"/>
            <a:ext cx="12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>
            <a:stCxn id="110" idx="2"/>
          </p:cNvCxnSpPr>
          <p:nvPr/>
        </p:nvCxnSpPr>
        <p:spPr>
          <a:xfrm>
            <a:off x="1030825" y="4919525"/>
            <a:ext cx="12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Мама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550" y="1309575"/>
            <a:ext cx="2785558" cy="3714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370050" y="1550675"/>
            <a:ext cx="5073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latin typeface="Roboto"/>
                <a:ea typeface="Roboto"/>
                <a:cs typeface="Roboto"/>
                <a:sym typeface="Roboto"/>
              </a:rPr>
              <a:t>Це моя мама - Олена. Їй 50. Вона обожнює шити, робити щось своїми руками. Працює та полюбляє свою роботу. Я тебе люблю, мамо!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319575" y="4558175"/>
            <a:ext cx="719100" cy="481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611000" y="4558175"/>
            <a:ext cx="21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Повернутися до </a:t>
            </a:r>
            <a:r>
              <a:rPr lang="uk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4"/>
              </a:rPr>
              <a:t>змісту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311725" y="4558175"/>
            <a:ext cx="719100" cy="481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8"/>
          <p:cNvCxnSpPr>
            <a:stCxn id="122" idx="4"/>
          </p:cNvCxnSpPr>
          <p:nvPr/>
        </p:nvCxnSpPr>
        <p:spPr>
          <a:xfrm>
            <a:off x="1030825" y="4618400"/>
            <a:ext cx="12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>
            <a:stCxn id="122" idx="2"/>
          </p:cNvCxnSpPr>
          <p:nvPr/>
        </p:nvCxnSpPr>
        <p:spPr>
          <a:xfrm>
            <a:off x="1030825" y="4919525"/>
            <a:ext cx="12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Сестра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125" y="1356300"/>
            <a:ext cx="2971260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311725" y="1506625"/>
            <a:ext cx="5073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latin typeface="Roboto"/>
                <a:ea typeface="Roboto"/>
                <a:cs typeface="Roboto"/>
                <a:sym typeface="Roboto"/>
              </a:rPr>
              <a:t>А це моя сестричка - Аня. Їй 29. Працює менеджером у EasyGenerator. Живе та насолоджується життям. 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2319575" y="4558175"/>
            <a:ext cx="719100" cy="481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611000" y="4558175"/>
            <a:ext cx="21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Повернутися до </a:t>
            </a:r>
            <a:r>
              <a:rPr lang="uk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4"/>
              </a:rPr>
              <a:t>змісту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311725" y="4558175"/>
            <a:ext cx="719100" cy="481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9"/>
          <p:cNvCxnSpPr>
            <a:stCxn id="134" idx="4"/>
          </p:cNvCxnSpPr>
          <p:nvPr/>
        </p:nvCxnSpPr>
        <p:spPr>
          <a:xfrm>
            <a:off x="1030825" y="4618400"/>
            <a:ext cx="12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>
            <a:stCxn id="134" idx="2"/>
          </p:cNvCxnSpPr>
          <p:nvPr/>
        </p:nvCxnSpPr>
        <p:spPr>
          <a:xfrm>
            <a:off x="1030825" y="4919525"/>
            <a:ext cx="12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Я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400" y="1358450"/>
            <a:ext cx="2785555" cy="37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370000" y="2014875"/>
            <a:ext cx="5628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 це я! Мені 17 років. Я люблю кататись на велосипеді, люблю гуляти зі своїми друзями, відпочивати зі своєю сім’єю, також обожнюю грати в шахи та навчатись. Я дуже люблю свою сім’ю!!!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2319575" y="4558175"/>
            <a:ext cx="719100" cy="481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611000" y="4558175"/>
            <a:ext cx="21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Повернутися до </a:t>
            </a:r>
            <a:r>
              <a:rPr lang="uk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4"/>
              </a:rPr>
              <a:t>змісту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11725" y="4558175"/>
            <a:ext cx="719100" cy="481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0"/>
          <p:cNvCxnSpPr>
            <a:stCxn id="146" idx="4"/>
          </p:cNvCxnSpPr>
          <p:nvPr/>
        </p:nvCxnSpPr>
        <p:spPr>
          <a:xfrm>
            <a:off x="1030825" y="4618400"/>
            <a:ext cx="12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0"/>
          <p:cNvCxnSpPr>
            <a:stCxn id="146" idx="2"/>
          </p:cNvCxnSpPr>
          <p:nvPr/>
        </p:nvCxnSpPr>
        <p:spPr>
          <a:xfrm>
            <a:off x="1030825" y="4919525"/>
            <a:ext cx="12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Інша моя родина</a:t>
            </a:r>
            <a:endParaRPr/>
          </a:p>
        </p:txBody>
      </p:sp>
      <p:sp>
        <p:nvSpPr>
          <p:cNvPr id="154" name="Google Shape;154;p21"/>
          <p:cNvSpPr txBox="1"/>
          <p:nvPr>
            <p:ph idx="4294967295" type="body"/>
          </p:nvPr>
        </p:nvSpPr>
        <p:spPr>
          <a:xfrm>
            <a:off x="311725" y="1286000"/>
            <a:ext cx="7979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600"/>
              <a:t>Це деякі фото з моїми друзями. Я їх обожнюю!</a:t>
            </a:r>
            <a:endParaRPr sz="160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46500"/>
            <a:ext cx="4442068" cy="333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743" y="1746500"/>
            <a:ext cx="2498661" cy="333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/>
          <p:nvPr/>
        </p:nvSpPr>
        <p:spPr>
          <a:xfrm>
            <a:off x="8158875" y="571875"/>
            <a:ext cx="719100" cy="481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6450300" y="571875"/>
            <a:ext cx="21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Повернутися до </a:t>
            </a:r>
            <a:r>
              <a:rPr lang="uk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змісту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6151025" y="571875"/>
            <a:ext cx="719100" cy="481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21"/>
          <p:cNvCxnSpPr>
            <a:stCxn id="159" idx="4"/>
          </p:cNvCxnSpPr>
          <p:nvPr/>
        </p:nvCxnSpPr>
        <p:spPr>
          <a:xfrm>
            <a:off x="6870125" y="632100"/>
            <a:ext cx="12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1"/>
          <p:cNvCxnSpPr>
            <a:stCxn id="159" idx="2"/>
          </p:cNvCxnSpPr>
          <p:nvPr/>
        </p:nvCxnSpPr>
        <p:spPr>
          <a:xfrm>
            <a:off x="6870125" y="933225"/>
            <a:ext cx="12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