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9C73-3E9A-C0ED-6F73-1E00B78B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19E6C92-4FAA-97A4-99DD-E463BBDC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A9B0A63-5526-E4F2-C456-EF83F7EC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06D4EC4-4970-67E4-7558-D56A9814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81D8DF3-1616-ED8F-7825-B8AF3F4B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3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1646C-CCEF-F415-0B08-D2BD0291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22ED353-468A-DC21-8BE0-2FF1BEA5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5B6CCD-0FDE-24DB-F23B-7855826B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23E8DA-7EAE-84CC-27F4-40DCF26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7B845F-E01E-74D1-3940-60BEB46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902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489B182-D6A9-28DA-CD02-ABBE01E19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DB0AD4A-2E45-52C8-4559-01F909CA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85A15D3-2627-0543-C70D-41EBC4BA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74159E-A593-DD35-366D-BAC25785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F76619-7D09-A7B0-07B4-24DD3868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579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DD2D2-D6ED-FBEB-B759-FD098D4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F4CABD-CA5D-0EEA-04CC-A075D804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DF392C-1D8F-B5B0-4846-B0323874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20FBD2D-2385-DD11-93E9-D114FEE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7DB97F3-57F6-4179-A5B4-DDD3EC25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9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2EE3E-352B-C68F-4E8E-95D326BC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87DB6C7-2666-2090-2D0E-D7B6F11F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0FEC91E-2034-3464-1C17-09E7063E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F6135A-B64C-B1CB-E8EE-CC8D29B2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AFDE6CA-74CC-B6BD-75F6-9825EC2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4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21680-A7D9-028F-44BC-07F69C1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8D162A-723E-ABE9-6B3A-C1164E6C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1FAD711-85B5-C1AA-C219-E5312D9D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F55C53E-2950-C2F9-AF2E-DAD7E97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A088273-F423-25C6-ED2E-E24E32B2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EA6AA46-AEBA-8B64-2CFC-C7C91E19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436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B649B-8850-AA20-92E9-B848063C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95AE2BE-C419-1249-428B-7AE971B2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A21784E-8A3B-CFF8-9569-64C997D75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64DDDD5-648C-2471-AEFB-7CF5F70A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6B82760-F916-93FF-D363-BB451BFB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039F1C7-C072-9656-AC82-657D911C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0732E51-89EC-337C-6E77-A2CDF95E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D2217E0-25D2-2427-F28D-3FBE63D2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6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39879-019D-0C77-2741-97A8DEC7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241D7CA-586C-AD86-F376-70339443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0D12B7F-DDFD-E611-91DB-26D9880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D8F4D5C-9F5C-78B7-DF60-38B390ED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84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0FEE225-21C6-5BCB-2FE6-C8F8486E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C667391-09AA-2790-DBA8-1FE85D33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4614E71-9C19-D369-021D-FCC6FB6F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361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9BDF0-194C-CFB7-6160-FABC01C6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82FFED-A881-28A4-534F-F0F8D22F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C51EF62-FFE2-FCAB-8182-7E3EE21F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3B4FC49-E231-A200-E3E5-2625A8F2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27E439-6F93-3CED-AE51-B8A14F7A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37E081F-4F88-0425-D2FA-E5A99CC0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9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1D4E2-AF10-B118-B625-9C284034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6F5EB7D-6908-FA89-BF19-68EF49B5B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DA3D972-AA72-2DE0-75D0-919E2EEB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56C5B9C-D8A1-E9C1-39ED-5FDF933B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536CC19-5029-3FEE-E51B-BB63302A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9B6D31D-B989-273C-967C-A38D7B2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3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C0AAB85-4587-8E90-2C4F-7B7C6271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17D7CE6-615A-5E85-3206-163294BE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9EC86AC-D875-DC3C-79D7-DBA4AC7D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CACA-0091-4E07-8397-6F903CDD0866}" type="datetimeFigureOut">
              <a:rPr lang="uk-UA" smtClean="0"/>
              <a:t>12.11.2022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BB3FF56-E2A2-4F84-2B93-062F25C27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05CA0EA-CCC4-03D2-30BA-0697E9FD4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7181-026B-4DB1-B094-1C7817A527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07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D316A-A912-B94E-86E1-0865A6FA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38C3349-AA2F-837C-16C9-703D88EE7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8747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Andrii Bobanych</dc:creator>
  <cp:lastModifiedBy>Andrii Bobanych</cp:lastModifiedBy>
  <cp:revision>1</cp:revision>
  <dcterms:created xsi:type="dcterms:W3CDTF">2022-11-12T14:06:05Z</dcterms:created>
  <dcterms:modified xsi:type="dcterms:W3CDTF">2022-11-12T14:06:20Z</dcterms:modified>
</cp:coreProperties>
</file>