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Sparse Fourier Transform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Andrii Hlyvko, Wentao Zhu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155825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Sparse FFT error for different N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25" y="735850"/>
            <a:ext cx="7853852" cy="432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155825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Sparse FFT error for different K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25" y="712323"/>
            <a:ext cx="7939326" cy="437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155825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Sparse FFT error for different SNR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75" y="654325"/>
            <a:ext cx="7979449" cy="43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155825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Sparse FFT error noisy signal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00" y="692050"/>
            <a:ext cx="8012900" cy="44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155825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Sparse FFT error little noise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25" y="653625"/>
            <a:ext cx="7992824" cy="440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155825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Sparse FFT python runtime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655898"/>
            <a:ext cx="7685149" cy="42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135775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7435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Hassanieh, Haitham, et al. "Simple and practical algorithm for sparse Fourier transform."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Proceedings of the twenty-third annual ACM-SIAM symposium on Discrete Algorithms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Society for Industrial and Applied Mathematics, 2012.</a:t>
            </a:r>
            <a:r>
              <a:rPr lang="en"/>
              <a:t> 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Gilbert, Anna C., et al. "Recent developments in the sparse fourier transform: a compressed fourier transform for big data."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IEEE Signal Processing Magazine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31.5 (2014): 91-100.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Fast Fourier Transform algorithm is one of the most important algorithms in signal processing. Computational complexity O(NlogN).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rise of big data the size of the input signal becomes very large. Need to process terabytes of data.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signals like images, video, GPS signals, etc. are sparse in the frequency domain. So we can approximate the FFT by using a subset of the input signal.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Sparse Fourier </a:t>
            </a:r>
            <a:r>
              <a:rPr lang="en"/>
              <a:t>Transform</a:t>
            </a:r>
            <a:r>
              <a:rPr lang="en"/>
              <a:t> runs in O(KlogN), where K &lt;&lt; N is the sparsity os the signal.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Applications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Spectrum Sensing: One needs to scan a wide band frequency channel for frequencies that are in use. This needs to be done very fast. The </a:t>
            </a:r>
            <a:r>
              <a:rPr lang="en"/>
              <a:t>Sparse</a:t>
            </a:r>
            <a:r>
              <a:rPr lang="en"/>
              <a:t> FFT can be used to check which frequencies are in use in short amount of time.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GPS </a:t>
            </a:r>
            <a:r>
              <a:rPr lang="en"/>
              <a:t>synchronization</a:t>
            </a:r>
            <a:r>
              <a:rPr lang="en"/>
              <a:t>: A </a:t>
            </a:r>
            <a:r>
              <a:rPr lang="en"/>
              <a:t>satellite</a:t>
            </a:r>
            <a:r>
              <a:rPr lang="en"/>
              <a:t> sends a code to a GPS </a:t>
            </a:r>
            <a:r>
              <a:rPr lang="en"/>
              <a:t>receiver</a:t>
            </a:r>
            <a:r>
              <a:rPr lang="en"/>
              <a:t>. The </a:t>
            </a:r>
            <a:r>
              <a:rPr lang="en"/>
              <a:t>receiver</a:t>
            </a:r>
            <a:r>
              <a:rPr lang="en"/>
              <a:t> gets the code corrupted by noise. The </a:t>
            </a:r>
            <a:r>
              <a:rPr lang="en"/>
              <a:t>receiver</a:t>
            </a:r>
            <a:r>
              <a:rPr lang="en"/>
              <a:t> has to tell where the code starts and ends by computing the FFT of the code and the signal to get the shift maximizing the correlation.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15585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Conditions for Sparse Fourier Transform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734925"/>
            <a:ext cx="8520600" cy="388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For </a:t>
            </a:r>
            <a:r>
              <a:rPr lang="en"/>
              <a:t>successful</a:t>
            </a:r>
            <a:r>
              <a:rPr lang="en"/>
              <a:t> approximation we need to make some assumptions about the input signal.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assume that the input signal has K&lt;&lt;N large frequencies. So we can approximate the FFT from a subsampled input.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a lemma in the paper if N is a power of two and sigma is a uniformly random odd number in [N], then Pr[sigma ∈ [-C,C] ] ≤ 4C/N. Bound on the probability that a non-zero frequency bins to the same bucket.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The filter used is flat window concentrated in time and frequency. We used Dolph-Chebyshev function convolved with box-car. This limits the leakage of frequencies into other buckets.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Datasets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N we randomly generated K large frequencies and took the FFT to get the time signal. We generated 3 datasets.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1 consists of signals of various input sizes N with a sparsity of K=50.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2 consists of signals of length N=1048576 with various K.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Dataset 3 consists of signals of length N=262144, K=50, and with various levels of noise added to the signal.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129075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Algorithm Steps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x[n], k sparse time domain signal.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Output: L = [(a</a:t>
            </a:r>
            <a:r>
              <a:rPr baseline="-25000" lang="en"/>
              <a:t>0</a:t>
            </a:r>
            <a:r>
              <a:rPr lang="en"/>
              <a:t>, w</a:t>
            </a:r>
            <a:r>
              <a:rPr baseline="-25000" lang="en"/>
              <a:t>0</a:t>
            </a:r>
            <a:r>
              <a:rPr lang="en"/>
              <a:t>), … (a</a:t>
            </a:r>
            <a:r>
              <a:rPr baseline="-25000" lang="en"/>
              <a:t>k</a:t>
            </a:r>
            <a:r>
              <a:rPr lang="en"/>
              <a:t>, w</a:t>
            </a:r>
            <a:r>
              <a:rPr baseline="-25000" lang="en"/>
              <a:t>k</a:t>
            </a:r>
            <a:r>
              <a:rPr lang="en"/>
              <a:t>)] </a:t>
            </a:r>
            <a:r>
              <a:rPr lang="en"/>
              <a:t>coefficients</a:t>
            </a:r>
            <a:r>
              <a:rPr lang="en"/>
              <a:t> for large frequencies.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the large frequencies.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Estimate </a:t>
            </a:r>
            <a:r>
              <a:rPr lang="en"/>
              <a:t>Coefficients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the found large frequency </a:t>
            </a:r>
            <a:r>
              <a:rPr lang="en"/>
              <a:t>contributions</a:t>
            </a:r>
            <a:r>
              <a:rPr lang="en"/>
              <a:t> from the signal.</a:t>
            </a:r>
          </a:p>
          <a:p>
            <a:pPr indent="-342900" lvl="0" marL="457200">
              <a:spcBef>
                <a:spcPts val="0"/>
              </a:spcBef>
              <a:buSzPts val="1800"/>
              <a:buAutoNum type="arabicPeriod"/>
            </a:pPr>
            <a:r>
              <a:rPr lang="en"/>
              <a:t>Repeat.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135775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Frequency Identification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7435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we downsample the signal using random permutation. Since there is probability of aliasing we do downsampling several times to avoid collisions.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x’ = x[σi + 𝛕], then its Fourier transform X’ = x*⍵</a:t>
            </a:r>
            <a:r>
              <a:rPr baseline="30000" lang="en"/>
              <a:t>-𝛕i</a:t>
            </a:r>
            <a:r>
              <a:rPr lang="en"/>
              <a:t>. So by randomly permuting the time signal we permute the spectra. This is to increase </a:t>
            </a:r>
            <a:r>
              <a:rPr lang="en"/>
              <a:t>separation</a:t>
            </a:r>
            <a:r>
              <a:rPr lang="en"/>
              <a:t> between large frequencies. This will result in subsampling the frequency spectrum.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We then convolve with  the flat window function to bin the frequencies. And threshold to get </a:t>
            </a:r>
            <a:r>
              <a:rPr lang="en"/>
              <a:t>identify</a:t>
            </a:r>
            <a:r>
              <a:rPr lang="en"/>
              <a:t> the set of largest frequency coefficients.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1157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Identification Example from the paper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768350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23500"/>
            <a:ext cx="5485101" cy="42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135775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Estimating Coefficients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7435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We can estimate the coefficients obtained in stage 1 using L &lt;&lt; N uniformly random samples of the signal.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1871663"/>
            <a:ext cx="42672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