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71" r:id="rId6"/>
    <p:sldId id="275" r:id="rId7"/>
    <p:sldId id="274" r:id="rId8"/>
    <p:sldId id="276" r:id="rId9"/>
    <p:sldId id="272" r:id="rId10"/>
    <p:sldId id="269" r:id="rId11"/>
    <p:sldId id="270" r:id="rId12"/>
  </p:sldIdLst>
  <p:sldSz cx="9144000" cy="5143500" type="screen16x9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13D4-3CC4-4AE7-BB52-9E0CC6B0FADD}">
  <a:tblStyle styleId="{344513D4-3CC4-4AE7-BB52-9E0CC6B0F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869" autoAdjust="0"/>
  </p:normalViewPr>
  <p:slideViewPr>
    <p:cSldViewPr snapToGrid="0">
      <p:cViewPr varScale="1">
        <p:scale>
          <a:sx n="97" d="100"/>
          <a:sy n="97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533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73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897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9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8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5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1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5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3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48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4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74175" y="197825"/>
            <a:ext cx="5761800" cy="328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продуктивності роботи алгоритму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модифікацій</a:t>
            </a:r>
            <a:endParaRPr lang="uk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 rot="186">
            <a:off x="1887324" y="2458951"/>
            <a:ext cx="5543400" cy="194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Підготував: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Гаврилюк </a:t>
            </a: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А.М.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керівник дипломної роботи: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Левус Євгенія Василівна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/>
              <a:t>Висновки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303800" y="1296250"/>
            <a:ext cx="7030500" cy="25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10</a:t>
            </a:fld>
            <a:endParaRPr lang="u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11</a:t>
            </a:fld>
            <a:endParaRPr lang="uk"/>
          </a:p>
        </p:txBody>
      </p:sp>
      <p:sp>
        <p:nvSpPr>
          <p:cNvPr id="379" name="Shape 379"/>
          <p:cNvSpPr txBox="1"/>
          <p:nvPr/>
        </p:nvSpPr>
        <p:spPr>
          <a:xfrm>
            <a:off x="3177530" y="2220476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>
                <a:latin typeface="Times New Roman"/>
                <a:ea typeface="Times New Roman"/>
                <a:cs typeface="Times New Roman"/>
                <a:sym typeface="Times New Roman"/>
              </a:rPr>
              <a:t>Дякую </a:t>
            </a:r>
            <a:r>
              <a:rPr lang="uk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 увагу</a:t>
            </a:r>
            <a:endParaRPr lang="uk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uk" dirty="0"/>
              <a:t>Актуальність </a:t>
            </a:r>
            <a:r>
              <a:rPr lang="uk" dirty="0" smtClean="0"/>
              <a:t>роботи</a:t>
            </a:r>
            <a:endParaRPr lang="uk" dirty="0"/>
          </a:p>
        </p:txBody>
      </p:sp>
      <p:sp>
        <p:nvSpPr>
          <p:cNvPr id="305" name="Shape 305"/>
          <p:cNvSpPr txBox="1"/>
          <p:nvPr/>
        </p:nvSpPr>
        <p:spPr>
          <a:xfrm>
            <a:off x="1071716" y="1720646"/>
            <a:ext cx="6813755" cy="2054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Величезне нагромадження інформації.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Обробка великих даних.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just">
              <a:lnSpc>
                <a:spcPct val="150000"/>
              </a:lnSpc>
              <a:buClr>
                <a:srgbClr val="000000"/>
              </a:buClr>
              <a:buSzPts val="1800"/>
            </a:pP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2</a:t>
            </a:fld>
            <a:endParaRPr lang="u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uk" sz="2400"/>
              <a:t>Основні характеристики наукового проекту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5752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порівняльний аналіз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 алгоритму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Виробити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основі обчислювальних експериментів пропозицію для модифікації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алгоритму</a:t>
            </a: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Об'єкт</a:t>
            </a: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лгоритм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модифікації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 і точність пошуку асоціативних правил та пошук можливих модифікацій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3</a:t>
            </a:fld>
            <a:endParaRPr lang="u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/>
              <a:t>Очікувані наукові результати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Результати роботи алгоритму для навіструктурованих даних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орівння вище зазначених результатів із структурованими даними;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ослідити </a:t>
            </a: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як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вид даних впливає на роботу алгоритму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4</a:t>
            </a:fld>
            <a:endParaRPr lang="u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 smtClean="0"/>
              <a:t>Запропоновані модифікації</a:t>
            </a:r>
            <a:endParaRPr lang="uk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uk-UA" dirty="0"/>
              <a:t>Розбиття множини всіх можливих транспортних пригод </a:t>
            </a:r>
            <a:r>
              <a:rPr lang="uk-UA" i="1" dirty="0"/>
              <a:t>I = {I</a:t>
            </a:r>
            <a:r>
              <a:rPr lang="en-US" i="1" baseline="-25000" dirty="0"/>
              <a:t>s</a:t>
            </a:r>
            <a:r>
              <a:rPr lang="uk-UA" i="1" dirty="0"/>
              <a:t>, I</a:t>
            </a:r>
            <a:r>
              <a:rPr lang="en-US" i="1" baseline="-25000" dirty="0"/>
              <a:t>d</a:t>
            </a:r>
            <a:r>
              <a:rPr lang="uk-UA" dirty="0"/>
              <a:t>} на дві </a:t>
            </a:r>
            <a:r>
              <a:rPr lang="uk-UA" dirty="0" smtClean="0"/>
              <a:t>підмножини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/>
            <a:r>
              <a:rPr lang="en-US" i="1" dirty="0"/>
              <a:t>I</a:t>
            </a:r>
            <a:r>
              <a:rPr lang="en-US" i="1" baseline="-25000" dirty="0"/>
              <a:t>s</a:t>
            </a:r>
            <a:r>
              <a:rPr lang="uk-UA" dirty="0"/>
              <a:t> – множина характеристик, дані якої для нашого випадку є абсурдними або загальновідомими фактами (стан алкогольного сп’яніння, технічний стан автомобіля, вік водія, вік авто тощо).</a:t>
            </a:r>
            <a:endParaRPr lang="en-US" dirty="0"/>
          </a:p>
          <a:p>
            <a:pPr marL="285750" indent="-285750"/>
            <a:r>
              <a:rPr lang="en-US" i="1" dirty="0"/>
              <a:t>I</a:t>
            </a:r>
            <a:r>
              <a:rPr lang="en-US" i="1" baseline="-25000" dirty="0"/>
              <a:t>d</a:t>
            </a:r>
            <a:r>
              <a:rPr lang="en-US" i="1" dirty="0"/>
              <a:t> </a:t>
            </a:r>
            <a:r>
              <a:rPr lang="uk-UA" dirty="0"/>
              <a:t>– множина характеристик, дані якої для нашого випадку будуть цікавими (місце проживання – село/місто, освіта, колір машини, кількість пасажирів, порядок власника авто тощо).</a:t>
            </a:r>
            <a:endParaRPr lang="en-US" dirty="0"/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5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86831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 smtClean="0"/>
              <a:t>Запропоновані модифікації</a:t>
            </a:r>
            <a:endParaRPr lang="uk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uk-UA" dirty="0"/>
              <a:t>Додати ще одну характеристику асоціативних правил Ліфт (англ. lift) - це відношення частоти появи умови в транзакціях, які містять й умову, і наслідок, до частоти появи наслідку в цілому</a:t>
            </a:r>
            <a:r>
              <a:rPr lang="uk-UA" dirty="0" smtClean="0"/>
              <a:t>. </a:t>
            </a:r>
            <a:r>
              <a:rPr lang="uk-UA" dirty="0"/>
              <a:t>Обраховуючи Ліфт на кожному кроці алгоритму можна здійснити більше відсікання абсурдних або випадкових груп правил, отже швидкість алгоритму повинна зрости адже не потрібно здійснювати наступні кроки по вже відкинутих правилах</a:t>
            </a:r>
            <a:r>
              <a:rPr lang="uk-UA" dirty="0" smtClean="0"/>
              <a:t>.</a:t>
            </a:r>
            <a:endParaRPr lang="en-US" dirty="0" smtClean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11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dirty="0" smtClean="0"/>
              <a:t>Блок схема базового алгоритму</a:t>
            </a:r>
            <a:endParaRPr lang="uk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7</a:t>
            </a:fld>
            <a:endParaRPr lang="uk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04" y="667495"/>
            <a:ext cx="1936258" cy="433712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4929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dirty="0" smtClean="0"/>
              <a:t>Блок схема модифікованого алгоритму</a:t>
            </a:r>
            <a:endParaRPr lang="uk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8</a:t>
            </a:fld>
            <a:endParaRPr lang="uk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24238" y="560439"/>
            <a:ext cx="1963839" cy="4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 smtClean="0"/>
              <a:t>Результати</a:t>
            </a:r>
            <a:endParaRPr lang="uk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4541363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276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Nunito</vt:lpstr>
      <vt:lpstr>Times New Roman</vt:lpstr>
      <vt:lpstr>Arial</vt:lpstr>
      <vt:lpstr>Maven Pro</vt:lpstr>
      <vt:lpstr>Momentum</vt:lpstr>
      <vt:lpstr>Аналіз продуктивності роботи алгоритму Apriori та його модифікацій</vt:lpstr>
      <vt:lpstr>Актуальність роботи</vt:lpstr>
      <vt:lpstr>Основні характеристики наукового проекту</vt:lpstr>
      <vt:lpstr>Очікувані наукові результати</vt:lpstr>
      <vt:lpstr>Запропоновані модифікації</vt:lpstr>
      <vt:lpstr>Запропоновані модифікації</vt:lpstr>
      <vt:lpstr>Блок схема базового алгоритму</vt:lpstr>
      <vt:lpstr>Блок схема модифікованого алгоритму</vt:lpstr>
      <vt:lpstr>Результати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алгоритму apriori для напівструктурованих даних</dc:title>
  <dc:creator>Andrew</dc:creator>
  <cp:lastModifiedBy>Windows User</cp:lastModifiedBy>
  <cp:revision>30</cp:revision>
  <dcterms:modified xsi:type="dcterms:W3CDTF">2018-12-06T14:36:22Z</dcterms:modified>
</cp:coreProperties>
</file>