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13D4-3CC4-4AE7-BB52-9E0CC6B0FADD}">
  <a:tblStyle styleId="{344513D4-3CC4-4AE7-BB52-9E0CC6B0F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74175" y="197825"/>
            <a:ext cx="5761800" cy="328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Дослідження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</a:t>
            </a:r>
            <a:r>
              <a:rPr lang="uk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алгоритму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напівструктурованих даних</a:t>
            </a:r>
            <a:endParaRPr lang="uk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 rot="186">
            <a:off x="1887324" y="2458951"/>
            <a:ext cx="5543400" cy="194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Підготував: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ст. групи </a:t>
            </a: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ПЗІП-12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Гаврилюк А.М.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керівник дипломної роботи: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Левус Євгенія Василівна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125195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матриця(5)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10</a:t>
            </a:fld>
            <a:endParaRPr lang="uk"/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1658161"/>
              </p:ext>
            </p:extLst>
          </p:nvPr>
        </p:nvGraphicFramePr>
        <p:xfrm>
          <a:off x="14000" y="673075"/>
          <a:ext cx="9074525" cy="3348374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406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Дії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Ресурси.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Витрати.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Припущення, ризики та передумови.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900">
                <a:tc>
                  <a:txBody>
                    <a:bodyPr/>
                    <a:lstStyle/>
                    <a:p>
                      <a:pPr marL="2286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rabicPeriod" startAt="6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 алгоритму для структурованих даних.</a:t>
                      </a:r>
                    </a:p>
                    <a:p>
                      <a:pPr marL="2286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rabicPeriod" startAt="6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 алгоритму для напіструктурованих даних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rabicPeriod" startAt="8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Порівняння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результатів дял структурованих та напіструктурованих даних.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Ліцензія </a:t>
                      </a: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необхідне програмне забезпечення(Visual Studio 2017 Enterprice, Microsoft Ofice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>
                        <a:highlight>
                          <a:srgbClr val="00B05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Додатковий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час для навчання персоналу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0375" y="17850"/>
            <a:ext cx="9094500" cy="625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"/>
              <a:t>Діаграма Ганта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11</a:t>
            </a:fld>
            <a:endParaRPr lang="u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366"/>
            <a:ext cx="9144000" cy="3235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/>
              <a:t>Висновки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303800" y="1296250"/>
            <a:ext cx="7030500" cy="257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отрібно дослідити роботу алгоритму для напіструктурованих даних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Порівняти результати із структурованими даними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12</a:t>
            </a:fld>
            <a:endParaRPr lang="u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13</a:t>
            </a:fld>
            <a:endParaRPr lang="uk"/>
          </a:p>
        </p:txBody>
      </p:sp>
      <p:sp>
        <p:nvSpPr>
          <p:cNvPr id="379" name="Shape 379"/>
          <p:cNvSpPr txBox="1"/>
          <p:nvPr/>
        </p:nvSpPr>
        <p:spPr>
          <a:xfrm>
            <a:off x="3177530" y="2220476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sz="2400" dirty="0">
                <a:latin typeface="Times New Roman"/>
                <a:ea typeface="Times New Roman"/>
                <a:cs typeface="Times New Roman"/>
                <a:sym typeface="Times New Roman"/>
              </a:rPr>
              <a:t>Дякую </a:t>
            </a:r>
            <a:r>
              <a:rPr lang="uk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 увагу</a:t>
            </a:r>
            <a:endParaRPr lang="uk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295737"/>
            <a:ext cx="7030500" cy="74588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/>
              <a:t>Актуальність роботи(1)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642471" y="4104876"/>
            <a:ext cx="5133843" cy="8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uk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Статистика результатів </a:t>
            </a:r>
            <a:r>
              <a:rPr lang="uk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нагромадження великих даних для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Facebook </a:t>
            </a:r>
            <a:r>
              <a:rPr lang="uk-U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та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endParaRPr lang="uk"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2</a:t>
            </a:fld>
            <a:endParaRPr lang="uk"/>
          </a:p>
        </p:txBody>
      </p:sp>
      <p:pic>
        <p:nvPicPr>
          <p:cNvPr id="1030" name="Picture 6" descr="https://image.slidesharecdn.com/introductiontobigdata-151118025800-lva1-app6892/95/introduction-to-big-data-7-638.jpg?cb=14478161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35" y="1041619"/>
            <a:ext cx="5097516" cy="31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uk" dirty="0"/>
              <a:t>Актуальність </a:t>
            </a:r>
            <a:r>
              <a:rPr lang="uk" dirty="0" smtClean="0"/>
              <a:t>роботи(</a:t>
            </a:r>
            <a:r>
              <a:rPr lang="en-US" dirty="0" smtClean="0"/>
              <a:t>2</a:t>
            </a:r>
            <a:r>
              <a:rPr lang="uk" dirty="0" smtClean="0"/>
              <a:t>)</a:t>
            </a:r>
            <a:endParaRPr lang="uk" dirty="0"/>
          </a:p>
        </p:txBody>
      </p:sp>
      <p:sp>
        <p:nvSpPr>
          <p:cNvPr id="305" name="Shape 305"/>
          <p:cNvSpPr txBox="1"/>
          <p:nvPr/>
        </p:nvSpPr>
        <p:spPr>
          <a:xfrm>
            <a:off x="494575" y="1533150"/>
            <a:ext cx="7839600" cy="33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uk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Аналіз великих даних є актуальною темою для сьогодення. </a:t>
            </a:r>
            <a:r>
              <a:rPr lang="uk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lang="en-US" sz="1800" dirty="0" err="1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uk-UA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є чудовим рішенням для аналізу великих даних та пошуку асоціативних правил, але не докінця опрацьованим. </a:t>
            </a:r>
            <a:r>
              <a:rPr lang="uk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Тому </a:t>
            </a:r>
            <a:r>
              <a:rPr lang="uk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актуальним завданням наразі є </a:t>
            </a:r>
            <a:r>
              <a:rPr lang="uk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реалізація та дослідження алгоритму </a:t>
            </a:r>
            <a:r>
              <a:rPr lang="en-US" sz="1800" dirty="0" err="1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напіструктурованих даних</a:t>
            </a:r>
            <a:r>
              <a:rPr lang="uk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lang="uk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3</a:t>
            </a:fld>
            <a:endParaRPr lang="u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uk" sz="2400"/>
              <a:t>Основні характеристики наукового проекту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5752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дослідити роботу алгоритму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напівструктурованих даних та порівняти із результами для структурованих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Об'єкт</a:t>
            </a:r>
            <a:r>
              <a:rPr lang="uk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 великих даних.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4</a:t>
            </a:fld>
            <a:endParaRPr lang="u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/>
              <a:t>Очікувані наукові результати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Результати роботи алгоритму для навіструктурованих даних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орівння вище зазначених результатів із структурованими даними;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ослідити </a:t>
            </a: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як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вид даних впливає на роботу алгоритму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5</a:t>
            </a:fld>
            <a:endParaRPr lang="u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матриця(1)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6</a:t>
            </a:fld>
            <a:endParaRPr lang="uk"/>
          </a:p>
        </p:txBody>
      </p:sp>
      <p:graphicFrame>
        <p:nvGraphicFramePr>
          <p:cNvPr id="327" name="Shape 327"/>
          <p:cNvGraphicFramePr/>
          <p:nvPr>
            <p:extLst>
              <p:ext uri="{D42A27DB-BD31-4B8C-83A1-F6EECF244321}">
                <p14:modId xmlns:p14="http://schemas.microsoft.com/office/powerpoint/2010/main" val="581874670"/>
              </p:ext>
            </p:extLst>
          </p:nvPr>
        </p:nvGraphicFramePr>
        <p:xfrm>
          <a:off x="24375" y="662700"/>
          <a:ext cx="9074525" cy="4366020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19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Ширші цілі.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прогресу.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 оцінювати показники.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Що являє собою більш широку ціль, якій сприятиме проект?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основні показники, пов’язані з більш ширшою метою?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джерела інформації за цими показниками?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Застосування алгоритму 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apriori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uk-UA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для напівструктурованих</a:t>
                      </a:r>
                      <a:r>
                        <a:rPr lang="uk-UA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даних.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 і точність роботи алгоритму.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Успішність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буде задано якщо час і точність роботи алгоритму для неструктурованих даних буде такою ж як і для структурованих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матриця(2)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7</a:t>
            </a:fld>
            <a:endParaRPr lang="uk"/>
          </a:p>
        </p:txBody>
      </p:sp>
      <p:graphicFrame>
        <p:nvGraphicFramePr>
          <p:cNvPr id="334" name="Shape 334"/>
          <p:cNvGraphicFramePr/>
          <p:nvPr>
            <p:extLst>
              <p:ext uri="{D42A27DB-BD31-4B8C-83A1-F6EECF244321}">
                <p14:modId xmlns:p14="http://schemas.microsoft.com/office/powerpoint/2010/main" val="2099166490"/>
              </p:ext>
            </p:extLst>
          </p:nvPr>
        </p:nvGraphicFramePr>
        <p:xfrm>
          <a:off x="24375" y="662700"/>
          <a:ext cx="9074525" cy="4357600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207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Конкретні цілі.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прогресу.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 оцінювати показники.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 та ризики.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особливі цілі, які досягне проект?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кількісні та  якісні індикатори, що показують чи та якою мірою конкретні цілі проекту  буде досягнуто?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джерела інформації існують і які можуть бути  зібрані? Які методи  є необхідні для отримання цієї інформації?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чинники та  умови, які не перебувають під прямим контролем проекту, необхідні для досягнення цих цілей? Які небезпеки необхідно взяти до уваги?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900">
                <a:tc>
                  <a:txBody>
                    <a:bodyPr/>
                    <a:lstStyle/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роботи алгоритму для структурованих даних.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роботи алгоритму для напівструктурованих даних.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Порівняння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роботи алгоритму для структурованих та напіструктурованих даних.</a:t>
                      </a: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 роботи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Кількість знайдених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асоціативних правил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Наукові статті.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Звіт про випробування системи.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матриця(3)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8</a:t>
            </a:fld>
            <a:endParaRPr lang="uk"/>
          </a:p>
        </p:txBody>
      </p:sp>
      <p:graphicFrame>
        <p:nvGraphicFramePr>
          <p:cNvPr id="341" name="Shape 341"/>
          <p:cNvGraphicFramePr/>
          <p:nvPr>
            <p:extLst>
              <p:ext uri="{D42A27DB-BD31-4B8C-83A1-F6EECF244321}">
                <p14:modId xmlns:p14="http://schemas.microsoft.com/office/powerpoint/2010/main" val="392611176"/>
              </p:ext>
            </p:extLst>
          </p:nvPr>
        </p:nvGraphicFramePr>
        <p:xfrm>
          <a:off x="24375" y="662700"/>
          <a:ext cx="9074525" cy="4382462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207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Підсумки і результати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прогресу.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 оцінювати показники.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 та ризики.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Список конкретних результатів - підсумки / результати, які призведуть до вирішення конкретних цілей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показники  для вимірювання  чи і в якій мірі проект досягає запланованих резуьтатів та ефекту?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джерела інформації за  цими показниками?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зовнішні чинники і умови повинні бути реалізовані для отримання очікуваних результатів та результатів за графіком?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900">
                <a:tc>
                  <a:txBody>
                    <a:bodyPr/>
                    <a:lstStyle/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Створено веб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додаток для завантаження та відображення інформації. </a:t>
                      </a:r>
                    </a:p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endParaRPr lang="uk" sz="1200" baseline="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Результати роботи алгоритму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для різних типів даних.</a:t>
                      </a: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Програмна система розроблена і протестована.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Результати роботи суттєво не відрізняються.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Звіти про виконання тестування системи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Звіт про виконання досліджень.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Експертна оцінка має велику похибку, тому результати оцінки можуть бути хибними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матриця(4)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9</a:t>
            </a:fld>
            <a:endParaRPr lang="uk"/>
          </a:p>
        </p:txBody>
      </p:sp>
      <p:graphicFrame>
        <p:nvGraphicFramePr>
          <p:cNvPr id="348" name="Shape 348"/>
          <p:cNvGraphicFramePr/>
          <p:nvPr>
            <p:extLst>
              <p:ext uri="{D42A27DB-BD31-4B8C-83A1-F6EECF244321}">
                <p14:modId xmlns:p14="http://schemas.microsoft.com/office/powerpoint/2010/main" val="1825992924"/>
              </p:ext>
            </p:extLst>
          </p:nvPr>
        </p:nvGraphicFramePr>
        <p:xfrm>
          <a:off x="0" y="564215"/>
          <a:ext cx="9074525" cy="5263044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419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Дії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Ресурси.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Витрати.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Припущення, ризики та передумови.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69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основні заходи будуть здійснюватись (згруповані у етапи роботи) та в якій послідовності вони будуть проводитись для того, щоб отримати очікувані результати?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ресурси  необхідні для здійснення цих видів діяльності?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Якою буде загальна вартість реалізації проекту?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попередні умови потрібні до початку проекту? Які умови  поза  прямого контролю проекту повинні бути присутніми  для здійснення запланованих заходів?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84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Ознайомлення із літературними джерелами в даній предметній області.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Ознайомлення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та розуміння принципу роботи алгоритму, пошук переваг та недоліків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Ознайомлення із технологією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Hadoop.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r>
                        <a:rPr lang="uk" sz="7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uk-UA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творення величезної бази даних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товарів, що міститимуть</a:t>
                      </a:r>
                      <a:r>
                        <a:rPr lang="ru-RU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інформацію про всі транзакції над певним набором продуктів та їх покупцями п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оділ джерел появи ризиків та потенційно ризикових подій по групам.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r>
                        <a:rPr lang="uk" sz="7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Реалізація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 та створення веб додатку для завантаження та відображення інформації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Персональний комп’ютер з всім додатковим обладнанням.(1 шт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Папір А-4(500 шт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Ручка.(2 шт.)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 робочих днів для програміста та його керівника(2 год на день.)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тис. грн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+ 100 грн. + 15 грн. +36 тис. грн. + 2 тис. грн. + 20 грн.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68 135 грн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Можливі додаткові витрати на техніку чи залучення додаткового персоналу.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Проект може не бути завершений за 240 робочих днів, тому можливі перевитрати бюджету та часу.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815</Words>
  <Application>Microsoft Office PowerPoint</Application>
  <PresentationFormat>On-screen Show (16:9)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Maven Pro</vt:lpstr>
      <vt:lpstr>Nunito</vt:lpstr>
      <vt:lpstr>Momentum</vt:lpstr>
      <vt:lpstr>Дослідження роботи алгоритму apriori для напівструктурованих даних</vt:lpstr>
      <vt:lpstr>Актуальність роботи(1)</vt:lpstr>
      <vt:lpstr>Актуальність роботи(2)</vt:lpstr>
      <vt:lpstr>Основні характеристики наукового проекту</vt:lpstr>
      <vt:lpstr>Очікувані наукові результати</vt:lpstr>
      <vt:lpstr>Логіко-структурна матриця(1)</vt:lpstr>
      <vt:lpstr>Логіко-структурна матриця(2)</vt:lpstr>
      <vt:lpstr>Логіко-структурна матриця(3)</vt:lpstr>
      <vt:lpstr>Логіко-структурна матриця(4)</vt:lpstr>
      <vt:lpstr>Логіко-структурна матриця(5)</vt:lpstr>
      <vt:lpstr>Діаграма Ганта</vt:lpstr>
      <vt:lpstr>Висновки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алгоритму apriori для напівструктурованих даних</dc:title>
  <dc:creator>Andrew</dc:creator>
  <cp:lastModifiedBy>Windows User</cp:lastModifiedBy>
  <cp:revision>19</cp:revision>
  <dcterms:modified xsi:type="dcterms:W3CDTF">2017-12-20T08:01:08Z</dcterms:modified>
</cp:coreProperties>
</file>