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2A97-74D5-48BB-ADFA-2B5BDA6F06B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101-B962-434C-B12F-6D993E5B03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251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2A97-74D5-48BB-ADFA-2B5BDA6F06B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101-B962-434C-B12F-6D993E5B03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139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2A97-74D5-48BB-ADFA-2B5BDA6F06B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101-B962-434C-B12F-6D993E5B03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5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2A97-74D5-48BB-ADFA-2B5BDA6F06B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101-B962-434C-B12F-6D993E5B03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85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2A97-74D5-48BB-ADFA-2B5BDA6F06B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101-B962-434C-B12F-6D993E5B03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150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2A97-74D5-48BB-ADFA-2B5BDA6F06B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101-B962-434C-B12F-6D993E5B03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05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2A97-74D5-48BB-ADFA-2B5BDA6F06B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101-B962-434C-B12F-6D993E5B03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203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2A97-74D5-48BB-ADFA-2B5BDA6F06B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101-B962-434C-B12F-6D993E5B03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850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2A97-74D5-48BB-ADFA-2B5BDA6F06B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101-B962-434C-B12F-6D993E5B03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952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2A97-74D5-48BB-ADFA-2B5BDA6F06B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101-B962-434C-B12F-6D993E5B03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63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2A97-74D5-48BB-ADFA-2B5BDA6F06B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101-B962-434C-B12F-6D993E5B03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424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2A97-74D5-48BB-ADFA-2B5BDA6F06B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F101-B962-434C-B12F-6D993E5B03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050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Hello!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117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Hello!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Admin</dc:creator>
  <cp:lastModifiedBy>Admin</cp:lastModifiedBy>
  <cp:revision>1</cp:revision>
  <dcterms:created xsi:type="dcterms:W3CDTF">2021-10-09T21:17:38Z</dcterms:created>
  <dcterms:modified xsi:type="dcterms:W3CDTF">2021-10-09T21:17:55Z</dcterms:modified>
</cp:coreProperties>
</file>