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ctrTitle"/>
          </p:nvPr>
        </p:nvSpPr>
        <p:spPr/>
        <p:txBody>
          <a:bodyPr/>
          <a:lstStyle/>
          <a:p>
            <a:r>
              <a:rPr sz="4000">
                <a:solidFill>
                  <a:srgbClr val="FFD500"/>
                </a:solidFill>
              </a:rPr>
              <a:t> Satoshi Nakamoto – kim jest twórca Bitcoina?</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ctrTitle"/>
          </p:nvPr>
        </p:nvSpPr>
        <p:spPr/>
        <p:txBody>
          <a:bodyPr/>
          <a:lstStyle/>
          <a:p>
            <a:r>
              <a:rPr sz="3000">
                <a:solidFill>
                  <a:srgbClr val="FFD500"/>
                </a:solidFill>
              </a:rPr>
              <a:t>Wykonane przez Andrii Kendzor</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solidFill>
                  <a:srgbClr val="FFD500"/>
                </a:solidFill>
              </a:rPr>
              <a:t>Satoshi Nakamoto to postać owiana tajemnicą. Jeśli interesujesz się kryptowalutami, na pewno nie raz napotkałeś na to imię i nazwisko, będące pseudonimem nieznanej osoby. Kim jest ten enigmatyczny twórca Bitcoina i rewolucji technologicznej? Prawdziwa tożsamość tego geniusza pozostaje nieznana. Od ponad dekady, autor Bitcoina skrywa się przed światem, a pytanie, dlaczego tak robi, pozostaje bez odpowiedzi. Mimo że wokół tej postaci krąży wiele zagadek, jedna rzecz jest pewna — Satoshi wciąż posiada Bitcoina.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FFD500"/>
                </a:solidFill>
              </a:rPr>
              <a:t>Satoshi Nakamoto – twórca Bitcoina</a:t>
            </a:r>
          </a:p>
        </p:txBody>
      </p:sp>
      <p:sp>
        <p:nvSpPr>
          <p:cNvPr id="3" name="Content Placeholder 2"/>
          <p:cNvSpPr>
            <a:spLocks noGrp="1"/>
          </p:cNvSpPr>
          <p:nvPr>
            <p:ph idx="1"/>
          </p:nvPr>
        </p:nvSpPr>
        <p:spPr/>
        <p:txBody>
          <a:bodyPr/>
          <a:lstStyle/>
          <a:p>
            <a:r>
              <a:rPr sz="1500">
                <a:solidFill>
                  <a:srgbClr val="FFD500"/>
                </a:solidFill>
              </a:rPr>
              <a:t>Dnia 31 października 2008 Satoshi Nakamoto ujawnił whitepaper Bitcoina zwany manifestem. Nosił on tytuł „Bitcoin: elektroniczny system gotówkowy Peer-to-Peer”. Pomimo tego, że od jego publikacji minęło wiele lat, nadal widnieje on na stronie bitcoin.org. Chcąc zdecentralizować wymianę między jednostkami, opracował złożony protokół umożliwiający wymianę waluty cyfrowej bez pośrednika, dzięki technologii blockchain i inteligentnym kontraktom. Jeśli dopiero zaczynasz swoją przygodę z kryptowalutami, koniecznie zerknij na ten dokument. Pomoże Ci zrozumieć, jakie motywacje kierowały twórcą w procesie jego tworzenia.</a:t>
            </a:r>
          </a:p>
          <a:p>
            <a:r>
              <a:rPr sz="1500">
                <a:solidFill>
                  <a:srgbClr val="FFD500"/>
                </a:solidFill>
              </a:rPr>
              <a:t>Co istotne, warto zaznaczyć, że Satoshi Nakamoto nie jest wynalazcą samej technologii blockchain. Jego osiągnięciem było stworzenie zdecentralizowanej waluty, która opiera się na koncepcji łańcuchów bloków. W 2009 roku oficjalnie uruchomiono Bitcoina. Jednak długo przed tą datą tajemniczy pseudonim pojawiał się na forach czy e-mailach. W 2011 roku komunikacja się urwała. </a:t>
            </a:r>
          </a:p>
          <a:p>
            <a:r>
              <a:rPr sz="1500">
                <a:solidFill>
                  <a:srgbClr val="FFD500"/>
                </a:solidFill>
              </a:rPr>
              <a:t>Satoshi Nakamoto — człowiek tajemnica. Kim był? Czy nadal żyje? Rozłóżmy ten temat na czynniki pierwsze.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FFD500"/>
                </a:solidFill>
              </a:rPr>
              <a:t>Satoshi Nakamoto – osoba, czy grupa osób…?</a:t>
            </a:r>
          </a:p>
        </p:txBody>
      </p:sp>
      <p:sp>
        <p:nvSpPr>
          <p:cNvPr id="3" name="Content Placeholder 2"/>
          <p:cNvSpPr>
            <a:spLocks noGrp="1"/>
          </p:cNvSpPr>
          <p:nvPr>
            <p:ph idx="1"/>
          </p:nvPr>
        </p:nvSpPr>
        <p:spPr/>
        <p:txBody>
          <a:bodyPr/>
          <a:lstStyle/>
          <a:p>
            <a:r>
              <a:rPr sz="1400">
                <a:solidFill>
                  <a:srgbClr val="FFD500"/>
                </a:solidFill>
              </a:rPr>
              <a:t>Nie istnieją dostateczne dowody, które jednoznacznie potwierdzają którąkolwiek z tych teorii.</a:t>
            </a:r>
          </a:p>
          <a:p>
            <a:r>
              <a:rPr sz="1400">
                <a:solidFill>
                  <a:srgbClr val="FFD500"/>
                </a:solidFill>
              </a:rPr>
              <a:t>W przestrzeni internetowej dominuje pogląd, że Nakamoto to konkretne nazwisko przypisane konkretnej osobie. Jednak znajdują się również zwolennicy przekonania, że stworzenie Bitcoina było dziełem zespołu informatyków, kryptografów i entuzjastów cyberpunków.</a:t>
            </a:r>
          </a:p>
          <a:p>
            <a:r>
              <a:rPr sz="1400">
                <a:solidFill>
                  <a:srgbClr val="FFD500"/>
                </a:solidFill>
              </a:rPr>
              <a:t>Bazując na pseudonimie, często spekuluje się, że Satoshi mógł być Japończykiem urodzonym 5 kwietnia 1975 roku. Z drugiej strony, biorąc pod uwagę jego biegłą znajomość języka angielskiego, która była bardzo zaawansowana, można by przypuszczać, że pochodził z kraju anglojęzycznego. Ponadto, komunikacja z twórcą Bitcoina odbywała się w czasie europejskim, co sugeruje, że nie przebywał on</a:t>
            </a:r>
          </a:p>
          <a:p>
            <a:r>
              <a:rPr sz="1400">
                <a:solidFill>
                  <a:srgbClr val="FFD500"/>
                </a:solidFill>
              </a:rPr>
              <a:t>w Japonii. Jednak mimo tych przypuszczeń, nie mamy pewności co do prawdziwej tożsamości Satoshiego Nakamoto.</a:t>
            </a:r>
          </a:p>
          <a:p>
            <a:r>
              <a:rPr sz="1400">
                <a:solidFill>
                  <a:srgbClr val="FFD500"/>
                </a:solidFill>
              </a:rPr>
              <a:t>Co ciekawe, w samym bloku genesis, Satoshi Nakamoto zostawił zagadkową wiadomość, którą brzmiała: “The Times 3 stycznia 2009 r.: Kanclerz Wielkiej Brytanii po raz drugi ratuje banki“, podczas gdy rząd Wielkiej Brytanii wprowadzał działania mające na celu ratowanie sektora bankowego. Ta wiadomość stała się przedmiotem różnych interpretacji. Niektórzy widzieli w niej ocenę obecnego systemu monetarnego, podczas gdy inni uważali ją za znacznik czasu. Niektórzy nawet spekulowali, że mogła to być wskazówka co do tożsamości lub lokalizacji Satoshiego Nakamoto, sugerując, że mógł pochodzić z Londynu.</a:t>
            </a:r>
          </a:p>
          <a:p>
            <a:r>
              <a:rPr sz="1400">
                <a:solidFill>
                  <a:srgbClr val="FFD500"/>
                </a:solidFill>
              </a:rPr>
              <a:t>Inna teoria przedstawia Nakamoto jako młodego studenta, który przestraszył się konsekwencji swojego dzieła dla światowej gospodarki. Dlaczego taka koncepcja? Satoshi był wyjątkowo inteligentny, wykazywał się głęboką wiedzą z zakresu ekonomii i był znakomitym matematykiem. Choć potrafił programować, jego kod nie był profesjonalny. Kiedy zrozumiał, jakie skutki mogą wyniknąć z rozwoju Bitcoina dla światowej gospodarki, przestraszył się i całkowicie wycofał się z projektu kryptowaluty.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solidFill>
                  <a:srgbClr val="FFD500"/>
                </a:solidFill>
              </a:rPr>
              <a:t>Usłyszysz nawet, że Satoshi Nakamoto to organizacja rządowa. Za prawdomównością tej tezy ma przemawiać użyty pseudonim. Satoshi z języka japońskiego oznacza „mądry / trzeźwo myślący”,  naka tłumaczy się jako „wewnątrz / związek”. Moto to „pochodzenie / fundacja”. Łącząc w całość słowa, otrzymujemy frazę „Myśl trzeźwo wewnątrz fundacji”. </a:t>
            </a:r>
          </a:p>
          <a:p>
            <a:r>
              <a:rPr sz="1500">
                <a:solidFill>
                  <a:srgbClr val="FFD500"/>
                </a:solidFill>
              </a:rPr>
              <a:t>Teoretycy łączą również tożsamość Nakamoto z giełdą Silk Road. Była to największa giełda narkotykowa. Transakcje przeprowadzane były m.in. za pomocą kryptowalut. Skąd to dziwne połączenie? 20 marca 2013 dokonano transakcji na 1000 BTC. Kryptowaluty trafiły na portfel założony zaledwie 4 dni po uruchomieniu Bitcoina. Były również spekulacje, że Ross Ulbricht — założyciel Silk Road — to twórca Bitcoina, jednak zaprzeczył tym insynuacjom. Czy Ross mógł bardzo dobrze znać Nakamoto, który sfinansował powstanie całej giełdy? Sprawa wyjaśniła się stosunkowo szybko. Właścicielem tajemniczego konta był Dustin Trammell, a Silk Road wykorzystał go jako pośrednika do nielegalnych transakcji. Dustin zaprzeczył również domysłom, że to on jest twórcą flagowej kryptowaluty. W ten sposób ponownie nie udało nam się rozwikłać tajemnicy otaczającej Nakamoto.</a:t>
            </a:r>
          </a:p>
          <a:p>
            <a:r>
              <a:rPr sz="1500">
                <a:solidFill>
                  <a:srgbClr val="FFD500"/>
                </a:solidFill>
              </a:rPr>
              <a:t>Rzeczywiście, w przypadku Satoshiego Nakamoto jest wiele teorii, ale mamy też pewne fakty związane</a:t>
            </a:r>
          </a:p>
          <a:p>
            <a:r>
              <a:rPr sz="1500">
                <a:solidFill>
                  <a:srgbClr val="FFD500"/>
                </a:solidFill>
              </a:rPr>
              <a:t>z jego działalnością. Podczas swojej aktywności i tworzenia Bitcoina, Nakamoto regularnie udzielał się na forum związanym z tą kryptowalutą. W pełni wierzył w swój projekt i nieustannie go rozwijał. Był aktywny aż do połowy 2010 roku, ale w kwietniu 2011 roku nagle zniknął, pozostawiając ślady swojej nieobecności. Jego ostatnie słowa, przesłane do jednego z deweloperów, brzmiały: “Teraz zajmuję się innymi sprawami”.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FFD500"/>
                </a:solidFill>
              </a:rPr>
              <a:t>Prawdziwy Satoshi – kandydaci</a:t>
            </a:r>
          </a:p>
        </p:txBody>
      </p:sp>
      <p:sp>
        <p:nvSpPr>
          <p:cNvPr id="3" name="Content Placeholder 2"/>
          <p:cNvSpPr>
            <a:spLocks noGrp="1"/>
          </p:cNvSpPr>
          <p:nvPr>
            <p:ph idx="1"/>
          </p:nvPr>
        </p:nvSpPr>
        <p:spPr/>
        <p:txBody>
          <a:bodyPr/>
          <a:lstStyle/>
          <a:p>
            <a:r>
              <a:rPr sz="1500">
                <a:solidFill>
                  <a:srgbClr val="FFD500"/>
                </a:solidFill>
              </a:rPr>
              <a:t>Większość z nas chciałaby być prawdziwym Satoshim. Idzie za tym uznanie, sława i nie ukrywajmy — pieniądze. Od dekady dyskusje o jego prawdziwej tożsamości nie milkną. Dopuszczalnych kandydatów było kilku:</a:t>
            </a:r>
          </a:p>
          <a:p>
            <a:r>
              <a:rPr sz="1500">
                <a:solidFill>
                  <a:srgbClr val="FFD500"/>
                </a:solidFill>
              </a:rPr>
              <a:t>Craig Wright</a:t>
            </a:r>
          </a:p>
          <a:p>
            <a:r>
              <a:rPr sz="1500">
                <a:solidFill>
                  <a:srgbClr val="FFD500"/>
                </a:solidFill>
              </a:rPr>
              <a:t>W 2015 roku Craig Wright publicznie ogłosił, że to on jest twórcą Bitcoina. Jego twierdzenia uzyskały poparcie od niektórych znanych postaci w społeczności Bitcoin, w tym członków Bitcoin Foundation oraz samych deweloperów. Niemniej jednak, ile zwolenników, tyle sceptyków. W 2019 roku australijski informatyk i biznesmen złożył nawet wniosek o prawa autorskie do białej księgi i oryginalnego kodu Bitcoina.</a:t>
            </a:r>
          </a:p>
          <a:p>
            <a:r>
              <a:rPr sz="1500">
                <a:solidFill>
                  <a:srgbClr val="FFD500"/>
                </a:solidFill>
              </a:rPr>
              <a:t>Wydaje się, że całą sprawę ostatecznie zakończy przełomowe orzeczenie wydane w Wielkiej Brytanii przez sędziego Jamesa Mellora. 14 marca 2024 r. sąd oddalił prawie dziesięcioletnie twierdzenie Craiga Wrighta, jakoby był Satoshim Nakamoto, twórcą Bitcoina.</a:t>
            </a:r>
          </a:p>
          <a:p>
            <a:r>
              <a:rPr sz="1500">
                <a:solidFill>
                  <a:srgbClr val="FFD500"/>
                </a:solidFill>
              </a:rPr>
              <a:t>Sędzia zakończył postępowanie następującym oświadczeniem:</a:t>
            </a:r>
          </a:p>
          <a:p>
            <a:r>
              <a:rPr sz="1500">
                <a:solidFill>
                  <a:srgbClr val="FFD500"/>
                </a:solidFill>
              </a:rPr>
              <a:t>„Dr Wright nie jest autorem białej księgi dotyczącej Bitcoina. Dr Wright nie jest osobą, która przyjęła lub działała pod pseudonimem Satoshi Nakamoto w latach 2008-2011. Dr Wright nie jest osobą, która stworzyła system Bitcoin […] nie jest autorem początkowych wersji oprogramowanie Bitcoin […]”</a:t>
            </a:r>
          </a:p>
          <a:p>
            <a:r>
              <a:rPr sz="1500">
                <a:solidFill>
                  <a:srgbClr val="FFD500"/>
                </a:solidFill>
              </a:rPr>
              <a:t>Orzeczenie zapadło po przedłużającej się batalii prawnej pomiędzy Wrightem a Crypto Open Patent Alliance (COPA), koalicją czołowych firm kryptowalutowych, która wniosła sprawę przeciwko Wrightowi w 2023 r., chcąc uniemożliwić Wrightowi dochodzenie swoich rzekomych praw Bitcoina.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400">
                <a:solidFill>
                  <a:srgbClr val="FFD500"/>
                </a:solidFill>
              </a:rPr>
              <a:t>Nick Szabo</a:t>
            </a:r>
          </a:p>
          <a:p>
            <a:r>
              <a:rPr sz="1400">
                <a:solidFill>
                  <a:srgbClr val="FFD500"/>
                </a:solidFill>
              </a:rPr>
              <a:t>Informatyk, który stworzył “Bit Gold“, znany był w kręgach kryptowalutowych jeszcze zanim pojawił się Bitcoin. Jego styl komunikacji i godziny aktywności były niezwykle podobne do tego, co obserwowano w przypadku komunikacji Satoshiego. To sprawiło, że stał się kolejnym potencjalnym kandydatem na twórcę Bitcoina. Mimo, że używając swojego pseudonimu stanowczo zaprzeczył, że jest Nakamoto, społeczność kryptowalutowa wciąż nie była do końca pewna co do jego twierdzeń.</a:t>
            </a:r>
          </a:p>
          <a:p>
            <a:r>
              <a:rPr sz="1400">
                <a:solidFill>
                  <a:srgbClr val="FFD500"/>
                </a:solidFill>
              </a:rPr>
              <a:t>Dorian Nakamoto</a:t>
            </a:r>
          </a:p>
          <a:p>
            <a:r>
              <a:rPr sz="1400">
                <a:solidFill>
                  <a:srgbClr val="FFD500"/>
                </a:solidFill>
              </a:rPr>
              <a:t>Nazwisko oraz jego pochodzenie – japońsko-amerykańskie – stanowiły już istotny trop. Co ciekawe, po urodzeniu prawdziwe imię Satoshi nie różniło się od pseudonimu. Przez wiele lat mieszkał w sąsiedztwie Hala Finneya i aktywnie uczestniczył w branżach technologicznej i finansowej. W jednym z wywiadów wydał oświadczenie potwierdzające swoją rolę jako twórca Bitcoina. Jednak szybko potem zdementował swoje własne słowa, twierdząc, że źle zrozumiał pytanie. Od tego momentu konsekwentnie utrzymuje, że nie jest tą osobą, za którą go uważają.</a:t>
            </a:r>
          </a:p>
          <a:p>
            <a:r>
              <a:rPr sz="1400">
                <a:solidFill>
                  <a:srgbClr val="FFD500"/>
                </a:solidFill>
              </a:rPr>
              <a:t>Hal Finney</a:t>
            </a:r>
          </a:p>
          <a:p>
            <a:r>
              <a:rPr sz="1400">
                <a:solidFill>
                  <a:srgbClr val="FFD500"/>
                </a:solidFill>
              </a:rPr>
              <a:t>To był wczesny użytkownik Bitcoina i jednocześnie odbiorca pierwszej transakcji dokonanej przy użyciu tej kryptowaluty. Był również znany jako deweloper i jedna z kluczowych postaci w środowisku cyberpunków. Niestety, zmarł w 2014 roku. Mimo że wiele wskazywało na to, że mógł być Satoshim Nakamoto, zawsze stanowczo temu zaprzeczał.</a:t>
            </a:r>
          </a:p>
          <a:p>
            <a:r>
              <a:rPr sz="1400">
                <a:solidFill>
                  <a:srgbClr val="FFD500"/>
                </a:solidFill>
              </a:rPr>
              <a:t>Elon Musk</a:t>
            </a:r>
          </a:p>
          <a:p>
            <a:r>
              <a:rPr sz="1400">
                <a:solidFill>
                  <a:srgbClr val="FFD500"/>
                </a:solidFill>
              </a:rPr>
              <a:t>Dyrektor generalny i założyciel SpaceX i Tesli. Jest podejrzewany o wynalezienie Bitcoina. Sam temu zaprzecza i jako twórcę podaje Nicka Szabo. Według Muska, jest to logiczne rozwiązanie tej wiekowej tajemnicy.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FFD500"/>
                </a:solidFill>
              </a:rPr>
              <a:t>Nakamoto – twórca rewolucji technologicznej</a:t>
            </a:r>
          </a:p>
        </p:txBody>
      </p:sp>
      <p:sp>
        <p:nvSpPr>
          <p:cNvPr id="3" name="Content Placeholder 2"/>
          <p:cNvSpPr>
            <a:spLocks noGrp="1"/>
          </p:cNvSpPr>
          <p:nvPr>
            <p:ph idx="1"/>
          </p:nvPr>
        </p:nvSpPr>
        <p:spPr/>
        <p:txBody>
          <a:bodyPr/>
          <a:lstStyle/>
          <a:p>
            <a:r>
              <a:rPr sz="1500">
                <a:solidFill>
                  <a:srgbClr val="FFD500"/>
                </a:solidFill>
              </a:rPr>
              <a:t>Projekt Satoshiego Nakamoto, który miał na celu decentralizację wymiany i interakcji poprzez Internet, rozpoczął prawdziwą rewolucję technologiczną. Obecnie Bitcoin jest powszechnie rozpoznawalny</a:t>
            </a:r>
          </a:p>
          <a:p>
            <a:r>
              <a:rPr sz="1500">
                <a:solidFill>
                  <a:srgbClr val="FFD500"/>
                </a:solidFill>
              </a:rPr>
              <a:t>i stanowi centralny punkt zainteresowania zarówno instytucji państwowych, jak i bankowych. Przyciąga on zarówno osoby prywatne, jak i fundusze instytucjonalne, a tajemnicza tożsamość jego twórcy odegrała znaczącą rolę w rozwoju tego zainteresowania.</a:t>
            </a:r>
          </a:p>
          <a:p>
            <a:r>
              <a:rPr sz="1500">
                <a:solidFill>
                  <a:srgbClr val="FFD500"/>
                </a:solidFill>
              </a:rPr>
              <a:t>Bitcoin nie należy do nikogo, a jednocześnie do każdego. Protokół konsensusu Proof-of-Work pozwala każdemu uczestniczyć w tej sieci. Mimo że istniało wiele przeciwności, Bitcoin przetrwał i osiągnął sukces.</a:t>
            </a:r>
          </a:p>
          <a:p>
            <a:r>
              <a:rPr sz="1500">
                <a:solidFill>
                  <a:srgbClr val="FFD500"/>
                </a:solidFill>
              </a:rPr>
              <a:t>Mamy nadzieję, że w niedalekiej przyszłości uda się odkryć prawdziwą tożsamość Satoshiego Nakamoto. Istnieje duża prawdopodobieństwo, że Satoshi jest samotną osobą, będącą dziedzicem pewnej filozofii. To największa tajemnica świata internetowego i finansowego, która niezmiennie budzi ciekawość i zainteresowanie. Niemniej jednak możliwe, że nigdy nie zostanie ona ostatecznie rozwiązana.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E28"/>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FFD500"/>
                </a:solidFill>
              </a:rPr>
              <a:t>Źródło</a:t>
            </a:r>
          </a:p>
        </p:txBody>
      </p:sp>
      <p:sp>
        <p:nvSpPr>
          <p:cNvPr id="3" name="Content Placeholder 2"/>
          <p:cNvSpPr>
            <a:spLocks noGrp="1"/>
          </p:cNvSpPr>
          <p:nvPr>
            <p:ph idx="1"/>
          </p:nvPr>
        </p:nvSpPr>
        <p:spPr/>
        <p:txBody>
          <a:bodyPr/>
          <a:lstStyle/>
          <a:p>
            <a:r>
              <a:rPr sz="1500">
                <a:solidFill>
                  <a:srgbClr val="FFD500"/>
                </a:solidFill>
              </a:rPr>
              <a:t>https://kanga.exchange/university/courses/poziom-podstawowy/lessons/3-satoshi-nakamoto-kim-jest-tworca-bitcoina/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