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ій Курапов" initials="АК" lastIdx="1" clrIdx="0">
    <p:extLst>
      <p:ext uri="{19B8F6BF-5375-455C-9EA6-DF929625EA0E}">
        <p15:presenceInfo xmlns:p15="http://schemas.microsoft.com/office/powerpoint/2012/main" userId="Андрій Курап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61AEF-4783-4ADD-8A1B-1D2F5E49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Java application deployment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FB2446-FEBC-49EC-B18D-9D702E9E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952" y="5065444"/>
            <a:ext cx="2939840" cy="47106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Kurapov</a:t>
            </a:r>
            <a:r>
              <a:rPr lang="en-US" sz="2400" dirty="0">
                <a:solidFill>
                  <a:schemeClr val="tx1"/>
                </a:solidFill>
              </a:rPr>
              <a:t> Andrii</a:t>
            </a:r>
            <a:endParaRPr lang="ru-UA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8E3EA-B743-4569-9C52-92C27B74E044}"/>
              </a:ext>
            </a:extLst>
          </p:cNvPr>
          <p:cNvSpPr txBox="1"/>
          <p:nvPr/>
        </p:nvSpPr>
        <p:spPr>
          <a:xfrm flipH="1">
            <a:off x="1182315" y="5065444"/>
            <a:ext cx="350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EPAM DevOps Training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30736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270FA-61A6-415E-947D-C52B921D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BC344-6D33-4BE7-B5DD-B0F7EEDD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571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chemeClr val="tx1"/>
                </a:solidFill>
              </a:rPr>
              <a:t>Dockerfile</a:t>
            </a:r>
            <a:r>
              <a:rPr lang="en-US" sz="3300" dirty="0">
                <a:solidFill>
                  <a:schemeClr val="tx1"/>
                </a:solidFill>
              </a:rPr>
              <a:t> configuration</a:t>
            </a:r>
            <a:endParaRPr lang="ru-UA" sz="33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030ABD-8016-4691-A7DD-5768C287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3" y="2089511"/>
            <a:ext cx="7342197" cy="7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0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1D126-83D0-45E5-9308-14B7E64E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16E86-0565-4C92-BA35-41EC94728E7A}"/>
              </a:ext>
            </a:extLst>
          </p:cNvPr>
          <p:cNvSpPr txBox="1"/>
          <p:nvPr/>
        </p:nvSpPr>
        <p:spPr>
          <a:xfrm>
            <a:off x="677334" y="1330235"/>
            <a:ext cx="5969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Bash script</a:t>
            </a:r>
            <a:endParaRPr lang="ru-UA" sz="33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126E290-B58A-4CEF-A682-B23B0947C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04373"/>
            <a:ext cx="7376917" cy="1811588"/>
          </a:xfrm>
        </p:spPr>
      </p:pic>
    </p:spTree>
    <p:extLst>
      <p:ext uri="{BB962C8B-B14F-4D97-AF65-F5344CB8AC3E}">
        <p14:creationId xmlns:p14="http://schemas.microsoft.com/office/powerpoint/2010/main" val="84313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3C4D6-08F3-474E-9186-65921FD0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98E147-99F1-4A6A-A24D-A9616F40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515649"/>
            <a:ext cx="5129484" cy="385406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8278E-0499-4895-BD10-0ECB9D7F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83" y="1515648"/>
            <a:ext cx="5129484" cy="3854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0EAC9-996F-4317-8071-55262EFC2451}"/>
              </a:ext>
            </a:extLst>
          </p:cNvPr>
          <p:cNvSpPr txBox="1"/>
          <p:nvPr/>
        </p:nvSpPr>
        <p:spPr>
          <a:xfrm>
            <a:off x="6385183" y="5413559"/>
            <a:ext cx="512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Production Environment</a:t>
            </a:r>
            <a:endParaRPr lang="ru-UA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CC00D-8DE1-4594-A04E-815FB92735D8}"/>
              </a:ext>
            </a:extLst>
          </p:cNvPr>
          <p:cNvSpPr txBox="1"/>
          <p:nvPr/>
        </p:nvSpPr>
        <p:spPr>
          <a:xfrm>
            <a:off x="2079321" y="5413558"/>
            <a:ext cx="2517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Environment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155188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10ED-49A0-403B-9E75-A9DA919C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79" y="2768600"/>
            <a:ext cx="3262850" cy="1320800"/>
          </a:xfrm>
        </p:spPr>
        <p:txBody>
          <a:bodyPr>
            <a:noAutofit/>
          </a:bodyPr>
          <a:lstStyle/>
          <a:p>
            <a:r>
              <a:rPr lang="en-US" sz="8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Q &amp; A</a:t>
            </a:r>
            <a:endParaRPr lang="ru-UA" sz="8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6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AAF77-A17C-4FFD-94D4-A0288948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F288-C9B5-4645-835D-10AC9ADB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r>
              <a:rPr lang="en-US" sz="3600" dirty="0"/>
              <a:t>Tools</a:t>
            </a:r>
          </a:p>
          <a:p>
            <a:r>
              <a:rPr lang="en-US" sz="3600" dirty="0"/>
              <a:t>Project Structure</a:t>
            </a:r>
          </a:p>
          <a:p>
            <a:r>
              <a:rPr lang="en-US" sz="3600" dirty="0"/>
              <a:t>Implementation</a:t>
            </a:r>
            <a:endParaRPr lang="ru-UA" sz="3600" dirty="0"/>
          </a:p>
        </p:txBody>
      </p:sp>
    </p:spTree>
    <p:extLst>
      <p:ext uri="{BB962C8B-B14F-4D97-AF65-F5344CB8AC3E}">
        <p14:creationId xmlns:p14="http://schemas.microsoft.com/office/powerpoint/2010/main" val="294559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AA029-BB62-42CD-B373-6DE49B52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br>
              <a:rPr lang="en-US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1B3B9-0982-4849-943B-93102722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903580" cy="388077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Setup cloud infrastructure</a:t>
            </a:r>
          </a:p>
          <a:p>
            <a:r>
              <a:rPr lang="ru-RU" sz="3600" dirty="0"/>
              <a:t>С</a:t>
            </a:r>
            <a:r>
              <a:rPr lang="en-US" sz="3600" dirty="0" err="1"/>
              <a:t>onfigure</a:t>
            </a:r>
            <a:r>
              <a:rPr lang="en-US" sz="3600" dirty="0"/>
              <a:t> Jenkins (Master and Agent)</a:t>
            </a:r>
          </a:p>
          <a:p>
            <a:r>
              <a:rPr lang="en-US" sz="3600" dirty="0"/>
              <a:t>Configure Docker on Test and Production servers</a:t>
            </a:r>
          </a:p>
          <a:p>
            <a:r>
              <a:rPr lang="en-US" sz="3600" dirty="0"/>
              <a:t>Automate build and deploy of java app</a:t>
            </a:r>
          </a:p>
          <a:p>
            <a:r>
              <a:rPr lang="en-US" sz="3600" dirty="0"/>
              <a:t>Imply functionality check for further deployment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082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C370E-C60E-4F82-A6C6-433D091D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90FC6-39C4-4ED8-90C8-31AEBAD5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405"/>
            <a:ext cx="7483707" cy="4183958"/>
          </a:xfrm>
        </p:spPr>
        <p:txBody>
          <a:bodyPr/>
          <a:lstStyle/>
          <a:p>
            <a:r>
              <a:rPr lang="en-US" sz="3300" dirty="0"/>
              <a:t>Git </a:t>
            </a:r>
          </a:p>
          <a:p>
            <a:r>
              <a:rPr lang="en-US" sz="3300" dirty="0"/>
              <a:t>Jenkins</a:t>
            </a:r>
          </a:p>
          <a:p>
            <a:r>
              <a:rPr lang="en-US" sz="3300" dirty="0"/>
              <a:t>Docker</a:t>
            </a:r>
          </a:p>
          <a:p>
            <a:r>
              <a:rPr lang="en-US" sz="3300" dirty="0"/>
              <a:t>AWS</a:t>
            </a:r>
          </a:p>
          <a:p>
            <a:endParaRPr lang="ru-UA" dirty="0"/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124E8717-F221-4883-86B4-70CEF544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68" y="1857405"/>
            <a:ext cx="543659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ex of /art/jenkins-logo">
            <a:extLst>
              <a:ext uri="{FF2B5EF4-FFF2-40B4-BE49-F238E27FC236}">
                <a16:creationId xmlns:a16="http://schemas.microsoft.com/office/drawing/2014/main" id="{73B63BD1-9216-4BB9-8C49-DBF511CC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85" y="2550323"/>
            <a:ext cx="543659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Logos | Docker">
            <a:extLst>
              <a:ext uri="{FF2B5EF4-FFF2-40B4-BE49-F238E27FC236}">
                <a16:creationId xmlns:a16="http://schemas.microsoft.com/office/drawing/2014/main" id="{7E2A3D79-4694-4034-88D1-085356A5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85" y="3170828"/>
            <a:ext cx="757691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WS Architecture Icons | Cloud Astronaut">
            <a:extLst>
              <a:ext uri="{FF2B5EF4-FFF2-40B4-BE49-F238E27FC236}">
                <a16:creationId xmlns:a16="http://schemas.microsoft.com/office/drawing/2014/main" id="{39889E0C-8B6A-4AFF-B2E7-A45890C8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94" y="3863746"/>
            <a:ext cx="1035540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5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D38CA-4CAA-45E4-BB5C-E844364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ru-UA" dirty="0"/>
          </a:p>
        </p:txBody>
      </p:sp>
      <p:pic>
        <p:nvPicPr>
          <p:cNvPr id="4" name="Picture 2" descr="Github Logo - Free social media icons">
            <a:extLst>
              <a:ext uri="{FF2B5EF4-FFF2-40B4-BE49-F238E27FC236}">
                <a16:creationId xmlns:a16="http://schemas.microsoft.com/office/drawing/2014/main" id="{ED3837B3-6F74-4B51-AA96-AF49A02C5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75008" cy="6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B420F6-77F0-4299-B315-ECF3EE24D75C}"/>
              </a:ext>
            </a:extLst>
          </p:cNvPr>
          <p:cNvSpPr/>
          <p:nvPr/>
        </p:nvSpPr>
        <p:spPr>
          <a:xfrm>
            <a:off x="2290837" y="1753040"/>
            <a:ext cx="5369659" cy="2810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pic>
        <p:nvPicPr>
          <p:cNvPr id="6" name="Picture 8" descr="AWS Architecture Icons | Cloud Astronaut">
            <a:extLst>
              <a:ext uri="{FF2B5EF4-FFF2-40B4-BE49-F238E27FC236}">
                <a16:creationId xmlns:a16="http://schemas.microsoft.com/office/drawing/2014/main" id="{0A75CA78-16AF-467D-B01C-6566AFA6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97" y="1125407"/>
            <a:ext cx="1035540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con Developer #113370 - Free Icons Library">
            <a:extLst>
              <a:ext uri="{FF2B5EF4-FFF2-40B4-BE49-F238E27FC236}">
                <a16:creationId xmlns:a16="http://schemas.microsoft.com/office/drawing/2014/main" id="{4AF7DC9A-A6C3-465C-BD7F-2538C59E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8" y="330744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5AD813-DD63-44EE-96D4-8E5D2274D1CD}"/>
              </a:ext>
            </a:extLst>
          </p:cNvPr>
          <p:cNvSpPr txBox="1"/>
          <p:nvPr/>
        </p:nvSpPr>
        <p:spPr>
          <a:xfrm>
            <a:off x="400727" y="418815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  <a:endParaRPr lang="ru-UA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21A958D-19C0-4D6E-977D-1A2D16E0A265}"/>
              </a:ext>
            </a:extLst>
          </p:cNvPr>
          <p:cNvCxnSpPr>
            <a:cxnSpLocks/>
            <a:stCxn id="2050" idx="0"/>
            <a:endCxn id="4" idx="2"/>
          </p:cNvCxnSpPr>
          <p:nvPr/>
        </p:nvCxnSpPr>
        <p:spPr>
          <a:xfrm flipV="1">
            <a:off x="1014838" y="2598057"/>
            <a:ext cx="0" cy="7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7D0BAF-A633-4164-9F3F-D5A1E5701913}"/>
              </a:ext>
            </a:extLst>
          </p:cNvPr>
          <p:cNvSpPr txBox="1"/>
          <p:nvPr/>
        </p:nvSpPr>
        <p:spPr>
          <a:xfrm>
            <a:off x="563431" y="15820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  <a:endParaRPr lang="ru-UA" dirty="0"/>
          </a:p>
        </p:txBody>
      </p:sp>
      <p:pic>
        <p:nvPicPr>
          <p:cNvPr id="2052" name="Picture 4" descr="Cloud, cloud computing, cloud demonetization, cloud technology, cloudy,  computer, desktop icon - Download on Iconfinder">
            <a:extLst>
              <a:ext uri="{FF2B5EF4-FFF2-40B4-BE49-F238E27FC236}">
                <a16:creationId xmlns:a16="http://schemas.microsoft.com/office/drawing/2014/main" id="{CD78DA72-0904-4856-BF78-25A316F7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32" y="25400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loud, cloud computing, cloud demonetization, cloud technology, cloudy,  computer, desktop icon - Download on Iconfinder">
            <a:extLst>
              <a:ext uri="{FF2B5EF4-FFF2-40B4-BE49-F238E27FC236}">
                <a16:creationId xmlns:a16="http://schemas.microsoft.com/office/drawing/2014/main" id="{9D11E22F-0CD9-4F8B-BCD2-ED63BAE8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17" y="25400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loud, cloud computing, cloud demonetization, cloud technology, cloudy,  computer, desktop icon - Download on Iconfinder">
            <a:extLst>
              <a:ext uri="{FF2B5EF4-FFF2-40B4-BE49-F238E27FC236}">
                <a16:creationId xmlns:a16="http://schemas.microsoft.com/office/drawing/2014/main" id="{13242B2A-A76E-4C38-A916-8720FA5F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02" y="254000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F231AB8-1571-4054-8F2E-0F84EA13E9BB}"/>
              </a:ext>
            </a:extLst>
          </p:cNvPr>
          <p:cNvCxnSpPr>
            <a:cxnSpLocks/>
          </p:cNvCxnSpPr>
          <p:nvPr/>
        </p:nvCxnSpPr>
        <p:spPr>
          <a:xfrm>
            <a:off x="1466242" y="2299732"/>
            <a:ext cx="1142490" cy="65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4D7F74C-6CBE-4FBF-A651-5619C2EA57F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94812" y="2952750"/>
            <a:ext cx="11681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B5F26A-3511-4731-9344-3BB19261CB6A}"/>
              </a:ext>
            </a:extLst>
          </p:cNvPr>
          <p:cNvSpPr txBox="1"/>
          <p:nvPr/>
        </p:nvSpPr>
        <p:spPr>
          <a:xfrm>
            <a:off x="2608732" y="3360386"/>
            <a:ext cx="11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  <a:endParaRPr lang="ru-U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51167E-9C7C-410A-B2AB-D9639E748508}"/>
              </a:ext>
            </a:extLst>
          </p:cNvPr>
          <p:cNvSpPr txBox="1"/>
          <p:nvPr/>
        </p:nvSpPr>
        <p:spPr>
          <a:xfrm>
            <a:off x="4655763" y="3365500"/>
            <a:ext cx="6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</a:t>
            </a:r>
            <a:endParaRPr lang="ru-U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C99AC-E8F0-4B8B-9637-1B17500BF9C9}"/>
              </a:ext>
            </a:extLst>
          </p:cNvPr>
          <p:cNvSpPr txBox="1"/>
          <p:nvPr/>
        </p:nvSpPr>
        <p:spPr>
          <a:xfrm>
            <a:off x="6598907" y="3365500"/>
            <a:ext cx="66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</a:t>
            </a:r>
            <a:endParaRPr lang="ru-UA" dirty="0"/>
          </a:p>
        </p:txBody>
      </p:sp>
      <p:pic>
        <p:nvPicPr>
          <p:cNvPr id="29" name="Picture 4" descr="Index of /art/jenkins-logo">
            <a:extLst>
              <a:ext uri="{FF2B5EF4-FFF2-40B4-BE49-F238E27FC236}">
                <a16:creationId xmlns:a16="http://schemas.microsoft.com/office/drawing/2014/main" id="{B47D29F4-72B6-4632-B84C-E9BE973C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52" y="3773135"/>
            <a:ext cx="543659" cy="5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Docker Logos | Docker">
            <a:extLst>
              <a:ext uri="{FF2B5EF4-FFF2-40B4-BE49-F238E27FC236}">
                <a16:creationId xmlns:a16="http://schemas.microsoft.com/office/drawing/2014/main" id="{6F234DF5-91E6-4730-806E-432ACED6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63" y="3783694"/>
            <a:ext cx="757691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ocker Logos | Docker">
            <a:extLst>
              <a:ext uri="{FF2B5EF4-FFF2-40B4-BE49-F238E27FC236}">
                <a16:creationId xmlns:a16="http://schemas.microsoft.com/office/drawing/2014/main" id="{10C73C45-DECB-4A36-BEE0-AC91E39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68" y="3783693"/>
            <a:ext cx="757691" cy="54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ftware Testing Icons - Download Free Vector Icons | Noun Project">
            <a:extLst>
              <a:ext uri="{FF2B5EF4-FFF2-40B4-BE49-F238E27FC236}">
                <a16:creationId xmlns:a16="http://schemas.microsoft.com/office/drawing/2014/main" id="{5E8EC97A-7EF0-4614-B9CC-EE2A3A76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06" y="4837356"/>
            <a:ext cx="514737" cy="5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0C3D8CF-BCDF-474B-B634-91958DA90C71}"/>
              </a:ext>
            </a:extLst>
          </p:cNvPr>
          <p:cNvCxnSpPr>
            <a:stCxn id="15" idx="3"/>
            <a:endCxn id="2054" idx="0"/>
          </p:cNvCxnSpPr>
          <p:nvPr/>
        </p:nvCxnSpPr>
        <p:spPr>
          <a:xfrm>
            <a:off x="5388417" y="2952750"/>
            <a:ext cx="578258" cy="188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02FAD95-CAFC-49FF-A458-298964E405F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96000" y="2952750"/>
            <a:ext cx="421102" cy="1884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C9407E-E13E-42F5-AE90-F827CE121AA0}"/>
              </a:ext>
            </a:extLst>
          </p:cNvPr>
          <p:cNvSpPr txBox="1"/>
          <p:nvPr/>
        </p:nvSpPr>
        <p:spPr>
          <a:xfrm>
            <a:off x="5509978" y="5298917"/>
            <a:ext cx="159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378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B5A23-8A24-4C00-BE78-B27314C1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general settings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C54543-473F-496D-A17E-43E13E0A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650" y="1507002"/>
            <a:ext cx="7895851" cy="4072596"/>
          </a:xfrm>
        </p:spPr>
      </p:pic>
    </p:spTree>
    <p:extLst>
      <p:ext uri="{BB962C8B-B14F-4D97-AF65-F5344CB8AC3E}">
        <p14:creationId xmlns:p14="http://schemas.microsoft.com/office/powerpoint/2010/main" val="20567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CD492-2B6D-4F99-8D06-2A20166A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build triggers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E72246-6911-4AB1-9DB5-EE333592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61" y="2473603"/>
            <a:ext cx="7901639" cy="1910794"/>
          </a:xfrm>
        </p:spPr>
      </p:pic>
    </p:spTree>
    <p:extLst>
      <p:ext uri="{BB962C8B-B14F-4D97-AF65-F5344CB8AC3E}">
        <p14:creationId xmlns:p14="http://schemas.microsoft.com/office/powerpoint/2010/main" val="29194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A75AB-3EE8-4D36-BD22-53DBB425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 settings 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103093-1337-48F4-80BE-040DBC1B3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596312" cy="34262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624415-5F0A-4B37-BAB2-E8D75EB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057775"/>
            <a:ext cx="8596312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15E1-1B01-4551-B2A4-031955FF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job pipeline stages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83B27-FFC0-4C52-99A0-3D9759AB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135"/>
            <a:ext cx="8596668" cy="4881399"/>
          </a:xfrm>
        </p:spPr>
        <p:txBody>
          <a:bodyPr>
            <a:normAutofit/>
          </a:bodyPr>
          <a:lstStyle/>
          <a:p>
            <a:r>
              <a:rPr lang="en-US" sz="3300" dirty="0"/>
              <a:t>Build</a:t>
            </a:r>
            <a:r>
              <a:rPr lang="ru-RU" sz="3300" dirty="0"/>
              <a:t> </a:t>
            </a:r>
            <a:r>
              <a:rPr lang="en-US" sz="3300" dirty="0"/>
              <a:t>and deploy to test env </a:t>
            </a:r>
          </a:p>
          <a:p>
            <a:pPr marL="0" indent="0">
              <a:buNone/>
            </a:pPr>
            <a:r>
              <a:rPr lang="en-US" sz="3300" dirty="0"/>
              <a:t>      </a:t>
            </a:r>
          </a:p>
          <a:p>
            <a:r>
              <a:rPr lang="en-US" sz="3300" dirty="0"/>
              <a:t>Deploy to Prod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BC7A7-4AE1-405A-86D9-3E6E41621564}"/>
              </a:ext>
            </a:extLst>
          </p:cNvPr>
          <p:cNvSpPr txBox="1"/>
          <p:nvPr/>
        </p:nvSpPr>
        <p:spPr>
          <a:xfrm>
            <a:off x="1039661" y="2204282"/>
            <a:ext cx="63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and deploying code on test environment, sending e-mail notification and waiting for input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FC990-C343-4DD3-981C-6094858ED90C}"/>
              </a:ext>
            </a:extLst>
          </p:cNvPr>
          <p:cNvSpPr txBox="1"/>
          <p:nvPr/>
        </p:nvSpPr>
        <p:spPr>
          <a:xfrm>
            <a:off x="1039660" y="3514864"/>
            <a:ext cx="51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necessary files to production server via </a:t>
            </a:r>
            <a:r>
              <a:rPr lang="en-US" dirty="0" err="1"/>
              <a:t>ssh</a:t>
            </a:r>
            <a:r>
              <a:rPr lang="en-US" dirty="0"/>
              <a:t> and deploying code 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145603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123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Adobe Fan Heiti Std B</vt:lpstr>
      <vt:lpstr>Arial</vt:lpstr>
      <vt:lpstr>Trebuchet MS</vt:lpstr>
      <vt:lpstr>Wingdings 3</vt:lpstr>
      <vt:lpstr>Аспект</vt:lpstr>
      <vt:lpstr>Java application deployment</vt:lpstr>
      <vt:lpstr>Agenda</vt:lpstr>
      <vt:lpstr>Goals </vt:lpstr>
      <vt:lpstr>Tools </vt:lpstr>
      <vt:lpstr>Project Structure</vt:lpstr>
      <vt:lpstr>Jenkins general settings</vt:lpstr>
      <vt:lpstr>Jenkins build triggers</vt:lpstr>
      <vt:lpstr>Jenkins pipeline settings </vt:lpstr>
      <vt:lpstr>Main job pipeline stages</vt:lpstr>
      <vt:lpstr>Docker</vt:lpstr>
      <vt:lpstr>Docker</vt:lpstr>
      <vt:lpstr>Result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deployment</dc:title>
  <dc:creator>Андрій Курапов</dc:creator>
  <cp:lastModifiedBy>Андрій Курапов</cp:lastModifiedBy>
  <cp:revision>8</cp:revision>
  <dcterms:created xsi:type="dcterms:W3CDTF">2021-10-12T05:20:20Z</dcterms:created>
  <dcterms:modified xsi:type="dcterms:W3CDTF">2021-10-12T15:41:06Z</dcterms:modified>
</cp:coreProperties>
</file>