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4"/>
  </p:sldMasterIdLst>
  <p:sldIdLst>
    <p:sldId id="256" r:id="rId5"/>
    <p:sldId id="258" r:id="rId6"/>
    <p:sldId id="283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5" r:id="rId19"/>
    <p:sldId id="276" r:id="rId20"/>
    <p:sldId id="277" r:id="rId21"/>
    <p:sldId id="278" r:id="rId22"/>
    <p:sldId id="271" r:id="rId23"/>
    <p:sldId id="273" r:id="rId24"/>
    <p:sldId id="274" r:id="rId25"/>
    <p:sldId id="272" r:id="rId26"/>
    <p:sldId id="279" r:id="rId27"/>
    <p:sldId id="280" r:id="rId28"/>
    <p:sldId id="281" r:id="rId29"/>
    <p:sldId id="282" r:id="rId3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F64346-84EA-2F88-830E-9C71141496E7}" v="73" vWet="74" dt="2023-11-10T09:58:24.520"/>
    <p1510:client id="{17C97C69-17C0-4341-83E0-151432A9759D}" v="403" dt="2023-11-10T13:09:12.785"/>
    <p1510:client id="{A859837F-7983-36F8-B953-D17561018244}" v="31" dt="2023-11-12T12:00:12.700"/>
    <p1510:client id="{C4668F3A-6895-1FB2-40A2-D1788A63F24B}" v="2" dt="2023-11-11T15:54:31.5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85BB-8B07-4DC9-86F3-2A225C777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7638222" cy="2852928"/>
          </a:xfrm>
        </p:spPr>
        <p:txBody>
          <a:bodyPr anchor="b">
            <a:normAutofit/>
          </a:bodyPr>
          <a:lstStyle>
            <a:lvl1pPr algn="l">
              <a:lnSpc>
                <a:spcPct val="130000"/>
              </a:lnSpc>
              <a:defRPr sz="3600" spc="1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D496A-6E7A-4923-8ED5-B4164125D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681728"/>
            <a:ext cx="7638222" cy="929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E3D20-43DC-4C14-8CFF-18545AED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C300-5AFC-418B-85FD-EFA94BD7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C7E81-ED3C-4DB0-8E74-AD2A87E6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C817C9-850F-4FB6-B93B-CF3076C4A5C1}"/>
              </a:ext>
            </a:extLst>
          </p:cNvPr>
          <p:cNvGrpSpPr/>
          <p:nvPr/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3788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58AD-1CAD-45B3-B83D-DC9D33CD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53F2E-0397-4423-8A88-D0059DEAF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ADDE1-7025-4FA9-822D-48168508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A73E0-F328-46DC-98BE-CA0981F7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2226-010C-494F-8BE8-BF91F355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89E9C4-9D18-4529-BC0C-68EAE507CDF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DF5937-0C03-4786-AB62-3CF7CECB92D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AD93DB-2DB0-4B2D-884B-6EC453443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20915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635D0-31D9-44E1-911D-F7D5D5400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53914" y="624313"/>
            <a:ext cx="2537986" cy="55097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F9230-1FA4-439D-A800-B5F006F0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0100" y="624313"/>
            <a:ext cx="7816542" cy="55097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B2A3-7055-43AF-8BAB-0A9B7444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1821-A311-49CD-BCB4-B4BC8866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7C6A8-813A-486A-AA90-AB28935F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8C7A17-06CC-442C-A876-A51B2B55650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4C1798A-2980-4F34-8355-7BCB6B295322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D7542C-E4AE-488F-BC75-2E7ED8391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8571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5F8D-0421-4AEC-9C40-A13163EC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7680-115A-411F-AEF6-4AC2096B4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CC193-1304-4D0F-8331-14D4EC08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55C1-CD32-4050-BAFF-51CC6B62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AF608-FF11-4CBE-B717-5D56AE67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96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D23A02E-6DCF-427A-8CFD-281B2185C7F0}"/>
              </a:ext>
            </a:extLst>
          </p:cNvPr>
          <p:cNvSpPr/>
          <p:nvPr/>
        </p:nvSpPr>
        <p:spPr>
          <a:xfrm>
            <a:off x="3242985" y="511814"/>
            <a:ext cx="5706031" cy="57060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222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B4C32-F19C-44F3-8EF8-1F506D74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192" y="1709738"/>
            <a:ext cx="4893617" cy="25538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89729-131C-4F78-9DAA-E9EE28EA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2249" y="4540468"/>
            <a:ext cx="4067503" cy="1154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 cap="all" spc="6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608-AC1F-41FB-974A-BD619C6C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86158-8B03-45C3-891D-0357B198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B054-E8A2-43FD-B0FB-B1CCFA4B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982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4AA7-6D5A-402E-AD1A-880F2BDB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32B6-F9D8-4A43-B52C-336CFAB00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976" y="2019299"/>
            <a:ext cx="4995019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0CDD9-5742-4A34-BA72-7CCA72D91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718" y="2019299"/>
            <a:ext cx="5027954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783AA-D2AB-4385-A91F-870CB656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AAD9C-5CA2-4DA1-84D3-B1838979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AB3C7-9574-47BC-932D-782BEE99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98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C468-781B-4BC5-8DEA-B9EF2BF9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460" y="369168"/>
            <a:ext cx="10458729" cy="143981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7223F-48E4-491D-AB5D-5FC8A0C5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1" y="1843067"/>
            <a:ext cx="5007894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6B764-4B87-42FF-ABAA-69B07B88F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101" y="2505075"/>
            <a:ext cx="5007894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357B9-406F-4BF9-B8FB-C53421EEF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061" y="1843067"/>
            <a:ext cx="4994128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0462B-1939-4DAA-A7DD-6BDC95054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061" y="2505075"/>
            <a:ext cx="499412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C938B-C4C2-4FA9-85CA-9CD742CD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D8886-0D28-4D49-8D43-151D37E9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FDDE8-E9F8-4B6C-9A40-829617A7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36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E3D8-6C35-428B-B2F2-251FDE10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983769"/>
            <a:ext cx="10094770" cy="1180574"/>
          </a:xfrm>
          <a:solidFill>
            <a:schemeClr val="accent1">
              <a:lumMod val="20000"/>
              <a:lumOff val="80000"/>
            </a:schemeClr>
          </a:solidFill>
          <a:effectLst>
            <a:outerShdw dist="165100" dir="18900000" algn="bl" rotWithShape="0">
              <a:prstClr val="black"/>
            </a:outerShdw>
          </a:effectLst>
        </p:spPr>
        <p:txBody>
          <a:bodyPr/>
          <a:lstStyle>
            <a:lvl1pPr marL="18288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8015-E11A-42CA-AE88-7BD73F87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09078-34CA-45CD-B479-03906A26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03258-F989-47B2-A643-A60CD8A7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1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A2F31-48B6-40CE-A364-3CE73FD8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EEA00-F166-41EB-9331-CA99BB70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B051F-F8FC-4FF6-9783-45F9FE7A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74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8635-A5AF-48F4-8CD2-FB0E0111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5E0E-DCC0-4781-A608-962B1241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826" y="987425"/>
            <a:ext cx="604556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1F43E-3D50-4A1C-A289-B3D0DD0E7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70E3A-6639-4EA0-8305-C1899DAB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AFD57-4189-42FB-B29E-96366E51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5E2EC-8483-4FBC-9D29-C19025FA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655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E581-A090-4AE9-9965-B06BDB52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9DEF4-262F-4ACF-9B29-3D4B819E7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53969" y="987425"/>
            <a:ext cx="569450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D7CBB-7A6F-441E-9072-2494B952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59692-77BE-4A7D-AA70-635007A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9A4DA-63AF-4D6A-98DB-E1D0AC74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B7958-B19B-4C23-A82F-DD4E4B91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757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6DAE1-1F65-43B8-A400-95E6DEED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1438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5C993-A44B-4C2D-818E-4C9000BB0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1B6E-ECC6-47D0-9C14-812B746F1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E6171E64-FE02-4DE5-B72F-53C3706641C3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A716-DEA9-48A9-A5BC-0F392D2B4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96200" y="6342042"/>
            <a:ext cx="3470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CB69E-A0E4-4558-9C62-4CD8CDD2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91F18EF7-BE1E-4ECB-84D4-67C2B4D8F095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6ECC43-D65E-4A7B-A76B-D278A2184166}"/>
              </a:ext>
            </a:extLst>
          </p:cNvPr>
          <p:cNvGrpSpPr/>
          <p:nvPr/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7657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50" r:id="rId6"/>
    <p:sldLayoutId id="2147483745" r:id="rId7"/>
    <p:sldLayoutId id="2147483746" r:id="rId8"/>
    <p:sldLayoutId id="2147483747" r:id="rId9"/>
    <p:sldLayoutId id="2147483749" r:id="rId10"/>
    <p:sldLayoutId id="2147483748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20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hyperlink" Target="https://wikidata.org/prop/direct/P1343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ikidata.org/prop/direct/P17" TargetMode="External"/><Relationship Id="rId5" Type="http://schemas.openxmlformats.org/officeDocument/2006/relationships/hyperlink" Target="https://wikidata.org/prop/direct/P131" TargetMode="External"/><Relationship Id="rId4" Type="http://schemas.openxmlformats.org/officeDocument/2006/relationships/hyperlink" Target="https://wikidata.org/prop/direct/P31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data.org/prop/direct/P31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data.org/prop/direct/P31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data.org/prop/direct/P17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data.org/prop/direct/P12433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data.org/prop/direct/P31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data.org/prop/direct/P31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data.org/prop/direct/P17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data.org/prop/direct/P17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99224A-F219-4DF9-8183-F7C098A5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21FBDC-C386-7C43-82E8-356DBD8E3B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CC3B9006-4406-4E2F-8B42-6A968FCC8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0993" y="1165193"/>
            <a:ext cx="4527613" cy="452761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8100000" algn="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88EC9B-5B15-D6CF-3BF3-CB76EF9B1F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626" y="2430584"/>
            <a:ext cx="4192348" cy="2006601"/>
          </a:xfrm>
        </p:spPr>
        <p:txBody>
          <a:bodyPr>
            <a:normAutofit/>
          </a:bodyPr>
          <a:lstStyle/>
          <a:p>
            <a:pPr algn="ctr"/>
            <a:r>
              <a:rPr lang="es-ES" sz="3200" dirty="0" err="1">
                <a:solidFill>
                  <a:srgbClr val="000000"/>
                </a:solidFill>
              </a:rPr>
              <a:t>Semantic</a:t>
            </a:r>
            <a:r>
              <a:rPr lang="es-ES" sz="3200" dirty="0">
                <a:solidFill>
                  <a:srgbClr val="000000"/>
                </a:solidFill>
              </a:rPr>
              <a:t> WEB LINKED</a:t>
            </a:r>
          </a:p>
        </p:txBody>
      </p:sp>
    </p:spTree>
    <p:extLst>
      <p:ext uri="{BB962C8B-B14F-4D97-AF65-F5344CB8AC3E}">
        <p14:creationId xmlns:p14="http://schemas.microsoft.com/office/powerpoint/2010/main" val="362826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FBCC56E4-4EE3-DF8C-21AC-B277EDFABF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5000"/>
          <a:stretch/>
        </p:blipFill>
        <p:spPr>
          <a:xfrm>
            <a:off x="20" y="0"/>
            <a:ext cx="12191980" cy="6857990"/>
          </a:xfrm>
          <a:prstGeom prst="rect">
            <a:avLst/>
          </a:prstGeom>
          <a:noFill/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5E4F5F6C-A4A9-E385-77D2-894D6A918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4467"/>
            <a:ext cx="12191980" cy="576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990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71B03B0D-A19F-8E29-3FE8-A776007F6C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5000"/>
          <a:stretch/>
        </p:blipFill>
        <p:spPr>
          <a:xfrm>
            <a:off x="20" y="0"/>
            <a:ext cx="12191980" cy="6857990"/>
          </a:xfrm>
          <a:prstGeom prst="rect">
            <a:avLst/>
          </a:prstGeom>
          <a:noFill/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16743892-8FBC-B715-D4A7-9EF17958D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2084"/>
            <a:ext cx="12192000" cy="573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601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2415D3B8-5530-2AE8-CADA-91C464C227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5000"/>
          <a:stretch/>
        </p:blipFill>
        <p:spPr>
          <a:xfrm>
            <a:off x="20" y="0"/>
            <a:ext cx="12191980" cy="6857990"/>
          </a:xfrm>
          <a:prstGeom prst="rect">
            <a:avLst/>
          </a:prstGeom>
          <a:noFill/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0DB66CDA-21E0-B75C-56D7-7C55CBCDE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1509"/>
            <a:ext cx="12191980" cy="571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00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2706CBE4-1038-FDA1-DC43-65962633CF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5000"/>
          <a:stretch/>
        </p:blipFill>
        <p:spPr>
          <a:xfrm>
            <a:off x="20" y="0"/>
            <a:ext cx="12191980" cy="6857990"/>
          </a:xfrm>
          <a:prstGeom prst="rect">
            <a:avLst/>
          </a:prstGeom>
          <a:noFill/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C2E78F48-EE62-E436-DB54-115960BAB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7688"/>
            <a:ext cx="12192000" cy="572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128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4122A97E-DB51-A268-5042-7442AC97EF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5000"/>
          <a:stretch/>
        </p:blipFill>
        <p:spPr>
          <a:xfrm>
            <a:off x="20" y="0"/>
            <a:ext cx="12191980" cy="6857990"/>
          </a:xfrm>
          <a:prstGeom prst="rect">
            <a:avLst/>
          </a:prstGeom>
          <a:noFill/>
        </p:spPr>
      </p:pic>
      <p:pic>
        <p:nvPicPr>
          <p:cNvPr id="3" name="Imagen 2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DC626F57-B6D9-D519-2882-54CBFEA71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2588"/>
            <a:ext cx="11815312" cy="554500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7E668E5-23F4-8374-1067-32EFBC67F4A7}"/>
              </a:ext>
            </a:extLst>
          </p:cNvPr>
          <p:cNvSpPr txBox="1"/>
          <p:nvPr/>
        </p:nvSpPr>
        <p:spPr>
          <a:xfrm>
            <a:off x="7213600" y="4332850"/>
            <a:ext cx="460171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hlinkClick r:id="rId4"/>
              </a:rPr>
              <a:t>https://wikidata.org/prop/direct/P31</a:t>
            </a:r>
            <a:endParaRPr lang="es-ES" dirty="0"/>
          </a:p>
          <a:p>
            <a:r>
              <a:rPr lang="es-ES" dirty="0">
                <a:hlinkClick r:id="rId5"/>
              </a:rPr>
              <a:t>https://wikidata.org/prop/direct/P131</a:t>
            </a:r>
            <a:endParaRPr lang="es-ES" dirty="0"/>
          </a:p>
          <a:p>
            <a:r>
              <a:rPr lang="es-ES" dirty="0">
                <a:hlinkClick r:id="rId6"/>
              </a:rPr>
              <a:t>https://wikidata.org/prop/direct/P17</a:t>
            </a:r>
            <a:endParaRPr lang="es-ES" dirty="0"/>
          </a:p>
          <a:p>
            <a:r>
              <a:rPr lang="es-ES" dirty="0">
                <a:hlinkClick r:id="rId7"/>
              </a:rPr>
              <a:t>https://wikidata.org/prop/direct/P1343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86082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4122A97E-DB51-A268-5042-7442AC97EF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5000"/>
          <a:stretch/>
        </p:blipFill>
        <p:spPr>
          <a:xfrm>
            <a:off x="20" y="0"/>
            <a:ext cx="12191980" cy="6857990"/>
          </a:xfrm>
          <a:prstGeom prst="rect">
            <a:avLst/>
          </a:prstGeom>
          <a:noFill/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7E668E5-23F4-8374-1067-32EFBC67F4A7}"/>
              </a:ext>
            </a:extLst>
          </p:cNvPr>
          <p:cNvSpPr txBox="1"/>
          <p:nvPr/>
        </p:nvSpPr>
        <p:spPr>
          <a:xfrm>
            <a:off x="88070" y="3130788"/>
            <a:ext cx="460171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ES" dirty="0">
                <a:hlinkClick r:id="rId3"/>
              </a:rPr>
              <a:t>https://wikidata.org/prop/direct/P31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B8AF7DE-D2AD-2ED0-9797-A9F70A018B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8782" y="696451"/>
            <a:ext cx="7360028" cy="560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724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4122A97E-DB51-A268-5042-7442AC97EF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5000"/>
          <a:stretch/>
        </p:blipFill>
        <p:spPr>
          <a:xfrm>
            <a:off x="20" y="0"/>
            <a:ext cx="12191980" cy="6857990"/>
          </a:xfrm>
          <a:prstGeom prst="rect">
            <a:avLst/>
          </a:prstGeom>
          <a:noFill/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7E668E5-23F4-8374-1067-32EFBC67F4A7}"/>
              </a:ext>
            </a:extLst>
          </p:cNvPr>
          <p:cNvSpPr txBox="1"/>
          <p:nvPr/>
        </p:nvSpPr>
        <p:spPr>
          <a:xfrm>
            <a:off x="88070" y="3130788"/>
            <a:ext cx="460171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ES" dirty="0">
                <a:hlinkClick r:id="rId3"/>
              </a:rPr>
              <a:t>https://wikidata.org/prop/direct/P131</a:t>
            </a:r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B7C0C6E-48A2-A827-50D2-EB904F39A7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4623" y="639298"/>
            <a:ext cx="7645793" cy="572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13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4122A97E-DB51-A268-5042-7442AC97EF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5000"/>
          <a:stretch/>
        </p:blipFill>
        <p:spPr>
          <a:xfrm>
            <a:off x="20" y="0"/>
            <a:ext cx="12191980" cy="6857990"/>
          </a:xfrm>
          <a:prstGeom prst="rect">
            <a:avLst/>
          </a:prstGeom>
          <a:noFill/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7E668E5-23F4-8374-1067-32EFBC67F4A7}"/>
              </a:ext>
            </a:extLst>
          </p:cNvPr>
          <p:cNvSpPr txBox="1"/>
          <p:nvPr/>
        </p:nvSpPr>
        <p:spPr>
          <a:xfrm>
            <a:off x="77910" y="3130788"/>
            <a:ext cx="460171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ES" dirty="0">
                <a:hlinkClick r:id="rId3"/>
              </a:rPr>
              <a:t>https://wikidata.org/prop/direct/P17</a:t>
            </a:r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40F17E9-418D-8E42-6377-3AC0573CC1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365" y="552297"/>
            <a:ext cx="8077615" cy="575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610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4122A97E-DB51-A268-5042-7442AC97EF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5000"/>
          <a:stretch/>
        </p:blipFill>
        <p:spPr>
          <a:xfrm>
            <a:off x="20" y="0"/>
            <a:ext cx="12191980" cy="6857990"/>
          </a:xfrm>
          <a:prstGeom prst="rect">
            <a:avLst/>
          </a:prstGeom>
          <a:noFill/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7E668E5-23F4-8374-1067-32EFBC67F4A7}"/>
              </a:ext>
            </a:extLst>
          </p:cNvPr>
          <p:cNvSpPr txBox="1"/>
          <p:nvPr/>
        </p:nvSpPr>
        <p:spPr>
          <a:xfrm>
            <a:off x="88070" y="3130788"/>
            <a:ext cx="460171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ES" dirty="0">
                <a:hlinkClick r:id="rId3"/>
              </a:rPr>
              <a:t>https://wikidata.org/prop/direct/P1343</a:t>
            </a:r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61662CC-1D46-15B6-8916-04C64585F1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3856" y="609450"/>
            <a:ext cx="7531487" cy="563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631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7626C21C-41FC-DD86-3564-2160537832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5000"/>
          <a:stretch/>
        </p:blipFill>
        <p:spPr>
          <a:xfrm>
            <a:off x="20" y="0"/>
            <a:ext cx="12191980" cy="6857990"/>
          </a:xfrm>
          <a:prstGeom prst="rect">
            <a:avLst/>
          </a:prstGeom>
          <a:noFill/>
        </p:spPr>
      </p:pic>
      <p:pic>
        <p:nvPicPr>
          <p:cNvPr id="2" name="Imagen 1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0DB10173-5EF5-8C29-CEB4-4672EF961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3459"/>
            <a:ext cx="12276377" cy="575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001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21FBDC-C386-7C43-82E8-356DBD8E3B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33" name="Title 1">
            <a:extLst>
              <a:ext uri="{FF2B5EF4-FFF2-40B4-BE49-F238E27FC236}">
                <a16:creationId xmlns:a16="http://schemas.microsoft.com/office/drawing/2014/main" id="{373441A5-14CB-44CE-97BF-B67962D578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44720" y="1679510"/>
            <a:ext cx="6470675" cy="2726838"/>
          </a:xfrm>
          <a:noFill/>
          <a:effectLst/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COMPONENTES DEL GRUPO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0BA1043F-282A-469A-B742-1FC2858BDE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4719" y="3618259"/>
            <a:ext cx="6470675" cy="2193962"/>
          </a:xfrm>
        </p:spPr>
        <p:txBody>
          <a:bodyPr anchor="ctr">
            <a:norm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Victor campos </a:t>
            </a:r>
            <a:r>
              <a:rPr lang="en-US" sz="1400" dirty="0" err="1">
                <a:solidFill>
                  <a:srgbClr val="000000"/>
                </a:solidFill>
              </a:rPr>
              <a:t>sánchez</a:t>
            </a:r>
            <a:r>
              <a:rPr lang="en-US" sz="1400" dirty="0">
                <a:solidFill>
                  <a:srgbClr val="000000"/>
                </a:solidFill>
              </a:rPr>
              <a:t> 	    210397</a:t>
            </a:r>
          </a:p>
          <a:p>
            <a:r>
              <a:rPr lang="en-US" sz="1400" dirty="0">
                <a:solidFill>
                  <a:srgbClr val="000000"/>
                </a:solidFill>
              </a:rPr>
              <a:t>Nerea </a:t>
            </a:r>
            <a:r>
              <a:rPr lang="en-US" sz="1400" dirty="0" err="1">
                <a:solidFill>
                  <a:srgbClr val="000000"/>
                </a:solidFill>
              </a:rPr>
              <a:t>romero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peinado</a:t>
            </a:r>
            <a:r>
              <a:rPr lang="en-US" sz="1400" dirty="0">
                <a:solidFill>
                  <a:srgbClr val="000000"/>
                </a:solidFill>
              </a:rPr>
              <a:t>          200265</a:t>
            </a:r>
          </a:p>
          <a:p>
            <a:r>
              <a:rPr lang="en-US" sz="1400" dirty="0">
                <a:solidFill>
                  <a:srgbClr val="000000"/>
                </a:solidFill>
              </a:rPr>
              <a:t>RUBEN CHALA MEDIERO            200120</a:t>
            </a:r>
          </a:p>
          <a:p>
            <a:r>
              <a:rPr lang="en-US" sz="1400" dirty="0">
                <a:solidFill>
                  <a:srgbClr val="000000"/>
                </a:solidFill>
              </a:rPr>
              <a:t>CARLOS HERNÁNDEZ HERRERO    200095</a:t>
            </a:r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B4D76AD4-46EF-41EC-95E4-3825DE408B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5014" y="6342042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BCB722C-A088-4F42-845E-FEB6F44DF477}" type="datetime1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11/12/2023</a:t>
            </a:fld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4C66C5CF-328D-484D-9FF5-E73D0F58E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6200" y="6342042"/>
            <a:ext cx="34701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Footer Text</a:t>
            </a: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C08C1309-81A7-4B31-9D5C-F1D2D0AD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B0A0659-E443-491A-A36E-EC2EE49C5850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833544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C44A1DC0-0E5B-133D-7B24-11D5275554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5000"/>
          <a:stretch/>
        </p:blipFill>
        <p:spPr>
          <a:xfrm>
            <a:off x="20" y="0"/>
            <a:ext cx="12191980" cy="6857990"/>
          </a:xfrm>
          <a:prstGeom prst="rect">
            <a:avLst/>
          </a:prstGeom>
          <a:noFill/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24BA3AF8-6B2A-129D-5DBF-57191ED63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1746"/>
            <a:ext cx="12191980" cy="571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2158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1A1B9E5A-E205-92A0-5AE6-96C2EA9BA5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5000"/>
          <a:stretch/>
        </p:blipFill>
        <p:spPr>
          <a:xfrm>
            <a:off x="20" y="0"/>
            <a:ext cx="12191980" cy="6857990"/>
          </a:xfrm>
          <a:prstGeom prst="rect">
            <a:avLst/>
          </a:prstGeom>
          <a:noFill/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E8DA32F7-8C16-3FA7-1841-5BDC58AF7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7316"/>
            <a:ext cx="12191980" cy="573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8116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15B94115-97ED-B1A3-A8F8-550889C39E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5000"/>
          <a:stretch/>
        </p:blipFill>
        <p:spPr>
          <a:xfrm>
            <a:off x="20" y="0"/>
            <a:ext cx="12191980" cy="6857990"/>
          </a:xfrm>
          <a:prstGeom prst="rect">
            <a:avLst/>
          </a:prstGeom>
          <a:noFill/>
        </p:spPr>
      </p:pic>
      <p:pic>
        <p:nvPicPr>
          <p:cNvPr id="2" name="Imagen 1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FB35950D-C1A5-CDBA-E65E-09C5B1A94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0341"/>
            <a:ext cx="12191980" cy="570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5676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4122A97E-DB51-A268-5042-7442AC97EF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5000"/>
          <a:stretch/>
        </p:blipFill>
        <p:spPr>
          <a:xfrm>
            <a:off x="20" y="0"/>
            <a:ext cx="12191980" cy="6857990"/>
          </a:xfrm>
          <a:prstGeom prst="rect">
            <a:avLst/>
          </a:prstGeom>
          <a:noFill/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7E668E5-23F4-8374-1067-32EFBC67F4A7}"/>
              </a:ext>
            </a:extLst>
          </p:cNvPr>
          <p:cNvSpPr txBox="1"/>
          <p:nvPr/>
        </p:nvSpPr>
        <p:spPr>
          <a:xfrm>
            <a:off x="88070" y="3130788"/>
            <a:ext cx="460171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ES" dirty="0">
                <a:hlinkClick r:id="rId3"/>
              </a:rPr>
              <a:t>https://wikidata.org/prop/direct/P31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B8AF7DE-D2AD-2ED0-9797-A9F70A018B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8782" y="696451"/>
            <a:ext cx="7360028" cy="560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7983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4122A97E-DB51-A268-5042-7442AC97EF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5000"/>
          <a:stretch/>
        </p:blipFill>
        <p:spPr>
          <a:xfrm>
            <a:off x="20" y="0"/>
            <a:ext cx="12191980" cy="6857990"/>
          </a:xfrm>
          <a:prstGeom prst="rect">
            <a:avLst/>
          </a:prstGeom>
          <a:noFill/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7E668E5-23F4-8374-1067-32EFBC67F4A7}"/>
              </a:ext>
            </a:extLst>
          </p:cNvPr>
          <p:cNvSpPr txBox="1"/>
          <p:nvPr/>
        </p:nvSpPr>
        <p:spPr>
          <a:xfrm>
            <a:off x="88070" y="3130788"/>
            <a:ext cx="460171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ES" dirty="0">
                <a:hlinkClick r:id="rId3"/>
              </a:rPr>
              <a:t>https://wikidata.org/prop/direct/P131</a:t>
            </a:r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B7C0C6E-48A2-A827-50D2-EB904F39A7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4623" y="639298"/>
            <a:ext cx="7645793" cy="572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1379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4122A97E-DB51-A268-5042-7442AC97EF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5000"/>
          <a:stretch/>
        </p:blipFill>
        <p:spPr>
          <a:xfrm>
            <a:off x="20" y="0"/>
            <a:ext cx="12191980" cy="6857990"/>
          </a:xfrm>
          <a:prstGeom prst="rect">
            <a:avLst/>
          </a:prstGeom>
          <a:noFill/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7E668E5-23F4-8374-1067-32EFBC67F4A7}"/>
              </a:ext>
            </a:extLst>
          </p:cNvPr>
          <p:cNvSpPr txBox="1"/>
          <p:nvPr/>
        </p:nvSpPr>
        <p:spPr>
          <a:xfrm>
            <a:off x="77910" y="3130788"/>
            <a:ext cx="460171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ES" dirty="0">
                <a:hlinkClick r:id="rId3"/>
              </a:rPr>
              <a:t>https://wikidata.org/prop/direct/P17</a:t>
            </a:r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40F17E9-418D-8E42-6377-3AC0573CC1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365" y="552297"/>
            <a:ext cx="8077615" cy="575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4049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4122A97E-DB51-A268-5042-7442AC97EF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5000"/>
          <a:stretch/>
        </p:blipFill>
        <p:spPr>
          <a:xfrm>
            <a:off x="20" y="0"/>
            <a:ext cx="12191980" cy="6857990"/>
          </a:xfrm>
          <a:prstGeom prst="rect">
            <a:avLst/>
          </a:prstGeom>
          <a:noFill/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7E668E5-23F4-8374-1067-32EFBC67F4A7}"/>
              </a:ext>
            </a:extLst>
          </p:cNvPr>
          <p:cNvSpPr txBox="1"/>
          <p:nvPr/>
        </p:nvSpPr>
        <p:spPr>
          <a:xfrm>
            <a:off x="77910" y="3130788"/>
            <a:ext cx="460171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ES" dirty="0">
                <a:hlinkClick r:id="rId3"/>
              </a:rPr>
              <a:t>https://wikidata.org/prop/direct/P47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63E1779-BF01-0C10-3200-F8D8A1F3AE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4783" y="407004"/>
            <a:ext cx="7645793" cy="581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440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8">
            <a:extLst>
              <a:ext uri="{FF2B5EF4-FFF2-40B4-BE49-F238E27FC236}">
                <a16:creationId xmlns:a16="http://schemas.microsoft.com/office/drawing/2014/main" id="{F0C817C9-850F-4FB6-B93B-CF3076C4A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Rectangle 10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26" name="Rectangle 12">
            <a:extLst>
              <a:ext uri="{FF2B5EF4-FFF2-40B4-BE49-F238E27FC236}">
                <a16:creationId xmlns:a16="http://schemas.microsoft.com/office/drawing/2014/main" id="{277BCF1F-1E1C-40E7-A7B1-3F567EA7B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1865A0-8E53-FD60-E378-2A97356F0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0333" y="362620"/>
            <a:ext cx="4466616" cy="8405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lnSpc>
                <a:spcPct val="130000"/>
              </a:lnSpc>
            </a:pPr>
            <a:r>
              <a:rPr lang="en-US" sz="3600" spc="1300"/>
              <a:t>ONTOLOGIA</a:t>
            </a:r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44ECD5E8-3FCB-41DC-8B77-590D5265A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9529" y="3026358"/>
            <a:ext cx="3745582" cy="3917703"/>
          </a:xfrm>
          <a:custGeom>
            <a:avLst/>
            <a:gdLst>
              <a:gd name="connsiteX0" fmla="*/ 0 w 1369143"/>
              <a:gd name="connsiteY0" fmla="*/ 0 h 1229160"/>
              <a:gd name="connsiteX1" fmla="*/ 1369143 w 1369143"/>
              <a:gd name="connsiteY1" fmla="*/ 0 h 1229160"/>
              <a:gd name="connsiteX2" fmla="*/ 1369143 w 1369143"/>
              <a:gd name="connsiteY2" fmla="*/ 1229160 h 1229160"/>
              <a:gd name="connsiteX3" fmla="*/ 0 w 1369143"/>
              <a:gd name="connsiteY3" fmla="*/ 1229160 h 1229160"/>
              <a:gd name="connsiteX4" fmla="*/ 0 w 1369143"/>
              <a:gd name="connsiteY4" fmla="*/ 0 h 1229160"/>
              <a:gd name="connsiteX0" fmla="*/ 0 w 1369143"/>
              <a:gd name="connsiteY0" fmla="*/ 0 h 1229160"/>
              <a:gd name="connsiteX1" fmla="*/ 1369143 w 1369143"/>
              <a:gd name="connsiteY1" fmla="*/ 0 h 1229160"/>
              <a:gd name="connsiteX2" fmla="*/ 0 w 1369143"/>
              <a:gd name="connsiteY2" fmla="*/ 1229160 h 1229160"/>
              <a:gd name="connsiteX3" fmla="*/ 0 w 1369143"/>
              <a:gd name="connsiteY3" fmla="*/ 0 h 1229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9143" h="1229160">
                <a:moveTo>
                  <a:pt x="0" y="0"/>
                </a:moveTo>
                <a:lnTo>
                  <a:pt x="1369143" y="0"/>
                </a:lnTo>
                <a:lnTo>
                  <a:pt x="0" y="122916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16">
            <a:extLst>
              <a:ext uri="{FF2B5EF4-FFF2-40B4-BE49-F238E27FC236}">
                <a16:creationId xmlns:a16="http://schemas.microsoft.com/office/drawing/2014/main" id="{ECE001FA-02B8-4073-B3B1-6BB414E19D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29" y="3026358"/>
            <a:ext cx="3745582" cy="3917703"/>
          </a:xfrm>
          <a:custGeom>
            <a:avLst/>
            <a:gdLst>
              <a:gd name="connsiteX0" fmla="*/ 3745582 w 3745582"/>
              <a:gd name="connsiteY0" fmla="*/ 0 h 3917703"/>
              <a:gd name="connsiteX1" fmla="*/ 3745582 w 3745582"/>
              <a:gd name="connsiteY1" fmla="*/ 3917703 h 3917703"/>
              <a:gd name="connsiteX2" fmla="*/ 0 w 3745582"/>
              <a:gd name="connsiteY2" fmla="*/ 3917703 h 3917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45582" h="3917703">
                <a:moveTo>
                  <a:pt x="3745582" y="0"/>
                </a:moveTo>
                <a:lnTo>
                  <a:pt x="3745582" y="3917703"/>
                </a:lnTo>
                <a:lnTo>
                  <a:pt x="0" y="3917703"/>
                </a:lnTo>
                <a:close/>
              </a:path>
            </a:pathLst>
          </a:custGeom>
          <a:blipFill dpi="0" rotWithShape="0">
            <a:blip r:embed="rId4">
              <a:alphaModFix amt="99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tile tx="0" ty="0" sx="40000" sy="4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Marcador de contenido 3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E5DBEA2E-9C5A-0EC0-AB05-4E7AB5A1AF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800101" y="1165853"/>
            <a:ext cx="7236327" cy="4962566"/>
          </a:xfrm>
          <a:prstGeom prst="rect">
            <a:avLst/>
          </a:prstGeom>
        </p:spPr>
      </p:pic>
      <p:sp>
        <p:nvSpPr>
          <p:cNvPr id="29" name="Rectangle 18">
            <a:extLst>
              <a:ext uri="{FF2B5EF4-FFF2-40B4-BE49-F238E27FC236}">
                <a16:creationId xmlns:a16="http://schemas.microsoft.com/office/drawing/2014/main" id="{4DDD66E1-3885-409E-A90C-365AFEC05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1986775" y="0"/>
            <a:ext cx="206609" cy="202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52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ECC11440-8FCC-46C6-A3E0-D0649600F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n 1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F0646DE3-1FB0-4CC6-BAEB-1D6C158C3D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11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464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77CB36C-9EE4-ABDA-6FE5-F4A8830237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5000"/>
          <a:stretch/>
        </p:blipFill>
        <p:spPr>
          <a:xfrm>
            <a:off x="20" y="0"/>
            <a:ext cx="12191980" cy="6857990"/>
          </a:xfrm>
          <a:prstGeom prst="rect">
            <a:avLst/>
          </a:prstGeom>
          <a:noFill/>
        </p:spPr>
      </p:pic>
      <p:pic>
        <p:nvPicPr>
          <p:cNvPr id="2" name="Imagen 1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91F5EA1D-1EE5-152A-6326-76E0AB4B1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8467"/>
            <a:ext cx="12192000" cy="637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338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1976907E-D0BB-C305-C372-E069B490DA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5000"/>
          <a:stretch/>
        </p:blipFill>
        <p:spPr>
          <a:xfrm>
            <a:off x="20" y="0"/>
            <a:ext cx="12191980" cy="6857990"/>
          </a:xfrm>
          <a:prstGeom prst="rect">
            <a:avLst/>
          </a:prstGeom>
          <a:noFill/>
        </p:spPr>
      </p:pic>
      <p:pic>
        <p:nvPicPr>
          <p:cNvPr id="2" name="Imagen 1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EA65E996-150E-9E1D-2EDC-5E6C6EFE5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5010"/>
            <a:ext cx="12191980" cy="574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403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B9F59CFD-179C-8566-4AE9-097254EBC0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5000"/>
          <a:stretch/>
        </p:blipFill>
        <p:spPr>
          <a:xfrm>
            <a:off x="20" y="0"/>
            <a:ext cx="12191980" cy="6857990"/>
          </a:xfrm>
          <a:prstGeom prst="rect">
            <a:avLst/>
          </a:prstGeom>
          <a:noFill/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149CA177-BA71-F75F-5504-DBBEB94A0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3884"/>
            <a:ext cx="12191980" cy="573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333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7A4BABB4-12D4-4914-E9E0-E3AD5166D1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5000"/>
          <a:stretch/>
        </p:blipFill>
        <p:spPr>
          <a:xfrm>
            <a:off x="20" y="0"/>
            <a:ext cx="12191980" cy="6857990"/>
          </a:xfrm>
          <a:prstGeom prst="rect">
            <a:avLst/>
          </a:prstGeom>
          <a:noFill/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2AD4D1C-9876-0854-C838-73A390214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8062"/>
            <a:ext cx="12191980" cy="574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755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CAA91386-B6C4-C0E7-494F-852F4E9419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5000"/>
          <a:stretch/>
        </p:blipFill>
        <p:spPr>
          <a:xfrm>
            <a:off x="20" y="0"/>
            <a:ext cx="12191980" cy="6857990"/>
          </a:xfrm>
          <a:prstGeom prst="rect">
            <a:avLst/>
          </a:prstGeom>
          <a:noFill/>
        </p:spPr>
      </p:pic>
      <p:pic>
        <p:nvPicPr>
          <p:cNvPr id="2" name="Imagen 1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3972704A-4768-F47E-2D52-6164E2617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" y="567791"/>
            <a:ext cx="12187737" cy="572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069044"/>
      </p:ext>
    </p:extLst>
  </p:cSld>
  <p:clrMapOvr>
    <a:masterClrMapping/>
  </p:clrMapOvr>
</p:sld>
</file>

<file path=ppt/theme/theme1.xml><?xml version="1.0" encoding="utf-8"?>
<a:theme xmlns:a="http://schemas.openxmlformats.org/drawingml/2006/main" name="VeniceBeach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Avenir 1">
      <a:majorFont>
        <a:latin typeface="Avenir Next LT Pro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niceBeachVTI" id="{69839BBA-F383-4FFD-B56A-E36ACE43E09D}" vid="{060D2740-A69C-444A-B833-E03D333ADDA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E86B03996EE8945B1D5E9ED5FD999CB" ma:contentTypeVersion="11" ma:contentTypeDescription="Crear nuevo documento." ma:contentTypeScope="" ma:versionID="7f4374046d86fee4e4bb92664b3a7a09">
  <xsd:schema xmlns:xsd="http://www.w3.org/2001/XMLSchema" xmlns:xs="http://www.w3.org/2001/XMLSchema" xmlns:p="http://schemas.microsoft.com/office/2006/metadata/properties" xmlns:ns3="9e2e7c3a-bd47-4b86-9926-d9416c083917" xmlns:ns4="15dbeb40-bd18-4193-9e81-9d4ce3160d4f" targetNamespace="http://schemas.microsoft.com/office/2006/metadata/properties" ma:root="true" ma:fieldsID="c831248c630690a0a77e796597c4aec4" ns3:_="" ns4:_="">
    <xsd:import namespace="9e2e7c3a-bd47-4b86-9926-d9416c083917"/>
    <xsd:import namespace="15dbeb40-bd18-4193-9e81-9d4ce3160d4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AutoTags" minOccurs="0"/>
                <xsd:element ref="ns3:MediaLengthInSecond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2e7c3a-bd47-4b86-9926-d9416c0839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dbeb40-bd18-4193-9e81-9d4ce3160d4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e2e7c3a-bd47-4b86-9926-d9416c083917" xsi:nil="true"/>
  </documentManagement>
</p:properties>
</file>

<file path=customXml/itemProps1.xml><?xml version="1.0" encoding="utf-8"?>
<ds:datastoreItem xmlns:ds="http://schemas.openxmlformats.org/officeDocument/2006/customXml" ds:itemID="{D89724E6-D98E-45BD-B821-9DBE0B537C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CDB219-2360-4CEF-92BD-5F4834A80D95}">
  <ds:schemaRefs>
    <ds:schemaRef ds:uri="15dbeb40-bd18-4193-9e81-9d4ce3160d4f"/>
    <ds:schemaRef ds:uri="9e2e7c3a-bd47-4b86-9926-d9416c08391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E262A5D-132E-4309-A0E0-919651FE1976}">
  <ds:schemaRefs>
    <ds:schemaRef ds:uri="http://purl.org/dc/terms/"/>
    <ds:schemaRef ds:uri="http://schemas.microsoft.com/office/infopath/2007/PartnerControls"/>
    <ds:schemaRef ds:uri="http://purl.org/dc/dcmitype/"/>
    <ds:schemaRef ds:uri="http://schemas.microsoft.com/office/2006/metadata/properties"/>
    <ds:schemaRef ds:uri="9e2e7c3a-bd47-4b86-9926-d9416c083917"/>
    <ds:schemaRef ds:uri="http://schemas.microsoft.com/office/2006/documentManagement/types"/>
    <ds:schemaRef ds:uri="http://schemas.openxmlformats.org/package/2006/metadata/core-properties"/>
    <ds:schemaRef ds:uri="15dbeb40-bd18-4193-9e81-9d4ce3160d4f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161</Words>
  <Application>Microsoft Office PowerPoint</Application>
  <PresentationFormat>Panorámica</PresentationFormat>
  <Paragraphs>21</Paragraphs>
  <Slides>26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27" baseType="lpstr">
      <vt:lpstr>VeniceBeachVTI</vt:lpstr>
      <vt:lpstr>Semantic WEB LINKED</vt:lpstr>
      <vt:lpstr>COMPONENTES DEL GRUPO</vt:lpstr>
      <vt:lpstr>ONTOLOGIA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NEREA ROMERO PEINADO</dc:creator>
  <cp:lastModifiedBy>NEREA ROMERO PEINADO</cp:lastModifiedBy>
  <cp:revision>28</cp:revision>
  <dcterms:created xsi:type="dcterms:W3CDTF">2023-11-10T09:37:44Z</dcterms:created>
  <dcterms:modified xsi:type="dcterms:W3CDTF">2023-11-12T12:01:41Z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0x0101008E86B03996EE8945B1D5E9ED5FD999CB</vt:lpwstr>
  </property>
</Properties>
</file>