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84" r:id="rId7"/>
    <p:sldId id="285" r:id="rId8"/>
    <p:sldId id="286" r:id="rId9"/>
    <p:sldId id="287" r:id="rId10"/>
    <p:sldId id="283" r:id="rId11"/>
    <p:sldId id="288" r:id="rId12"/>
    <p:sldId id="289" r:id="rId13"/>
    <p:sldId id="290" r:id="rId14"/>
    <p:sldId id="291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5" r:id="rId27"/>
    <p:sldId id="276" r:id="rId28"/>
    <p:sldId id="277" r:id="rId29"/>
    <p:sldId id="278" r:id="rId30"/>
    <p:sldId id="271" r:id="rId31"/>
    <p:sldId id="273" r:id="rId32"/>
    <p:sldId id="274" r:id="rId33"/>
    <p:sldId id="272" r:id="rId34"/>
    <p:sldId id="279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64346-84EA-2F88-830E-9C71141496E7}" v="73" vWet="74" dt="2023-11-10T09:58:24.520"/>
    <p1510:client id="{17C97C69-17C0-4341-83E0-151432A9759D}" v="403" dt="2023-11-10T13:09:12.785"/>
    <p1510:client id="{66CD9818-666C-88F7-55F2-1C4894B87AD0}" v="328" dt="2023-11-13T01:17:02.918"/>
    <p1510:client id="{A859837F-7983-36F8-B953-D17561018244}" v="31" dt="2023-11-12T12:00:12.700"/>
    <p1510:client id="{C4668F3A-6895-1FB2-40A2-D1788A63F24B}" v="2" dt="2023-11-11T15:54:31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7B23A-6FC5-4D30-8BE3-530E5B879A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47C1E2-ECFB-4C7E-8BFA-74143B289D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PROCESO DE DESARROLLO DEL </a:t>
          </a:r>
          <a:r>
            <a:rPr lang="es-ES" dirty="0">
              <a:latin typeface="Avenir Next LT Pro Light"/>
            </a:rPr>
            <a:t>PROYECTO</a:t>
          </a:r>
          <a:endParaRPr lang="en-US" dirty="0"/>
        </a:p>
      </dgm:t>
    </dgm:pt>
    <dgm:pt modelId="{A3D58D48-FF48-44EE-9E87-BABECF572F25}" type="parTrans" cxnId="{8050B2BE-6799-4F24-8D9F-B2F1C3BD797B}">
      <dgm:prSet/>
      <dgm:spPr/>
      <dgm:t>
        <a:bodyPr/>
        <a:lstStyle/>
        <a:p>
          <a:endParaRPr lang="en-US"/>
        </a:p>
      </dgm:t>
    </dgm:pt>
    <dgm:pt modelId="{A8663BE1-D4F4-4E92-AD61-4ABBFB42958A}" type="sibTrans" cxnId="{8050B2BE-6799-4F24-8D9F-B2F1C3BD797B}">
      <dgm:prSet/>
      <dgm:spPr/>
      <dgm:t>
        <a:bodyPr/>
        <a:lstStyle/>
        <a:p>
          <a:endParaRPr lang="en-US"/>
        </a:p>
      </dgm:t>
    </dgm:pt>
    <dgm:pt modelId="{55AF5F41-95EA-44BF-A3FF-D6DCA887211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RML Y MAPPING.</a:t>
          </a:r>
        </a:p>
      </dgm:t>
    </dgm:pt>
    <dgm:pt modelId="{48752681-FD99-4CF6-B2F8-AC7B57354C2D}" type="parTrans" cxnId="{F4A94FCF-D999-48D5-AB65-4D3DAA45A559}">
      <dgm:prSet/>
      <dgm:spPr/>
      <dgm:t>
        <a:bodyPr/>
        <a:lstStyle/>
        <a:p>
          <a:endParaRPr lang="en-US"/>
        </a:p>
      </dgm:t>
    </dgm:pt>
    <dgm:pt modelId="{20037F36-BCB3-4381-9628-F9E0A3B4C18B}" type="sibTrans" cxnId="{F4A94FCF-D999-48D5-AB65-4D3DAA45A559}">
      <dgm:prSet/>
      <dgm:spPr/>
      <dgm:t>
        <a:bodyPr/>
        <a:lstStyle/>
        <a:p>
          <a:endParaRPr lang="en-US"/>
        </a:p>
      </dgm:t>
    </dgm:pt>
    <dgm:pt modelId="{3A02A92F-46DE-49FA-9A36-526C286C1F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 Light"/>
            </a:rPr>
            <a:t>APLICACIÓN</a:t>
          </a:r>
          <a:endParaRPr lang="en-US" dirty="0"/>
        </a:p>
      </dgm:t>
    </dgm:pt>
    <dgm:pt modelId="{12F38EC1-0084-453D-89CB-831EA50F60B2}" type="parTrans" cxnId="{D2B5FD72-7572-4F45-9E5F-154BD198F78A}">
      <dgm:prSet/>
      <dgm:spPr/>
      <dgm:t>
        <a:bodyPr/>
        <a:lstStyle/>
        <a:p>
          <a:endParaRPr lang="en-US"/>
        </a:p>
      </dgm:t>
    </dgm:pt>
    <dgm:pt modelId="{1E3F5A81-6C20-4328-84BE-701C9416D101}" type="sibTrans" cxnId="{D2B5FD72-7572-4F45-9E5F-154BD198F78A}">
      <dgm:prSet/>
      <dgm:spPr/>
      <dgm:t>
        <a:bodyPr/>
        <a:lstStyle/>
        <a:p>
          <a:endParaRPr lang="en-US"/>
        </a:p>
      </dgm:t>
    </dgm:pt>
    <dgm:pt modelId="{BB1BFD32-B20F-4DFC-9655-996D1C6597B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 Light"/>
            </a:rPr>
            <a:t>ONTOLOGÍA.</a:t>
          </a:r>
        </a:p>
      </dgm:t>
    </dgm:pt>
    <dgm:pt modelId="{307305F0-DBFB-4FDD-A534-CCA50504799B}" type="parTrans" cxnId="{BBE9BE7B-3272-4275-8B4B-5C26EE5C064A}">
      <dgm:prSet/>
      <dgm:spPr/>
    </dgm:pt>
    <dgm:pt modelId="{FFD8DC5A-ADC0-43A1-A18B-5A58FD5880E5}" type="sibTrans" cxnId="{BBE9BE7B-3272-4275-8B4B-5C26EE5C064A}">
      <dgm:prSet/>
      <dgm:spPr/>
    </dgm:pt>
    <dgm:pt modelId="{95D3F19E-21A2-4A46-99B1-0FF0FDBFD41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rgbClr val="444444"/>
              </a:solidFill>
              <a:latin typeface="Calibri"/>
              <a:ea typeface="Calibri"/>
              <a:cs typeface="Calibri"/>
            </a:rPr>
            <a:t>CSV (DATASOURCE).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89E9D34E-F39D-416D-8158-8CF5BA693000}" type="parTrans" cxnId="{607DA5F8-D692-4CFF-8B66-E35770CFF96D}">
      <dgm:prSet/>
      <dgm:spPr/>
    </dgm:pt>
    <dgm:pt modelId="{C788D4C3-852C-46C7-9D90-E8CCC654E899}" type="sibTrans" cxnId="{607DA5F8-D692-4CFF-8B66-E35770CFF96D}">
      <dgm:prSet/>
      <dgm:spPr/>
    </dgm:pt>
    <dgm:pt modelId="{BC313E6C-162C-4CFA-A57A-E0A1614ABDB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s-ES" dirty="0">
              <a:latin typeface="Avenir Next LT Pro Light"/>
            </a:rPr>
            <a:t>SHACL (VALIDADOR)</a:t>
          </a:r>
        </a:p>
      </dgm:t>
    </dgm:pt>
    <dgm:pt modelId="{22A24364-CB7B-49F6-BEE5-EFF022F11CA5}" type="parTrans" cxnId="{0CC76697-E8F2-411E-B7F8-883048B8FE77}">
      <dgm:prSet/>
      <dgm:spPr/>
    </dgm:pt>
    <dgm:pt modelId="{604E4C84-3FFC-43D4-BDFA-C1557EB58EBF}" type="sibTrans" cxnId="{0CC76697-E8F2-411E-B7F8-883048B8FE77}">
      <dgm:prSet/>
      <dgm:spPr/>
    </dgm:pt>
    <dgm:pt modelId="{2A9157C9-D007-4D66-8A70-841A5780254F}" type="pres">
      <dgm:prSet presAssocID="{62E7B23A-6FC5-4D30-8BE3-530E5B879A0C}" presName="root" presStyleCnt="0">
        <dgm:presLayoutVars>
          <dgm:dir/>
          <dgm:resizeHandles val="exact"/>
        </dgm:presLayoutVars>
      </dgm:prSet>
      <dgm:spPr/>
    </dgm:pt>
    <dgm:pt modelId="{FC6FF0C5-6200-43BA-9181-C126503DD5CF}" type="pres">
      <dgm:prSet presAssocID="{AF47C1E2-ECFB-4C7E-8BFA-74143B289D71}" presName="compNode" presStyleCnt="0"/>
      <dgm:spPr/>
    </dgm:pt>
    <dgm:pt modelId="{8AAF84AF-274C-43E6-9081-93040FE9D28F}" type="pres">
      <dgm:prSet presAssocID="{AF47C1E2-ECFB-4C7E-8BFA-74143B289D71}" presName="bgRect" presStyleLbl="bgShp" presStyleIdx="0" presStyleCnt="2"/>
      <dgm:spPr/>
    </dgm:pt>
    <dgm:pt modelId="{662966ED-EA29-4685-8779-496A2C8D84E6}" type="pres">
      <dgm:prSet presAssocID="{AF47C1E2-ECFB-4C7E-8BFA-74143B289D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C2DD681E-0223-4775-ADFF-4417EE176987}" type="pres">
      <dgm:prSet presAssocID="{AF47C1E2-ECFB-4C7E-8BFA-74143B289D71}" presName="spaceRect" presStyleCnt="0"/>
      <dgm:spPr/>
    </dgm:pt>
    <dgm:pt modelId="{3D748F0B-B59E-4E65-8439-D0CC3E1761C8}" type="pres">
      <dgm:prSet presAssocID="{AF47C1E2-ECFB-4C7E-8BFA-74143B289D71}" presName="parTx" presStyleLbl="revTx" presStyleIdx="0" presStyleCnt="3">
        <dgm:presLayoutVars>
          <dgm:chMax val="0"/>
          <dgm:chPref val="0"/>
        </dgm:presLayoutVars>
      </dgm:prSet>
      <dgm:spPr/>
    </dgm:pt>
    <dgm:pt modelId="{01FF8B97-8B39-4498-A0EB-EEBD77836CB0}" type="pres">
      <dgm:prSet presAssocID="{AF47C1E2-ECFB-4C7E-8BFA-74143B289D71}" presName="desTx" presStyleLbl="revTx" presStyleIdx="1" presStyleCnt="3">
        <dgm:presLayoutVars/>
      </dgm:prSet>
      <dgm:spPr/>
    </dgm:pt>
    <dgm:pt modelId="{8F0783EF-E2DC-4DA7-A1B2-6ACC00AC3BD0}" type="pres">
      <dgm:prSet presAssocID="{A8663BE1-D4F4-4E92-AD61-4ABBFB42958A}" presName="sibTrans" presStyleCnt="0"/>
      <dgm:spPr/>
    </dgm:pt>
    <dgm:pt modelId="{3E2755F2-0AE1-4B84-B81E-4C35D7E48FE7}" type="pres">
      <dgm:prSet presAssocID="{3A02A92F-46DE-49FA-9A36-526C286C1F87}" presName="compNode" presStyleCnt="0"/>
      <dgm:spPr/>
    </dgm:pt>
    <dgm:pt modelId="{91E91427-BF57-41E7-9D87-8C6FFE0EAA3C}" type="pres">
      <dgm:prSet presAssocID="{3A02A92F-46DE-49FA-9A36-526C286C1F87}" presName="bgRect" presStyleLbl="bgShp" presStyleIdx="1" presStyleCnt="2"/>
      <dgm:spPr/>
    </dgm:pt>
    <dgm:pt modelId="{E3C23E7B-274D-4818-BD6F-D085B5B7342C}" type="pres">
      <dgm:prSet presAssocID="{3A02A92F-46DE-49FA-9A36-526C286C1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09783A-9805-4811-8186-2D842B55B6FD}" type="pres">
      <dgm:prSet presAssocID="{3A02A92F-46DE-49FA-9A36-526C286C1F87}" presName="spaceRect" presStyleCnt="0"/>
      <dgm:spPr/>
    </dgm:pt>
    <dgm:pt modelId="{DBEC9E02-0838-4321-8652-12178D59088C}" type="pres">
      <dgm:prSet presAssocID="{3A02A92F-46DE-49FA-9A36-526C286C1F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029706-E658-4607-AE9A-944687F6E013}" type="presOf" srcId="{95D3F19E-21A2-4A46-99B1-0FF0FDBFD41C}" destId="{01FF8B97-8B39-4498-A0EB-EEBD77836CB0}" srcOrd="0" destOrd="0" presId="urn:microsoft.com/office/officeart/2018/2/layout/IconVerticalSolidList"/>
    <dgm:cxn modelId="{6BB45E35-FDE4-4F72-AACB-3E8DF5BD45EE}" type="presOf" srcId="{BB1BFD32-B20F-4DFC-9655-996D1C6597B7}" destId="{01FF8B97-8B39-4498-A0EB-EEBD77836CB0}" srcOrd="0" destOrd="1" presId="urn:microsoft.com/office/officeart/2018/2/layout/IconVerticalSolidList"/>
    <dgm:cxn modelId="{29627C49-B4F7-46AC-9CFE-B4C4D03DC3DE}" type="presOf" srcId="{62E7B23A-6FC5-4D30-8BE3-530E5B879A0C}" destId="{2A9157C9-D007-4D66-8A70-841A5780254F}" srcOrd="0" destOrd="0" presId="urn:microsoft.com/office/officeart/2018/2/layout/IconVerticalSolidList"/>
    <dgm:cxn modelId="{D2B5FD72-7572-4F45-9E5F-154BD198F78A}" srcId="{62E7B23A-6FC5-4D30-8BE3-530E5B879A0C}" destId="{3A02A92F-46DE-49FA-9A36-526C286C1F87}" srcOrd="1" destOrd="0" parTransId="{12F38EC1-0084-453D-89CB-831EA50F60B2}" sibTransId="{1E3F5A81-6C20-4328-84BE-701C9416D101}"/>
    <dgm:cxn modelId="{5F587658-5A5C-4690-84AB-A5BB7E0CF5B0}" type="presOf" srcId="{3A02A92F-46DE-49FA-9A36-526C286C1F87}" destId="{DBEC9E02-0838-4321-8652-12178D59088C}" srcOrd="0" destOrd="0" presId="urn:microsoft.com/office/officeart/2018/2/layout/IconVerticalSolidList"/>
    <dgm:cxn modelId="{BBE9BE7B-3272-4275-8B4B-5C26EE5C064A}" srcId="{AF47C1E2-ECFB-4C7E-8BFA-74143B289D71}" destId="{BB1BFD32-B20F-4DFC-9655-996D1C6597B7}" srcOrd="1" destOrd="0" parTransId="{307305F0-DBFB-4FDD-A534-CCA50504799B}" sibTransId="{FFD8DC5A-ADC0-43A1-A18B-5A58FD5880E5}"/>
    <dgm:cxn modelId="{0CC76697-E8F2-411E-B7F8-883048B8FE77}" srcId="{AF47C1E2-ECFB-4C7E-8BFA-74143B289D71}" destId="{BC313E6C-162C-4CFA-A57A-E0A1614ABDBF}" srcOrd="3" destOrd="0" parTransId="{22A24364-CB7B-49F6-BEE5-EFF022F11CA5}" sibTransId="{604E4C84-3FFC-43D4-BDFA-C1557EB58EBF}"/>
    <dgm:cxn modelId="{6F2F07A0-50A0-4831-8E81-20AFBE864B1D}" type="presOf" srcId="{AF47C1E2-ECFB-4C7E-8BFA-74143B289D71}" destId="{3D748F0B-B59E-4E65-8439-D0CC3E1761C8}" srcOrd="0" destOrd="0" presId="urn:microsoft.com/office/officeart/2018/2/layout/IconVerticalSolidList"/>
    <dgm:cxn modelId="{9AF760A9-8C81-4E7A-A6AF-E2422A7CEFEE}" type="presOf" srcId="{BC313E6C-162C-4CFA-A57A-E0A1614ABDBF}" destId="{01FF8B97-8B39-4498-A0EB-EEBD77836CB0}" srcOrd="0" destOrd="3" presId="urn:microsoft.com/office/officeart/2018/2/layout/IconVerticalSolidList"/>
    <dgm:cxn modelId="{8050B2BE-6799-4F24-8D9F-B2F1C3BD797B}" srcId="{62E7B23A-6FC5-4D30-8BE3-530E5B879A0C}" destId="{AF47C1E2-ECFB-4C7E-8BFA-74143B289D71}" srcOrd="0" destOrd="0" parTransId="{A3D58D48-FF48-44EE-9E87-BABECF572F25}" sibTransId="{A8663BE1-D4F4-4E92-AD61-4ABBFB42958A}"/>
    <dgm:cxn modelId="{F4A94FCF-D999-48D5-AB65-4D3DAA45A559}" srcId="{AF47C1E2-ECFB-4C7E-8BFA-74143B289D71}" destId="{55AF5F41-95EA-44BF-A3FF-D6DCA8872112}" srcOrd="2" destOrd="0" parTransId="{48752681-FD99-4CF6-B2F8-AC7B57354C2D}" sibTransId="{20037F36-BCB3-4381-9628-F9E0A3B4C18B}"/>
    <dgm:cxn modelId="{74CBEFD9-4803-4328-B544-7C0B6EDD4C94}" type="presOf" srcId="{55AF5F41-95EA-44BF-A3FF-D6DCA8872112}" destId="{01FF8B97-8B39-4498-A0EB-EEBD77836CB0}" srcOrd="0" destOrd="2" presId="urn:microsoft.com/office/officeart/2018/2/layout/IconVerticalSolidList"/>
    <dgm:cxn modelId="{607DA5F8-D692-4CFF-8B66-E35770CFF96D}" srcId="{AF47C1E2-ECFB-4C7E-8BFA-74143B289D71}" destId="{95D3F19E-21A2-4A46-99B1-0FF0FDBFD41C}" srcOrd="0" destOrd="0" parTransId="{89E9D34E-F39D-416D-8158-8CF5BA693000}" sibTransId="{C788D4C3-852C-46C7-9D90-E8CCC654E899}"/>
    <dgm:cxn modelId="{F949A0CB-DAD8-4E8B-9054-3DF347F33AB6}" type="presParOf" srcId="{2A9157C9-D007-4D66-8A70-841A5780254F}" destId="{FC6FF0C5-6200-43BA-9181-C126503DD5CF}" srcOrd="0" destOrd="0" presId="urn:microsoft.com/office/officeart/2018/2/layout/IconVerticalSolidList"/>
    <dgm:cxn modelId="{7DC3621C-4F72-4093-98D6-CDF54E9BD004}" type="presParOf" srcId="{FC6FF0C5-6200-43BA-9181-C126503DD5CF}" destId="{8AAF84AF-274C-43E6-9081-93040FE9D28F}" srcOrd="0" destOrd="0" presId="urn:microsoft.com/office/officeart/2018/2/layout/IconVerticalSolidList"/>
    <dgm:cxn modelId="{62C5FCE9-B358-4183-BA0B-BD072F0247DF}" type="presParOf" srcId="{FC6FF0C5-6200-43BA-9181-C126503DD5CF}" destId="{662966ED-EA29-4685-8779-496A2C8D84E6}" srcOrd="1" destOrd="0" presId="urn:microsoft.com/office/officeart/2018/2/layout/IconVerticalSolidList"/>
    <dgm:cxn modelId="{2DA682A1-B79A-4D87-B62A-321D69F8B984}" type="presParOf" srcId="{FC6FF0C5-6200-43BA-9181-C126503DD5CF}" destId="{C2DD681E-0223-4775-ADFF-4417EE176987}" srcOrd="2" destOrd="0" presId="urn:microsoft.com/office/officeart/2018/2/layout/IconVerticalSolidList"/>
    <dgm:cxn modelId="{C72DB5D6-374B-46A1-949A-75E9E6C7C885}" type="presParOf" srcId="{FC6FF0C5-6200-43BA-9181-C126503DD5CF}" destId="{3D748F0B-B59E-4E65-8439-D0CC3E1761C8}" srcOrd="3" destOrd="0" presId="urn:microsoft.com/office/officeart/2018/2/layout/IconVerticalSolidList"/>
    <dgm:cxn modelId="{E5BFBDD0-141C-46F6-B776-7393605272C3}" type="presParOf" srcId="{FC6FF0C5-6200-43BA-9181-C126503DD5CF}" destId="{01FF8B97-8B39-4498-A0EB-EEBD77836CB0}" srcOrd="4" destOrd="0" presId="urn:microsoft.com/office/officeart/2018/2/layout/IconVerticalSolidList"/>
    <dgm:cxn modelId="{CE3DA2A1-841A-43CB-BD14-9AA243433DA6}" type="presParOf" srcId="{2A9157C9-D007-4D66-8A70-841A5780254F}" destId="{8F0783EF-E2DC-4DA7-A1B2-6ACC00AC3BD0}" srcOrd="1" destOrd="0" presId="urn:microsoft.com/office/officeart/2018/2/layout/IconVerticalSolidList"/>
    <dgm:cxn modelId="{753AED49-561F-410F-A0F8-54BC64FC95AA}" type="presParOf" srcId="{2A9157C9-D007-4D66-8A70-841A5780254F}" destId="{3E2755F2-0AE1-4B84-B81E-4C35D7E48FE7}" srcOrd="2" destOrd="0" presId="urn:microsoft.com/office/officeart/2018/2/layout/IconVerticalSolidList"/>
    <dgm:cxn modelId="{F163C9AA-2191-4A90-90EC-6D314F4B796E}" type="presParOf" srcId="{3E2755F2-0AE1-4B84-B81E-4C35D7E48FE7}" destId="{91E91427-BF57-41E7-9D87-8C6FFE0EAA3C}" srcOrd="0" destOrd="0" presId="urn:microsoft.com/office/officeart/2018/2/layout/IconVerticalSolidList"/>
    <dgm:cxn modelId="{1989101E-55B7-4005-8401-83B6F3581121}" type="presParOf" srcId="{3E2755F2-0AE1-4B84-B81E-4C35D7E48FE7}" destId="{E3C23E7B-274D-4818-BD6F-D085B5B7342C}" srcOrd="1" destOrd="0" presId="urn:microsoft.com/office/officeart/2018/2/layout/IconVerticalSolidList"/>
    <dgm:cxn modelId="{AB2C8EBC-3D45-489D-BE17-353976468E97}" type="presParOf" srcId="{3E2755F2-0AE1-4B84-B81E-4C35D7E48FE7}" destId="{6A09783A-9805-4811-8186-2D842B55B6FD}" srcOrd="2" destOrd="0" presId="urn:microsoft.com/office/officeart/2018/2/layout/IconVerticalSolidList"/>
    <dgm:cxn modelId="{25383AB4-248A-494E-8936-E9966EA8B9BC}" type="presParOf" srcId="{3E2755F2-0AE1-4B84-B81E-4C35D7E48FE7}" destId="{DBEC9E02-0838-4321-8652-12178D590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F84AF-274C-43E6-9081-93040FE9D28F}">
      <dsp:nvSpPr>
        <dsp:cNvPr id="0" name=""/>
        <dsp:cNvSpPr/>
      </dsp:nvSpPr>
      <dsp:spPr>
        <a:xfrm>
          <a:off x="0" y="645303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966ED-EA29-4685-8779-496A2C8D84E6}">
      <dsp:nvSpPr>
        <dsp:cNvPr id="0" name=""/>
        <dsp:cNvSpPr/>
      </dsp:nvSpPr>
      <dsp:spPr>
        <a:xfrm>
          <a:off x="360377" y="913353"/>
          <a:ext cx="655231" cy="655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48F0B-B59E-4E65-8439-D0CC3E1761C8}">
      <dsp:nvSpPr>
        <dsp:cNvPr id="0" name=""/>
        <dsp:cNvSpPr/>
      </dsp:nvSpPr>
      <dsp:spPr>
        <a:xfrm>
          <a:off x="1375986" y="645303"/>
          <a:ext cx="4769167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PROCESO DE DESARROLLO DEL </a:t>
          </a:r>
          <a:r>
            <a:rPr lang="es-ES" sz="2500" kern="1200" dirty="0">
              <a:latin typeface="Avenir Next LT Pro Light"/>
            </a:rPr>
            <a:t>PROYECTO</a:t>
          </a:r>
          <a:endParaRPr lang="en-US" sz="2500" kern="1200" dirty="0"/>
        </a:p>
      </dsp:txBody>
      <dsp:txXfrm>
        <a:off x="1375986" y="645303"/>
        <a:ext cx="4769167" cy="1191330"/>
      </dsp:txXfrm>
    </dsp:sp>
    <dsp:sp modelId="{01FF8B97-8B39-4498-A0EB-EEBD77836CB0}">
      <dsp:nvSpPr>
        <dsp:cNvPr id="0" name=""/>
        <dsp:cNvSpPr/>
      </dsp:nvSpPr>
      <dsp:spPr>
        <a:xfrm>
          <a:off x="6145153" y="645303"/>
          <a:ext cx="4452996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CSV (DATASOURCE).</a:t>
          </a:r>
          <a:endParaRPr lang="en-US" sz="1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venir Next LT Pro Light"/>
            </a:rPr>
            <a:t>ONTOLOGÍA.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RML Y MAPPING.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>
              <a:latin typeface="Avenir Next LT Pro Light"/>
            </a:rPr>
            <a:t>SHACL (VALIDADOR)</a:t>
          </a:r>
        </a:p>
      </dsp:txBody>
      <dsp:txXfrm>
        <a:off x="6145153" y="645303"/>
        <a:ext cx="4452996" cy="1191330"/>
      </dsp:txXfrm>
    </dsp:sp>
    <dsp:sp modelId="{91E91427-BF57-41E7-9D87-8C6FFE0EAA3C}">
      <dsp:nvSpPr>
        <dsp:cNvPr id="0" name=""/>
        <dsp:cNvSpPr/>
      </dsp:nvSpPr>
      <dsp:spPr>
        <a:xfrm>
          <a:off x="0" y="2134466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23E7B-274D-4818-BD6F-D085B5B7342C}">
      <dsp:nvSpPr>
        <dsp:cNvPr id="0" name=""/>
        <dsp:cNvSpPr/>
      </dsp:nvSpPr>
      <dsp:spPr>
        <a:xfrm>
          <a:off x="360377" y="2402516"/>
          <a:ext cx="655231" cy="655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C9E02-0838-4321-8652-12178D59088C}">
      <dsp:nvSpPr>
        <dsp:cNvPr id="0" name=""/>
        <dsp:cNvSpPr/>
      </dsp:nvSpPr>
      <dsp:spPr>
        <a:xfrm>
          <a:off x="1375986" y="2134466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>
              <a:latin typeface="Avenir Next LT Pro Light"/>
            </a:rPr>
            <a:t>APLICACIÓN</a:t>
          </a:r>
          <a:endParaRPr lang="en-US" sz="2500" kern="1200" dirty="0"/>
        </a:p>
      </dsp:txBody>
      <dsp:txXfrm>
        <a:off x="1375986" y="2134466"/>
        <a:ext cx="9222163" cy="1191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7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91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5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6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wikidata.org/prop/direct/P134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data.org/prop/direct/P17" TargetMode="External"/><Relationship Id="rId5" Type="http://schemas.openxmlformats.org/officeDocument/2006/relationships/hyperlink" Target="https://wikidata.org/prop/direct/P131" TargetMode="External"/><Relationship Id="rId4" Type="http://schemas.openxmlformats.org/officeDocument/2006/relationships/hyperlink" Target="https://wikidata.org/prop/direct/P3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24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8EC9B-5B15-D6CF-3BF3-CB76EF9B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2430584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s-ES" sz="3200" err="1">
                <a:solidFill>
                  <a:srgbClr val="000000"/>
                </a:solidFill>
              </a:rPr>
              <a:t>Semantic</a:t>
            </a:r>
            <a:r>
              <a:rPr lang="es-ES" sz="3200">
                <a:solidFill>
                  <a:srgbClr val="000000"/>
                </a:solidFill>
              </a:rPr>
              <a:t> WEB LINKED</a:t>
            </a:r>
          </a:p>
        </p:txBody>
      </p:sp>
    </p:spTree>
    <p:extLst>
      <p:ext uri="{BB962C8B-B14F-4D97-AF65-F5344CB8AC3E}">
        <p14:creationId xmlns:p14="http://schemas.microsoft.com/office/powerpoint/2010/main" val="36282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B63C7-07F2-50DE-EE27-9A971628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29" y="352633"/>
            <a:ext cx="5860617" cy="726418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1"/>
            <a:endParaRPr lang="es-ES" sz="11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r>
              <a:rPr lang="es-ES" b="1" dirty="0">
                <a:latin typeface="Avenir Next LT Pro Light"/>
              </a:rPr>
              <a:t>SHACL (VALIDADOR)</a:t>
            </a:r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E3DBAE5-E8F8-DBC6-5D01-95967E1D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629" y="1162608"/>
            <a:ext cx="10357666" cy="3517200"/>
          </a:xfrm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7C7B0DD-23FF-8071-6434-F2F4E1CC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302" y="4941808"/>
            <a:ext cx="6578183" cy="16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B6916-A626-14C6-73E5-6A3D33A8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5" y="1454447"/>
            <a:ext cx="4568096" cy="861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300" b="1" spc="1300" dirty="0"/>
              <a:t>APLICACIÓN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95C3AC-DDDC-43FF-A70E-C2341DFC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21320" y="2431128"/>
            <a:ext cx="4146061" cy="4146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2CFA7F-757C-4442-BB64-15BD3264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960177" y="98175"/>
            <a:ext cx="4279081" cy="4146061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3" descr="Flask&quot; Icon - Download for free – Iconduck">
            <a:extLst>
              <a:ext uri="{FF2B5EF4-FFF2-40B4-BE49-F238E27FC236}">
                <a16:creationId xmlns:a16="http://schemas.microsoft.com/office/drawing/2014/main" id="{A3E05A07-3714-C794-47BE-B9A38B6A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67686" y="738292"/>
            <a:ext cx="1923303" cy="2471095"/>
          </a:xfrm>
          <a:prstGeom prst="rect">
            <a:avLst/>
          </a:prstGeom>
          <a:effectLst/>
        </p:spPr>
      </p:pic>
      <p:pic>
        <p:nvPicPr>
          <p:cNvPr id="6" name="Imagen 5" descr="Logos for RDF Formats (RDF/XML, Turtle, RDFa, SPARQL, R2RML, SHACL)">
            <a:extLst>
              <a:ext uri="{FF2B5EF4-FFF2-40B4-BE49-F238E27FC236}">
                <a16:creationId xmlns:a16="http://schemas.microsoft.com/office/drawing/2014/main" id="{97365072-3FD0-F413-FC93-78765DBDE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669" y="3617392"/>
            <a:ext cx="2314319" cy="2314319"/>
          </a:xfrm>
          <a:prstGeom prst="rect">
            <a:avLst/>
          </a:prstGeom>
          <a:effectLst/>
        </p:spPr>
      </p:pic>
      <p:pic>
        <p:nvPicPr>
          <p:cNvPr id="5" name="Imagen 4" descr="Home | rdflib.github.io">
            <a:extLst>
              <a:ext uri="{FF2B5EF4-FFF2-40B4-BE49-F238E27FC236}">
                <a16:creationId xmlns:a16="http://schemas.microsoft.com/office/drawing/2014/main" id="{DC4BF7B8-867B-7D9E-89E7-21A1A8AA1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080" y="2466763"/>
            <a:ext cx="2314319" cy="2314319"/>
          </a:xfrm>
          <a:custGeom>
            <a:avLst/>
            <a:gdLst/>
            <a:ahLst/>
            <a:cxnLst/>
            <a:rect l="l" t="t" r="r" b="b"/>
            <a:pathLst>
              <a:path w="2518883" h="2860724">
                <a:moveTo>
                  <a:pt x="0" y="0"/>
                </a:moveTo>
                <a:lnTo>
                  <a:pt x="2518883" y="0"/>
                </a:lnTo>
                <a:lnTo>
                  <a:pt x="2518883" y="2860724"/>
                </a:lnTo>
                <a:lnTo>
                  <a:pt x="0" y="2860724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3152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646DE3-1FB0-4CC6-BAEB-1D6C158C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1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CB36C-9EE4-ABDA-6FE5-F4A883023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1F5EA1D-1EE5-152A-6326-76E0AB4B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467"/>
            <a:ext cx="12192000" cy="63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976907E-D0BB-C305-C372-E069B490D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A65E996-150E-9E1D-2EDC-5E6C6EFE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10"/>
            <a:ext cx="12191980" cy="57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9F59CFD-179C-8566-4AE9-097254E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9CA177-BA71-F75F-5504-DBBEB94A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84"/>
            <a:ext cx="12191980" cy="57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A4BABB4-12D4-4914-E9E0-E3AD5166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AD4D1C-9876-0854-C838-73A39021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62"/>
            <a:ext cx="12191980" cy="5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AA91386-B6C4-C0E7-494F-852F4E94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972704A-4768-F47E-2D52-6164E261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" y="567791"/>
            <a:ext cx="12187737" cy="5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BCC56E4-4EE3-DF8C-21AC-B277EDFAB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E4F5F6C-A4A9-E385-77D2-894D6A91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467"/>
            <a:ext cx="12191980" cy="57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1B03B0D-A19F-8E29-3FE8-A776007F6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6743892-8FBC-B715-D4A7-9EF17958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84"/>
            <a:ext cx="12192000" cy="5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373441A5-14CB-44CE-97BF-B67962D5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720" y="1679510"/>
            <a:ext cx="6470675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COMPONENTES DEL GRUPO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719" y="3618259"/>
            <a:ext cx="6470675" cy="2193962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Victor campos </a:t>
            </a:r>
            <a:r>
              <a:rPr lang="en-US" sz="1400" dirty="0" err="1">
                <a:solidFill>
                  <a:srgbClr val="000000"/>
                </a:solidFill>
              </a:rPr>
              <a:t>sánchez</a:t>
            </a:r>
            <a:r>
              <a:rPr lang="en-US" sz="1400" dirty="0">
                <a:solidFill>
                  <a:srgbClr val="000000"/>
                </a:solidFill>
              </a:rPr>
              <a:t>         210397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Nerea </a:t>
            </a:r>
            <a:r>
              <a:rPr lang="en-US" sz="1400" dirty="0" err="1">
                <a:solidFill>
                  <a:srgbClr val="000000"/>
                </a:solidFill>
              </a:rPr>
              <a:t>romero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peinado</a:t>
            </a:r>
            <a:r>
              <a:rPr lang="en-US" sz="1400" dirty="0">
                <a:solidFill>
                  <a:srgbClr val="000000"/>
                </a:solidFill>
              </a:rPr>
              <a:t>          200265</a:t>
            </a:r>
          </a:p>
          <a:p>
            <a:r>
              <a:rPr lang="en-US" sz="1400" dirty="0">
                <a:solidFill>
                  <a:srgbClr val="000000"/>
                </a:solidFill>
              </a:rPr>
              <a:t>RUBEN CHALA MEDIERO            200120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CARLOS HERNÁNDEZ HERRERO    200095</a:t>
            </a:r>
          </a:p>
          <a:p>
            <a:r>
              <a:rPr lang="en-US" sz="1400" dirty="0">
                <a:latin typeface="Avenir Next LT Pro"/>
              </a:rPr>
              <a:t>Miguel Gutiérrez de la Cruz</a:t>
            </a: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11/12/2023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35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415D3B8-5530-2AE8-CADA-91C464C2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B66CDA-21E0-B75C-56D7-7C55CBCD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9"/>
            <a:ext cx="12191980" cy="57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706CBE4-1038-FDA1-DC43-65962633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E78F48-EE62-E436-DB54-115960BA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688"/>
            <a:ext cx="12192000" cy="57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C626F57-B6D9-D519-2882-54CBFEA7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88"/>
            <a:ext cx="11815312" cy="55450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213600" y="4332850"/>
            <a:ext cx="4601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>
                <a:hlinkClick r:id="rId4"/>
              </a:rPr>
              <a:t>https://wikidata.org/prop/direct/P31</a:t>
            </a:r>
            <a:endParaRPr lang="es-ES"/>
          </a:p>
          <a:p>
            <a:r>
              <a:rPr lang="es-ES">
                <a:hlinkClick r:id="rId5"/>
              </a:rPr>
              <a:t>https://wikidata.org/prop/direct/P131</a:t>
            </a:r>
            <a:endParaRPr lang="es-ES"/>
          </a:p>
          <a:p>
            <a:r>
              <a:rPr lang="es-ES">
                <a:hlinkClick r:id="rId6"/>
              </a:rPr>
              <a:t>https://wikidata.org/prop/direct/P17</a:t>
            </a:r>
            <a:endParaRPr lang="es-ES"/>
          </a:p>
          <a:p>
            <a:r>
              <a:rPr lang="es-ES">
                <a:hlinkClick r:id="rId7"/>
              </a:rPr>
              <a:t>https://wikidata.org/prop/direct/P1343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8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https://wikidata.org/prop/direct/P31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4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https://wikidata.org/prop/direct/P131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https://wikidata.org/prop/direct/P17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1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https://wikidata.org/prop/direct/P1343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1662CC-1D46-15B6-8916-04C64585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56" y="609450"/>
            <a:ext cx="7531487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31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626C21C-41FC-DD86-3564-21605378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DB10173-5EF5-8C29-CEB4-4672EF96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59"/>
            <a:ext cx="12276377" cy="5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44A1DC0-0E5B-133D-7B24-11D527555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4BA3AF8-6B2A-129D-5DBF-57191ED6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46"/>
            <a:ext cx="12191980" cy="57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1B9E5A-E205-92A0-5AE6-96C2EA9B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8DA32F7-8C16-3FA7-1841-5BDC58AF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316"/>
            <a:ext cx="12191980" cy="5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163C86-7AB9-3497-B673-80EA4B40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INDICE</a:t>
            </a:r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64974291-3417-24F7-5E6F-C283AFC10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02707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218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5B94115-97ED-B1A3-A8F8-550889C3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35950D-C1A5-CDBA-E65E-09C5B1A9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41"/>
            <a:ext cx="12191980" cy="5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7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https://wikidata.org/prop/direct/P31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https://wikidata.org/prop/direct/P131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7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https://wikidata.org/prop/direct/P17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4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>
                <a:hlinkClick r:id="rId3"/>
              </a:rPr>
              <a:t>https://wikidata.org/prop/direct/P47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3E1779-BF01-0C10-3200-F8D8A1F3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83" y="407004"/>
            <a:ext cx="7645793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AFFE780-2973-04A3-EA02-800A69B113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2392" r="13165" b="1"/>
          <a:stretch/>
        </p:blipFill>
        <p:spPr>
          <a:xfrm>
            <a:off x="-162373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9FF5E9-FF81-5181-7435-8571C33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34" y="162593"/>
            <a:ext cx="5580542" cy="1491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 err="1">
                <a:solidFill>
                  <a:srgbClr val="FFFFFF"/>
                </a:solidFill>
              </a:rPr>
              <a:t>Metodologiaseguida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93258-6713-92D7-F246-8F2C75E0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82" y="2863"/>
            <a:ext cx="4673896" cy="1438450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</a:rPr>
              <a:t>Csv</a:t>
            </a:r>
            <a:r>
              <a:rPr lang="es-ES" b="1" dirty="0">
                <a:solidFill>
                  <a:schemeClr val="bg1"/>
                </a:solidFill>
              </a:rPr>
              <a:t> ORIGINAL</a:t>
            </a:r>
          </a:p>
        </p:txBody>
      </p:sp>
      <p:pic>
        <p:nvPicPr>
          <p:cNvPr id="4" name="Imagen 3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27D7B003-CCCA-36E2-77FE-CA97AC7D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" y="1804423"/>
            <a:ext cx="12187002" cy="326164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3135D84-9CA6-6A21-A9E4-5FEB55762B5C}"/>
              </a:ext>
            </a:extLst>
          </p:cNvPr>
          <p:cNvSpPr txBox="1">
            <a:spLocks/>
          </p:cNvSpPr>
          <p:nvPr/>
        </p:nvSpPr>
        <p:spPr>
          <a:xfrm>
            <a:off x="3859160" y="5264410"/>
            <a:ext cx="4923732" cy="68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  <a:highlight>
                  <a:srgbClr val="FF0000"/>
                </a:highlight>
              </a:rPr>
              <a:t>CON 269 FILAS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788896-5296-8A51-2C0D-C87ECAD8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154" y="380892"/>
            <a:ext cx="3805003" cy="8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8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5C448-D922-8C10-0B55-57D091CF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04" y="689912"/>
            <a:ext cx="4511503" cy="888811"/>
          </a:xfrm>
        </p:spPr>
        <p:txBody>
          <a:bodyPr/>
          <a:lstStyle/>
          <a:p>
            <a:r>
              <a:rPr lang="es-ES" b="1" dirty="0" err="1">
                <a:solidFill>
                  <a:schemeClr val="bg1"/>
                </a:solidFill>
              </a:rPr>
              <a:t>Csv</a:t>
            </a:r>
            <a:r>
              <a:rPr lang="es-ES" b="1" dirty="0">
                <a:solidFill>
                  <a:schemeClr val="bg1"/>
                </a:solidFill>
              </a:rPr>
              <a:t> final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A235687-203E-0DE8-A485-70DD937A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305" y="2020195"/>
            <a:ext cx="12156485" cy="1015042"/>
          </a:xfrm>
        </p:spPr>
      </p:pic>
      <p:pic>
        <p:nvPicPr>
          <p:cNvPr id="12" name="Imagen 11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325B34D1-2DD9-AD70-9585-9CE810B6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469" y="3300818"/>
            <a:ext cx="12236970" cy="183033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EA960D95-1667-3A4F-2986-7ED880ADB047}"/>
              </a:ext>
            </a:extLst>
          </p:cNvPr>
          <p:cNvSpPr txBox="1">
            <a:spLocks/>
          </p:cNvSpPr>
          <p:nvPr/>
        </p:nvSpPr>
        <p:spPr>
          <a:xfrm>
            <a:off x="3584340" y="5189460"/>
            <a:ext cx="4511503" cy="888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  <a:highlight>
                  <a:srgbClr val="FF0000"/>
                </a:highlight>
              </a:rPr>
              <a:t>Con 242 filas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60339AA-6870-2CF2-EE0C-55337CFD4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810" y="405876"/>
            <a:ext cx="4142281" cy="9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8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277BCF1F-1E1C-40E7-A7B1-3F567EA7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865A0-8E53-FD60-E378-2A97356F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333" y="362620"/>
            <a:ext cx="4466616" cy="840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z="3600" spc="1300"/>
              <a:t>ONTOLOGIA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4ECD5E8-3FCB-41DC-8B77-590D5265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ECE001FA-02B8-4073-B3B1-6BB414E1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5DBEA2E-9C5A-0EC0-AB05-4E7AB5A1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512134" y="1015951"/>
            <a:ext cx="8173212" cy="5612139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4DDD66E1-3885-409E-A90C-365AFEC05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6775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0936-7C1E-9CFB-1EDA-570CB0D9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1" y="190240"/>
            <a:ext cx="5485863" cy="813860"/>
          </a:xfrm>
        </p:spPr>
        <p:txBody>
          <a:bodyPr/>
          <a:lstStyle/>
          <a:p>
            <a:r>
              <a:rPr lang="es-ES" b="1" err="1"/>
              <a:t>Rml</a:t>
            </a:r>
            <a:r>
              <a:rPr lang="es-ES" b="1" dirty="0"/>
              <a:t> y </a:t>
            </a:r>
            <a:r>
              <a:rPr lang="es-ES" b="1" err="1"/>
              <a:t>mapping</a:t>
            </a:r>
            <a:endParaRPr lang="es-ES" b="1"/>
          </a:p>
        </p:txBody>
      </p:sp>
      <p:pic>
        <p:nvPicPr>
          <p:cNvPr id="4" name="Marcador de contenido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D668555-687A-76E8-153A-99961B08D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672" y="109146"/>
            <a:ext cx="1038694" cy="964681"/>
          </a:xfr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5DAB243-BBEE-C015-F1E1-AF7D85C7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29" y="74873"/>
            <a:ext cx="2362200" cy="962025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A9D55C1-DEC9-87FD-3DAE-9371FE93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26" y="1129349"/>
            <a:ext cx="11200150" cy="53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0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649BA-C516-3562-97B1-7F4F1C98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4823798" cy="826352"/>
          </a:xfrm>
        </p:spPr>
        <p:txBody>
          <a:bodyPr/>
          <a:lstStyle/>
          <a:p>
            <a:r>
              <a:rPr lang="es-ES" b="1" dirty="0">
                <a:ea typeface="+mj-lt"/>
                <a:cs typeface="+mj-lt"/>
              </a:rPr>
              <a:t>RML Y MAPPING</a:t>
            </a:r>
            <a:endParaRPr lang="es-ES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4777AEC-CB5F-2EEC-9630-ED15AECA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04" y="224775"/>
            <a:ext cx="2362200" cy="962025"/>
          </a:xfrm>
          <a:prstGeom prst="rect">
            <a:avLst/>
          </a:prstGeom>
        </p:spPr>
      </p:pic>
      <p:pic>
        <p:nvPicPr>
          <p:cNvPr id="7" name="Marcador de contenido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6A5BE350-866D-7596-4E11-EC992DC57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147" y="221572"/>
            <a:ext cx="1038694" cy="964681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38A8699B-F0B3-1E18-A155-4991706E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1614398"/>
            <a:ext cx="6578183" cy="184287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3FEBE7C9-8BA0-F5E3-C757-55D0484FF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892" y="1618236"/>
            <a:ext cx="3011461" cy="1822710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3097ADB5-394C-5BEF-1022-81BD032AF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171" y="4068223"/>
            <a:ext cx="4329659" cy="1682111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47CE06B-8928-9D2D-5434-264FFC7B2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3823227"/>
            <a:ext cx="6578183" cy="21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9002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2e7c3a-bd47-4b86-9926-d9416c08391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86B03996EE8945B1D5E9ED5FD999CB" ma:contentTypeVersion="11" ma:contentTypeDescription="Crear nuevo documento." ma:contentTypeScope="" ma:versionID="7f4374046d86fee4e4bb92664b3a7a09">
  <xsd:schema xmlns:xsd="http://www.w3.org/2001/XMLSchema" xmlns:xs="http://www.w3.org/2001/XMLSchema" xmlns:p="http://schemas.microsoft.com/office/2006/metadata/properties" xmlns:ns3="9e2e7c3a-bd47-4b86-9926-d9416c083917" xmlns:ns4="15dbeb40-bd18-4193-9e81-9d4ce3160d4f" targetNamespace="http://schemas.microsoft.com/office/2006/metadata/properties" ma:root="true" ma:fieldsID="c831248c630690a0a77e796597c4aec4" ns3:_="" ns4:_="">
    <xsd:import namespace="9e2e7c3a-bd47-4b86-9926-d9416c083917"/>
    <xsd:import namespace="15dbeb40-bd18-4193-9e81-9d4ce3160d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e7c3a-bd47-4b86-9926-d9416c0839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b40-bd18-4193-9e81-9d4ce3160d4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262A5D-132E-4309-A0E0-919651FE1976}">
  <ds:schemaRefs>
    <ds:schemaRef ds:uri="15dbeb40-bd18-4193-9e81-9d4ce3160d4f"/>
    <ds:schemaRef ds:uri="9e2e7c3a-bd47-4b86-9926-d9416c0839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CDB219-2360-4CEF-92BD-5F4834A80D95}">
  <ds:schemaRefs>
    <ds:schemaRef ds:uri="15dbeb40-bd18-4193-9e81-9d4ce3160d4f"/>
    <ds:schemaRef ds:uri="9e2e7c3a-bd47-4b86-9926-d9416c0839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9724E6-D98E-45BD-B821-9DBE0B537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VeniceBeachVTI</vt:lpstr>
      <vt:lpstr>Semantic WEB LINKED</vt:lpstr>
      <vt:lpstr>COMPONENTES DEL GRUPO</vt:lpstr>
      <vt:lpstr>INDICE</vt:lpstr>
      <vt:lpstr>Metodologiaseguida</vt:lpstr>
      <vt:lpstr>Csv ORIGINAL</vt:lpstr>
      <vt:lpstr>Csv final</vt:lpstr>
      <vt:lpstr>ONTOLOGIA</vt:lpstr>
      <vt:lpstr>Rml y mapping</vt:lpstr>
      <vt:lpstr>RML Y MAPPING</vt:lpstr>
      <vt:lpstr> SHACL (VALIDADOR)</vt:lpstr>
      <vt:lpstr>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NEREA ROMERO PEINADO</dc:creator>
  <cp:revision>181</cp:revision>
  <dcterms:created xsi:type="dcterms:W3CDTF">2023-11-10T09:37:44Z</dcterms:created>
  <dcterms:modified xsi:type="dcterms:W3CDTF">2023-11-13T01:17:40Z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0x0101008E86B03996EE8945B1D5E9ED5FD999CB</vt:lpwstr>
  </property>
</Properties>
</file>