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17"/>
  </p:notesMasterIdLst>
  <p:handoutMasterIdLst>
    <p:handoutMasterId r:id="rId18"/>
  </p:handoutMasterIdLst>
  <p:sldIdLst>
    <p:sldId id="279" r:id="rId3"/>
    <p:sldId id="359" r:id="rId4"/>
    <p:sldId id="366" r:id="rId5"/>
    <p:sldId id="367" r:id="rId6"/>
    <p:sldId id="368" r:id="rId7"/>
    <p:sldId id="369" r:id="rId8"/>
    <p:sldId id="361" r:id="rId9"/>
    <p:sldId id="370" r:id="rId10"/>
    <p:sldId id="374" r:id="rId11"/>
    <p:sldId id="372" r:id="rId12"/>
    <p:sldId id="373" r:id="rId13"/>
    <p:sldId id="375" r:id="rId14"/>
    <p:sldId id="376" r:id="rId15"/>
    <p:sldId id="3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7"/>
            <p14:sldId id="368"/>
            <p14:sldId id="369"/>
            <p14:sldId id="361"/>
            <p14:sldId id="370"/>
            <p14:sldId id="374"/>
            <p14:sldId id="372"/>
            <p14:sldId id="373"/>
            <p14:sldId id="375"/>
            <p14:sldId id="376"/>
            <p14:sldId id="37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khail Vais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18" autoAdjust="0"/>
  </p:normalViewPr>
  <p:slideViewPr>
    <p:cSldViewPr snapToGrid="0" showGuides="1">
      <p:cViewPr>
        <p:scale>
          <a:sx n="93" d="100"/>
          <a:sy n="93" d="100"/>
        </p:scale>
        <p:origin x="-7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5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17.04.15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6ECB-73D3-F24D-BF50-B1C5FD6DA734}" type="datetimeFigureOut">
              <a:rPr lang="en-US" smtClean="0"/>
              <a:t>18.04.15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51FD-5FBC-0646-8FE1-FEC792DE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of people committing code in a particular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451FD-5FBC-0646-8FE1-FEC792DE6A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The Ultimate</a:t>
            </a:r>
          </a:p>
          <a:p>
            <a:r>
              <a:rPr lang="en-US" dirty="0" smtClean="0"/>
              <a:t>Slashdot</a:t>
            </a:r>
          </a:p>
          <a:p>
            <a:r>
              <a:rPr lang="en-US" dirty="0" err="1" smtClean="0"/>
              <a:t>Reddit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451FD-5FBC-0646-8FE1-FEC792DE6A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acebook.com/TrainingCenterLuxoft" TargetMode="External"/><Relationship Id="rId12" Type="http://schemas.openxmlformats.org/officeDocument/2006/relationships/image" Target="../media/image6.jpeg"/><Relationship Id="rId13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inthr.luxoft.com/IntHRWebApp/aspx_PTC/CreateRequestTraining.aspx?Context=0" TargetMode="External"/><Relationship Id="rId3" Type="http://schemas.openxmlformats.org/officeDocument/2006/relationships/hyperlink" Target="http://luxtown.luxoft.com/Training_new_en/Home/Pages/LuxoftTraining.aspx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hyperlink" Target="http://www.luxoft-training.ru/about" TargetMode="External"/><Relationship Id="rId7" Type="http://schemas.openxmlformats.org/officeDocument/2006/relationships/hyperlink" Target="http://www.luxoft-training.ru/timetable" TargetMode="External"/><Relationship Id="rId8" Type="http://schemas.openxmlformats.org/officeDocument/2006/relationships/hyperlink" Target="http://www.luxoft-training.ru/training/catalog_directions" TargetMode="External"/><Relationship Id="rId9" Type="http://schemas.openxmlformats.org/officeDocument/2006/relationships/hyperlink" Target="http://www.luxoft-training.ru/contacts" TargetMode="External"/><Relationship Id="rId10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kangax.github.io/compat-table/es5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hyperlink" Target="http://langpo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Comparison</a:t>
            </a:r>
            <a:endParaRPr lang="en-US" dirty="0"/>
          </a:p>
        </p:txBody>
      </p:sp>
      <p:pic>
        <p:nvPicPr>
          <p:cNvPr id="3" name="Picture 2" descr="langpop_no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9" y="803337"/>
            <a:ext cx="8602905" cy="56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7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  <a:endParaRPr lang="en-US" dirty="0"/>
          </a:p>
        </p:txBody>
      </p:sp>
      <p:pic>
        <p:nvPicPr>
          <p:cNvPr id="4" name="Picture 3" descr="github_re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" y="1086265"/>
            <a:ext cx="8165932" cy="53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Ohloh</a:t>
            </a:r>
            <a:endParaRPr lang="en-US" dirty="0"/>
          </a:p>
        </p:txBody>
      </p:sp>
      <p:pic>
        <p:nvPicPr>
          <p:cNvPr id="4" name="Picture 3" descr="ohloh_peo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0" y="1102782"/>
            <a:ext cx="7865513" cy="51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7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Discussion Site</a:t>
            </a:r>
          </a:p>
        </p:txBody>
      </p:sp>
      <p:pic>
        <p:nvPicPr>
          <p:cNvPr id="4" name="Picture 3" descr="discussion_nor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8" y="937973"/>
            <a:ext cx="8275175" cy="54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0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JavaScript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Client-side</a:t>
            </a:r>
            <a:r>
              <a:rPr lang="fr-FR" dirty="0" smtClean="0"/>
              <a:t> </a:t>
            </a:r>
            <a:r>
              <a:rPr lang="fr-FR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JavaScript usage </a:t>
            </a:r>
            <a:r>
              <a:rPr lang="en-US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JavaScript </a:t>
            </a:r>
            <a:r>
              <a:rPr lang="en-US" dirty="0" smtClean="0"/>
              <a:t>popularity</a:t>
            </a:r>
            <a:r>
              <a:rPr lang="fr-FR" dirty="0" smtClean="0"/>
              <a:t> </a:t>
            </a:r>
            <a:endParaRPr lang="fr-F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JavaScript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Client-side</a:t>
            </a:r>
            <a:r>
              <a:rPr lang="fr-FR" dirty="0" smtClean="0"/>
              <a:t> </a:t>
            </a:r>
            <a:r>
              <a:rPr lang="fr-FR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JavaScript usage </a:t>
            </a:r>
            <a:r>
              <a:rPr lang="en-US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JavaScript </a:t>
            </a:r>
            <a:r>
              <a:rPr lang="en-US" dirty="0" smtClean="0"/>
              <a:t>popularity</a:t>
            </a:r>
            <a:r>
              <a:rPr lang="fr-FR" dirty="0" smtClean="0"/>
              <a:t> </a:t>
            </a:r>
            <a:endParaRPr lang="fr-F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versions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Designed by Brendan </a:t>
            </a:r>
            <a:r>
              <a:rPr lang="en-US" dirty="0" err="1"/>
              <a:t>Eich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by Netscape Communications Corporation, Mozilla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Mocha -&gt; </a:t>
            </a:r>
            <a:r>
              <a:rPr lang="en-US" dirty="0" err="1"/>
              <a:t>LiveScript</a:t>
            </a:r>
            <a:r>
              <a:rPr lang="en-US" dirty="0"/>
              <a:t> -&gt;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Appeared in Netscape Navigator 2.0B3 in 1995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November 1996, Netscape submitted JavaScript to </a:t>
            </a:r>
            <a:r>
              <a:rPr lang="en-US" dirty="0" err="1"/>
              <a:t>Ecma</a:t>
            </a:r>
            <a:r>
              <a:rPr lang="en-US" dirty="0"/>
              <a:t> International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versions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Standardized version named ECMAScript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June 1997, </a:t>
            </a:r>
            <a:r>
              <a:rPr lang="en-US" dirty="0" err="1"/>
              <a:t>Ecma</a:t>
            </a:r>
            <a:r>
              <a:rPr lang="en-US" dirty="0"/>
              <a:t> International published the first edition of the ECMA-262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ECMAScript standard is 5.1, released in June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ECMAScript 6.0 release date is June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ECMAScript 5.0 supported by all modern </a:t>
            </a:r>
            <a:r>
              <a:rPr lang="en-US" dirty="0" smtClean="0"/>
              <a:t>browsers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http://kangax.github.io/compat-table/es5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Client-side JavaScript – JavaScript engine inside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Client-side JavaScript </a:t>
            </a:r>
            <a:r>
              <a:rPr lang="en-US" dirty="0" smtClean="0"/>
              <a:t>combines </a:t>
            </a:r>
            <a:r>
              <a:rPr lang="en-US" dirty="0"/>
              <a:t>the functionality of a language with a built-in DOM model defined by the browser. </a:t>
            </a:r>
            <a:r>
              <a:rPr lang="en-US" dirty="0" smtClean="0"/>
              <a:t>It </a:t>
            </a:r>
            <a:r>
              <a:rPr lang="en-US" dirty="0"/>
              <a:t>allows you to create very dynamic pages and to create a </a:t>
            </a:r>
            <a:r>
              <a:rPr lang="en-US" dirty="0" smtClean="0"/>
              <a:t>desktop like </a:t>
            </a:r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JavaScript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of Client-side JavaScript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9048" y="1744479"/>
            <a:ext cx="490077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&lt;!DOCTYPE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lang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en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meta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charset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en-US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"! =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fact</a:t>
            </a:r>
            <a:r>
              <a:rPr kumimoji="0" lang="ru-RU" altLang="ru-RU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"&lt;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&gt;"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script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usage examples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Google JavaScript engine V8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Version 0.2.5 in September 2008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Version 3.31.1 in November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Mozilla Foundation </a:t>
            </a:r>
            <a:r>
              <a:rPr lang="en-US" dirty="0" err="1" smtClean="0"/>
              <a:t>SpiderMonkey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8 SE includes JS engine (</a:t>
            </a:r>
            <a:r>
              <a:rPr lang="en-US" dirty="0" err="1" smtClean="0"/>
              <a:t>Nashorn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Unity game </a:t>
            </a:r>
            <a:r>
              <a:rPr lang="en-US" dirty="0" smtClean="0"/>
              <a:t>engine (modified version of 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7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</a:t>
            </a:r>
            <a:r>
              <a:rPr lang="en-US" dirty="0" smtClean="0"/>
              <a:t>popularity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Diagrams from </a:t>
            </a:r>
            <a:r>
              <a:rPr lang="en-US" dirty="0">
                <a:hlinkClick r:id="rId2"/>
              </a:rPr>
              <a:t>http://langpop.com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90937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3985</TotalTime>
  <Words>277</Words>
  <Application>Microsoft Macintosh PowerPoint</Application>
  <PresentationFormat>On-screen Show (4:3)</PresentationFormat>
  <Paragraphs>54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luxoft-corporate-ppt-template</vt:lpstr>
      <vt:lpstr>Luxoft: Computer / TV</vt:lpstr>
      <vt:lpstr>WEB-007 JavaScript</vt:lpstr>
      <vt:lpstr>WEB-007 JavaScript</vt:lpstr>
      <vt:lpstr>JavaScript introduction</vt:lpstr>
      <vt:lpstr>JavaScript versions</vt:lpstr>
      <vt:lpstr>JavaScript versions</vt:lpstr>
      <vt:lpstr>Client-side JavaScript</vt:lpstr>
      <vt:lpstr>Client-side JavaScript</vt:lpstr>
      <vt:lpstr>JavaScript usage examples</vt:lpstr>
      <vt:lpstr>JavaScript popularity</vt:lpstr>
      <vt:lpstr>Normalized Comparison</vt:lpstr>
      <vt:lpstr>Github repositories</vt:lpstr>
      <vt:lpstr>Ohloh</vt:lpstr>
      <vt:lpstr>Normalized Discussion Site</vt:lpstr>
      <vt:lpstr>JavaScript introduction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Mikhail Vaisman</cp:lastModifiedBy>
  <cp:revision>139</cp:revision>
  <dcterms:created xsi:type="dcterms:W3CDTF">2014-06-05T10:48:46Z</dcterms:created>
  <dcterms:modified xsi:type="dcterms:W3CDTF">2015-04-18T13:46:52Z</dcterms:modified>
</cp:coreProperties>
</file>