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54" r:id="rId2"/>
  </p:sldMasterIdLst>
  <p:handoutMasterIdLst>
    <p:handoutMasterId r:id="rId21"/>
  </p:handoutMasterIdLst>
  <p:sldIdLst>
    <p:sldId id="279" r:id="rId3"/>
    <p:sldId id="359" r:id="rId4"/>
    <p:sldId id="366" r:id="rId5"/>
    <p:sldId id="368" r:id="rId6"/>
    <p:sldId id="369" r:id="rId7"/>
    <p:sldId id="371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2" r:id="rId19"/>
    <p:sldId id="3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8"/>
            <p14:sldId id="369"/>
            <p14:sldId id="371"/>
            <p14:sldId id="37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75" autoAdjust="0"/>
    <p:restoredTop sz="94660" autoAdjust="0"/>
  </p:normalViewPr>
  <p:slideViewPr>
    <p:cSldViewPr snapToObjects="1" showGuides="1">
      <p:cViewPr>
        <p:scale>
          <a:sx n="93" d="100"/>
          <a:sy n="93" d="100"/>
        </p:scale>
        <p:origin x="-112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20.04.15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</a:t>
            </a:r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endParaRPr lang="pl-PL" dirty="0" smtClean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visibility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2900" y="1295400"/>
            <a:ext cx="84582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(o) {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 smtClean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ru-RU" altLang="ru-RU" sz="1600" i="1" dirty="0" smtClean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defined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throughout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       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typeof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 ==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 {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 smtClean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lang="ru-RU" altLang="ru-RU" sz="1600" i="1" dirty="0" smtClean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j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defined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everywhere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not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just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block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j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          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 smtClean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lang="ru-RU" altLang="ru-RU" sz="1600" i="1" dirty="0" smtClean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k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defined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everywhere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not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just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loop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k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k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++) {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k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still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defined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prints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10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j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defined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but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may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not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initialized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Primitive and reference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primitive type has a fixed size in memory. </a:t>
            </a:r>
            <a:r>
              <a:rPr lang="en-US" dirty="0" smtClean="0"/>
              <a:t>The </a:t>
            </a:r>
            <a:r>
              <a:rPr lang="en-US" dirty="0"/>
              <a:t>variable can directly hold any primitive </a:t>
            </a:r>
            <a:r>
              <a:rPr lang="en-US" dirty="0" smtClean="0"/>
              <a:t>value</a:t>
            </a:r>
            <a:r>
              <a:rPr lang="en-US" dirty="0"/>
              <a:t>. </a:t>
            </a:r>
            <a:r>
              <a:rPr lang="en-US" dirty="0" smtClean="0"/>
              <a:t>On assignment value is </a:t>
            </a:r>
            <a:r>
              <a:rPr lang="en-US" dirty="0" smtClean="0"/>
              <a:t>copied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918" y="2336627"/>
            <a:ext cx="859349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3.14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Declare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initialize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Copy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variable's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Modify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of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original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alert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Displays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3.14;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copy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has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not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changed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and reference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Objects and functions are reference types. </a:t>
            </a:r>
            <a:r>
              <a:rPr lang="en-US" dirty="0" smtClean="0"/>
              <a:t>The </a:t>
            </a:r>
            <a:r>
              <a:rPr lang="en-US" dirty="0"/>
              <a:t>variable stores a reference to the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481" y="2151795"/>
            <a:ext cx="877317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Initialize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refer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Copy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that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reference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]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99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Modify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original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reference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alert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Display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changed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[99,2,3] </a:t>
            </a:r>
            <a:endParaRPr kumimoji="0" lang="en-US" altLang="ru-RU" sz="16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ru-RU" sz="1600" i="1" dirty="0" smtClean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reference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Garbage Collector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an object is no longer available for use, then the memory of the object is automatically freed by the garbage </a:t>
            </a:r>
            <a:r>
              <a:rPr lang="en-US" dirty="0" smtClean="0"/>
              <a:t>collector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this code runs, the original string "hello" is no longer reachable -- there are no references to it in any variables in the program. The system detects this fact and frees up its storage space for </a:t>
            </a:r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6481" y="2270587"/>
            <a:ext cx="87630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hello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Allocate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memory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u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toUpperCase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Create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    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Overwrite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reference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original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5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Variables and 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no difference between function’s variables and object's </a:t>
            </a:r>
            <a:r>
              <a:rPr lang="en-US" dirty="0" smtClean="0"/>
              <a:t>properties</a:t>
            </a:r>
            <a:r>
              <a:rPr lang="en-US" dirty="0"/>
              <a:t>. They are both assigned the same way, they are used the same way in JavaScript expressions, and so </a:t>
            </a:r>
            <a:r>
              <a:rPr lang="en-US" dirty="0" smtClean="0"/>
              <a:t>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the JavaScript interpreter starts </a:t>
            </a:r>
            <a:r>
              <a:rPr lang="en-US" dirty="0" smtClean="0"/>
              <a:t>up is </a:t>
            </a:r>
            <a:r>
              <a:rPr lang="en-US" dirty="0"/>
              <a:t>create a global </a:t>
            </a:r>
            <a:r>
              <a:rPr lang="en-US" dirty="0" smtClean="0"/>
              <a:t>object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properties of global object </a:t>
            </a:r>
            <a:r>
              <a:rPr lang="en-US" dirty="0" smtClean="0"/>
              <a:t>are </a:t>
            </a:r>
            <a:r>
              <a:rPr lang="en-US" dirty="0"/>
              <a:t>the global variables of JavaScript </a:t>
            </a:r>
            <a:r>
              <a:rPr lang="en-US" dirty="0" smtClean="0"/>
              <a:t>programs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JavaScript interpreter initializes the global object with a number of properties that refer to predefined values and </a:t>
            </a:r>
            <a:r>
              <a:rPr lang="en-US" dirty="0" smtClean="0"/>
              <a:t>functions. For example, </a:t>
            </a:r>
            <a:r>
              <a:rPr lang="en-US" dirty="0" err="1" smtClean="0"/>
              <a:t>parseInt</a:t>
            </a:r>
            <a:r>
              <a:rPr lang="en-US" dirty="0" smtClean="0"/>
              <a:t>(), Infinity,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02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Variables and 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client-side JavaScript, the Window object serves as the global </a:t>
            </a:r>
            <a:r>
              <a:rPr lang="en-US" dirty="0" smtClean="0"/>
              <a:t>object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Window object defines the core global properties, such as </a:t>
            </a:r>
            <a:r>
              <a:rPr lang="en-US" dirty="0" err="1"/>
              <a:t>parseInt</a:t>
            </a:r>
            <a:r>
              <a:rPr lang="en-US" dirty="0"/>
              <a:t> and Math, and also global client-side properties, such as navigator and </a:t>
            </a:r>
            <a:r>
              <a:rPr lang="en-US" dirty="0" smtClean="0"/>
              <a:t>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Variables and 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time the JavaScript interpreter begins to execute a function, it </a:t>
            </a:r>
            <a:r>
              <a:rPr lang="en-US" dirty="0" smtClean="0"/>
              <a:t>creates a new call </a:t>
            </a:r>
            <a:r>
              <a:rPr lang="en-US" dirty="0" smtClean="0"/>
              <a:t>object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function arguments and local variables are stored as properties of this call </a:t>
            </a:r>
            <a:r>
              <a:rPr lang="en-US" dirty="0" smtClean="0"/>
              <a:t>object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use of an entirely separate object for local variables is what allows JavaScript to keep local variables from overwriting the value of global variables with the same </a:t>
            </a: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4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Visibility chain (scope chain)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Every JavaScript execution context has a scope chain associated with it</a:t>
            </a:r>
            <a:r>
              <a:rPr lang="en-US" dirty="0" smtClean="0"/>
              <a:t>. </a:t>
            </a:r>
            <a:r>
              <a:rPr lang="en-US" dirty="0"/>
              <a:t>This scope chain is a list or chain of </a:t>
            </a:r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9218" name="Picture 2" descr="Figure 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019800" cy="334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9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type and declaration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Visibility </a:t>
            </a:r>
            <a:r>
              <a:rPr lang="en-US" dirty="0"/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/>
              <a:t>visibility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 </a:t>
            </a:r>
            <a:r>
              <a:rPr lang="en-US" dirty="0"/>
              <a:t>and reference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Garbage </a:t>
            </a:r>
            <a:r>
              <a:rPr lang="en-US" dirty="0"/>
              <a:t>Collector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</a:t>
            </a:r>
            <a:r>
              <a:rPr lang="en-US" dirty="0"/>
              <a:t>and object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Visibility </a:t>
            </a:r>
            <a:r>
              <a:rPr lang="en-US" dirty="0"/>
              <a:t>chain (scope chain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type and declaration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Visibility </a:t>
            </a:r>
            <a:r>
              <a:rPr lang="en-US" dirty="0"/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/>
              <a:t>visibility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 </a:t>
            </a:r>
            <a:r>
              <a:rPr lang="en-US" dirty="0"/>
              <a:t>and reference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Garbage </a:t>
            </a:r>
            <a:r>
              <a:rPr lang="en-US" dirty="0"/>
              <a:t>Collector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</a:t>
            </a:r>
            <a:r>
              <a:rPr lang="en-US" dirty="0"/>
              <a:t>and object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Visibility </a:t>
            </a:r>
            <a:r>
              <a:rPr lang="en-US" dirty="0"/>
              <a:t>chain (scope chain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Data type and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variable is a name associated with a </a:t>
            </a:r>
            <a:r>
              <a:rPr lang="en-US" dirty="0" smtClean="0"/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is </a:t>
            </a:r>
            <a:r>
              <a:rPr lang="en-US" dirty="0" err="1"/>
              <a:t>untyped</a:t>
            </a:r>
            <a:r>
              <a:rPr lang="en-US" dirty="0" smtClean="0"/>
              <a:t>. </a:t>
            </a:r>
            <a:r>
              <a:rPr lang="en-US" dirty="0"/>
              <a:t>This means, in part, that a JavaScript variable can hold a value of any data </a:t>
            </a:r>
            <a:r>
              <a:rPr lang="en-US" dirty="0" smtClean="0"/>
              <a:t>type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variable</a:t>
            </a:r>
            <a:r>
              <a:rPr lang="en-US" dirty="0"/>
              <a:t> </a:t>
            </a:r>
            <a:r>
              <a:rPr lang="en-US" dirty="0" smtClean="0"/>
              <a:t>can be declared in two ways: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With the keyword 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By simply assigning it a </a:t>
            </a:r>
            <a:r>
              <a:rPr lang="en-US" dirty="0" smtClean="0"/>
              <a:t>value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variable declared using the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dirty="0"/>
              <a:t>with no initial value specified has the value </a:t>
            </a:r>
            <a:r>
              <a:rPr lang="en-US" dirty="0" smtClean="0"/>
              <a:t>undefined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attempt to access an undeclared variable will result in a </a:t>
            </a:r>
            <a:r>
              <a:rPr lang="en-US" dirty="0" err="1"/>
              <a:t>ReferenceError</a:t>
            </a:r>
            <a:r>
              <a:rPr lang="en-US" dirty="0"/>
              <a:t> exception being thrown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00795" y="3276600"/>
            <a:ext cx="15424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42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48200" y="3810000"/>
            <a:ext cx="10486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42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0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Visibility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variable declared outside of any function </a:t>
            </a:r>
            <a:r>
              <a:rPr lang="en-US" dirty="0" smtClean="0"/>
              <a:t>is </a:t>
            </a:r>
            <a:r>
              <a:rPr lang="en-US" dirty="0"/>
              <a:t>called a global variable, because it is available to any other </a:t>
            </a:r>
            <a:r>
              <a:rPr lang="en-US" dirty="0" smtClean="0"/>
              <a:t>code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Assigning a value to a variable without </a:t>
            </a:r>
            <a:r>
              <a:rPr lang="en-US" dirty="0" err="1"/>
              <a:t>var</a:t>
            </a:r>
            <a:r>
              <a:rPr lang="en-US" dirty="0"/>
              <a:t> keyword always declares a global </a:t>
            </a:r>
            <a:r>
              <a:rPr lang="en-US" dirty="0" smtClean="0"/>
              <a:t>variable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Global </a:t>
            </a:r>
            <a:r>
              <a:rPr lang="en-US" dirty="0"/>
              <a:t>variables </a:t>
            </a:r>
            <a:r>
              <a:rPr lang="en-US" dirty="0" smtClean="0"/>
              <a:t>are properties </a:t>
            </a:r>
            <a:r>
              <a:rPr lang="en-US" dirty="0"/>
              <a:t>of the global object. In web pages the global object is </a:t>
            </a:r>
            <a:r>
              <a:rPr lang="en-US" dirty="0">
                <a:solidFill>
                  <a:schemeClr val="accent3"/>
                </a:solidFill>
              </a:rPr>
              <a:t>window</a:t>
            </a:r>
            <a:r>
              <a:rPr lang="en-US" dirty="0"/>
              <a:t>, so global variables can be set and access using the </a:t>
            </a:r>
            <a:r>
              <a:rPr lang="en-US" dirty="0" err="1">
                <a:solidFill>
                  <a:schemeClr val="accent3"/>
                </a:solidFill>
              </a:rPr>
              <a:t>window</a:t>
            </a:r>
            <a:r>
              <a:rPr lang="en-US" dirty="0" err="1"/>
              <a:t>.variable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0" y="4551452"/>
            <a:ext cx="27432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42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window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</a:t>
            </a:r>
            <a:r>
              <a:rPr lang="ru-RU" altLang="ru-RU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42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8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scope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918" y="1550981"/>
            <a:ext cx="878088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scope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global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global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checkscope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scope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change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global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global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myscope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global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myscope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checkscope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locallocal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myscope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variable declared within a function is called a local variable, because it is available only within that </a:t>
            </a:r>
            <a:r>
              <a:rPr lang="en-US" dirty="0" smtClean="0"/>
              <a:t>function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local variable takes precedence over a global variable with the same </a:t>
            </a:r>
            <a:r>
              <a:rPr lang="en-US" dirty="0" smtClean="0"/>
              <a:t>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4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scope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919" y="1205299"/>
            <a:ext cx="83820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scope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global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global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checkscope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variable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checkscope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local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global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9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Block </a:t>
            </a:r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does not have block-level </a:t>
            </a:r>
            <a:r>
              <a:rPr lang="en-US" dirty="0" smtClean="0"/>
              <a:t>scope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variables declared in a function, no matter where they are declared, are defined throughout the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87350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13160</TotalTime>
  <Words>674</Words>
  <Application>Microsoft Macintosh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luxoft-corporate-ppt-template</vt:lpstr>
      <vt:lpstr>Luxoft: Computer / TV</vt:lpstr>
      <vt:lpstr>WEB-007 JavaScript</vt:lpstr>
      <vt:lpstr>WEB-007 JavaScript</vt:lpstr>
      <vt:lpstr>Variables</vt:lpstr>
      <vt:lpstr>Data type and declaration</vt:lpstr>
      <vt:lpstr>Visibility scope</vt:lpstr>
      <vt:lpstr>Visibility scope</vt:lpstr>
      <vt:lpstr>Visibility scope</vt:lpstr>
      <vt:lpstr>Visibility scope</vt:lpstr>
      <vt:lpstr>Block visibility</vt:lpstr>
      <vt:lpstr>Block visibility</vt:lpstr>
      <vt:lpstr>Primitive and reference types</vt:lpstr>
      <vt:lpstr>Primitive and reference types</vt:lpstr>
      <vt:lpstr>Garbage Collector</vt:lpstr>
      <vt:lpstr>Variables and object properties</vt:lpstr>
      <vt:lpstr>Variables and object properties</vt:lpstr>
      <vt:lpstr>Variables and object properties</vt:lpstr>
      <vt:lpstr>Visibility chain (scope chain)</vt:lpstr>
      <vt:lpstr>Variables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225</cp:revision>
  <dcterms:created xsi:type="dcterms:W3CDTF">2014-06-05T10:48:46Z</dcterms:created>
  <dcterms:modified xsi:type="dcterms:W3CDTF">2015-04-20T06:04:24Z</dcterms:modified>
</cp:coreProperties>
</file>