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39"/>
  </p:notesMasterIdLst>
  <p:handoutMasterIdLst>
    <p:handoutMasterId r:id="rId40"/>
  </p:handoutMasterIdLst>
  <p:sldIdLst>
    <p:sldId id="279" r:id="rId3"/>
    <p:sldId id="359" r:id="rId4"/>
    <p:sldId id="366"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37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03B1046-DCF6-48A4-A75E-088AD02CCEF8}">
          <p14:sldIdLst>
            <p14:sldId id="279"/>
            <p14:sldId id="359"/>
            <p14:sldId id="366"/>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372"/>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1C"/>
    <a:srgbClr val="1B2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 pośredni 2 — Ak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975" autoAdjust="0"/>
    <p:restoredTop sz="76663" autoAdjust="0"/>
  </p:normalViewPr>
  <p:slideViewPr>
    <p:cSldViewPr snapToGrid="0" showGuides="1">
      <p:cViewPr>
        <p:scale>
          <a:sx n="93" d="100"/>
          <a:sy n="93" d="100"/>
        </p:scale>
        <p:origin x="-512"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C992D-86EE-4B77-9D4C-0D3138F2A9C0}" type="datetimeFigureOut">
              <a:rPr lang="en-US" smtClean="0"/>
              <a:t>14.05.15</a:t>
            </a:fld>
            <a:endParaRPr lang="en-US"/>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B8BC91-471F-4613-9B72-F3B8D2320248}" type="slidenum">
              <a:rPr lang="en-US" smtClean="0"/>
              <a:t>‹#›</a:t>
            </a:fld>
            <a:endParaRPr lang="en-US"/>
          </a:p>
        </p:txBody>
      </p:sp>
    </p:spTree>
    <p:extLst>
      <p:ext uri="{BB962C8B-B14F-4D97-AF65-F5344CB8AC3E}">
        <p14:creationId xmlns:p14="http://schemas.microsoft.com/office/powerpoint/2010/main" val="387048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E01A21-A149-4407-A9C2-EA510CD876FE}" type="datetimeFigureOut">
              <a:rPr lang="en-US" smtClean="0"/>
              <a:t>14.05.15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DCA466-F860-416E-91D3-D7944BB27F90}" type="slidenum">
              <a:rPr lang="en-US" smtClean="0"/>
              <a:t>‹#›</a:t>
            </a:fld>
            <a:endParaRPr lang="en-US"/>
          </a:p>
        </p:txBody>
      </p:sp>
    </p:spTree>
    <p:extLst>
      <p:ext uri="{BB962C8B-B14F-4D97-AF65-F5344CB8AC3E}">
        <p14:creationId xmlns:p14="http://schemas.microsoft.com/office/powerpoint/2010/main" val="250451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Array.slice</a:t>
            </a:r>
            <a:r>
              <a:rPr lang="en-US" dirty="0" smtClean="0"/>
              <a:t>()  and arguments</a:t>
            </a:r>
            <a:endParaRPr lang="en-US" dirty="0"/>
          </a:p>
        </p:txBody>
      </p:sp>
      <p:sp>
        <p:nvSpPr>
          <p:cNvPr id="4" name="Slide Number Placeholder 3"/>
          <p:cNvSpPr>
            <a:spLocks noGrp="1"/>
          </p:cNvSpPr>
          <p:nvPr>
            <p:ph type="sldNum" sz="quarter" idx="10"/>
          </p:nvPr>
        </p:nvSpPr>
        <p:spPr/>
        <p:txBody>
          <a:bodyPr/>
          <a:lstStyle/>
          <a:p>
            <a:fld id="{02DCA466-F860-416E-91D3-D7944BB27F90}" type="slidenum">
              <a:rPr lang="en-US" smtClean="0"/>
              <a:t>29</a:t>
            </a:fld>
            <a:endParaRPr lang="en-US"/>
          </a:p>
        </p:txBody>
      </p:sp>
    </p:spTree>
    <p:extLst>
      <p:ext uri="{BB962C8B-B14F-4D97-AF65-F5344CB8AC3E}">
        <p14:creationId xmlns:p14="http://schemas.microsoft.com/office/powerpoint/2010/main" val="325470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1" Type="http://schemas.openxmlformats.org/officeDocument/2006/relationships/hyperlink" Target="http://www.facebook.com/TrainingCenterLuxoft" TargetMode="External"/><Relationship Id="rId12" Type="http://schemas.openxmlformats.org/officeDocument/2006/relationships/image" Target="../media/image6.jpeg"/><Relationship Id="rId13"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s://inthr.luxoft.com/IntHRWebApp/aspx_PTC/CreateRequestTraining.aspx?Context=0" TargetMode="External"/><Relationship Id="rId3" Type="http://schemas.openxmlformats.org/officeDocument/2006/relationships/hyperlink" Target="http://luxtown.luxoft.com/Training_new_en/Home/Pages/LuxoftTraining.aspx" TargetMode="External"/><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hyperlink" Target="http://www.luxoft-training.ru/about" TargetMode="External"/><Relationship Id="rId7" Type="http://schemas.openxmlformats.org/officeDocument/2006/relationships/hyperlink" Target="http://www.luxoft-training.ru/timetable" TargetMode="External"/><Relationship Id="rId8" Type="http://schemas.openxmlformats.org/officeDocument/2006/relationships/hyperlink" Target="http://www.luxoft-training.ru/training/catalog_directions" TargetMode="External"/><Relationship Id="rId9" Type="http://schemas.openxmlformats.org/officeDocument/2006/relationships/hyperlink" Target="http://www.luxoft-training.ru/contacts" TargetMode="External"/><Relationship Id="rId10"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7" y="2955779"/>
            <a:ext cx="3966584"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Prostokąt 33"/>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65" name="Symbol zastępczy tekstu 33"/>
          <p:cNvSpPr>
            <a:spLocks noGrp="1"/>
          </p:cNvSpPr>
          <p:nvPr>
            <p:ph type="body" sz="quarter" idx="11" hasCustomPrompt="1"/>
          </p:nvPr>
        </p:nvSpPr>
        <p:spPr>
          <a:xfrm>
            <a:off x="285229" y="3962355"/>
            <a:ext cx="3978545" cy="835676"/>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Tree>
    <p:extLst>
      <p:ext uri="{BB962C8B-B14F-4D97-AF65-F5344CB8AC3E}">
        <p14:creationId xmlns:p14="http://schemas.microsoft.com/office/powerpoint/2010/main" val="127750995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dirty="0"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3573769814"/>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dirty="0" smtClean="0"/>
              <a:t>Click to edit content</a:t>
            </a:r>
          </a:p>
        </p:txBody>
      </p:sp>
    </p:spTree>
    <p:extLst>
      <p:ext uri="{BB962C8B-B14F-4D97-AF65-F5344CB8AC3E}">
        <p14:creationId xmlns:p14="http://schemas.microsoft.com/office/powerpoint/2010/main" val="1056582062"/>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137033882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dirty="0"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41370579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402572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8228406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dirty="0" smtClean="0"/>
              <a:t>EDIT SUBTITLE</a:t>
            </a:r>
          </a:p>
        </p:txBody>
      </p:sp>
      <p:sp>
        <p:nvSpPr>
          <p:cNvPr id="6" name="Symbol zastępczy zawartości 4"/>
          <p:cNvSpPr>
            <a:spLocks noGrp="1"/>
          </p:cNvSpPr>
          <p:nvPr>
            <p:ph sz="quarter" idx="13" hasCustomPrompt="1"/>
          </p:nvPr>
        </p:nvSpPr>
        <p:spPr>
          <a:xfrm>
            <a:off x="286942" y="1878226"/>
            <a:ext cx="2762088" cy="4327311"/>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4" hasCustomPrompt="1"/>
          </p:nvPr>
        </p:nvSpPr>
        <p:spPr>
          <a:xfrm>
            <a:off x="3202619" y="1878226"/>
            <a:ext cx="2762088" cy="4327311"/>
          </a:xfrm>
        </p:spPr>
        <p:txBody>
          <a:bodyPr/>
          <a:lstStyle>
            <a:lvl1pPr marL="359991">
              <a:defRPr/>
            </a:lvl1pPr>
          </a:lstStyle>
          <a:p>
            <a:pPr lvl="0"/>
            <a:r>
              <a:rPr lang="pl-PL" smtClean="0"/>
              <a:t>Click to edit content</a:t>
            </a:r>
          </a:p>
        </p:txBody>
      </p:sp>
      <p:sp>
        <p:nvSpPr>
          <p:cNvPr id="10" name="Symbol zastępczy zawartości 4"/>
          <p:cNvSpPr>
            <a:spLocks noGrp="1"/>
          </p:cNvSpPr>
          <p:nvPr>
            <p:ph sz="quarter" idx="15" hasCustomPrompt="1"/>
          </p:nvPr>
        </p:nvSpPr>
        <p:spPr>
          <a:xfrm>
            <a:off x="6118322" y="1878226"/>
            <a:ext cx="2762088" cy="4327311"/>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418046922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825296045"/>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651362537"/>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2" y="3958416"/>
            <a:ext cx="3997382"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6"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74967"/>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5" y="4840282"/>
            <a:ext cx="3999094"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42159880"/>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20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lstStyle>
            <a:lvl1pPr marL="0" indent="0">
              <a:buNone/>
              <a:defRPr sz="20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20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5" y="1578756"/>
            <a:ext cx="205779"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90792228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Timeline</a:t>
            </a:r>
            <a:endParaRPr lang="en-US"/>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lstStyle>
            <a:lvl1pPr marL="0" indent="0">
              <a:buNone/>
              <a:defRPr sz="20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lstStyle>
            <a:lvl1pPr marL="0" indent="0">
              <a:buNone/>
              <a:defRPr sz="20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20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20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lstStyle>
            <a:lvl1pPr marL="0" indent="0">
              <a:buNone/>
              <a:defRPr sz="20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20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
        <p:nvSpPr>
          <p:cNvPr id="4" name="Symbol zastępczy tekstu 3"/>
          <p:cNvSpPr>
            <a:spLocks noGrp="1"/>
          </p:cNvSpPr>
          <p:nvPr>
            <p:ph type="body" sz="quarter" idx="28" hasCustomPrompt="1"/>
          </p:nvPr>
        </p:nvSpPr>
        <p:spPr>
          <a:xfrm>
            <a:off x="2701529"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0" name="Symbol zastępczy tekstu 3"/>
          <p:cNvSpPr>
            <a:spLocks noGrp="1"/>
          </p:cNvSpPr>
          <p:nvPr>
            <p:ph type="body" sz="quarter" idx="29" hasCustomPrompt="1"/>
          </p:nvPr>
        </p:nvSpPr>
        <p:spPr>
          <a:xfrm>
            <a:off x="5453598"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
        <p:nvSpPr>
          <p:cNvPr id="21" name="Symbol zastępczy tekstu 3"/>
          <p:cNvSpPr>
            <a:spLocks noGrp="1"/>
          </p:cNvSpPr>
          <p:nvPr>
            <p:ph type="body" sz="quarter" idx="30" hasCustomPrompt="1"/>
          </p:nvPr>
        </p:nvSpPr>
        <p:spPr>
          <a:xfrm>
            <a:off x="8205325" y="1048974"/>
            <a:ext cx="675084" cy="301625"/>
          </a:xfrm>
        </p:spPr>
        <p:txBody>
          <a:bodyPr>
            <a:noAutofit/>
          </a:bodyPr>
          <a:lstStyle>
            <a:lvl1pPr marL="0" indent="0" algn="r">
              <a:buNone/>
              <a:defRPr sz="1100" b="1">
                <a:solidFill>
                  <a:schemeClr val="accent6"/>
                </a:solidFill>
              </a:defRPr>
            </a:lvl1pPr>
          </a:lstStyle>
          <a:p>
            <a:pPr lvl="0"/>
            <a:r>
              <a:rPr lang="pl-PL" sz="1400" smtClean="0"/>
              <a:t>YEAR</a:t>
            </a:r>
            <a:endParaRPr lang="en-US"/>
          </a:p>
        </p:txBody>
      </p:sp>
    </p:spTree>
    <p:extLst>
      <p:ext uri="{BB962C8B-B14F-4D97-AF65-F5344CB8AC3E}">
        <p14:creationId xmlns:p14="http://schemas.microsoft.com/office/powerpoint/2010/main" val="377715556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rostokąt 2"/>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
        <p:nvSpPr>
          <p:cNvPr id="2" name="Tytuł 1"/>
          <p:cNvSpPr>
            <a:spLocks noGrp="1"/>
          </p:cNvSpPr>
          <p:nvPr>
            <p:ph type="title" hasCustomPrompt="1"/>
          </p:nvPr>
        </p:nvSpPr>
        <p:spPr>
          <a:xfrm>
            <a:off x="286917" y="2955779"/>
            <a:ext cx="3976858"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34" name="Symbol zastępczy tekstu 33"/>
          <p:cNvSpPr>
            <a:spLocks noGrp="1"/>
          </p:cNvSpPr>
          <p:nvPr>
            <p:ph type="body" sz="quarter" idx="10" hasCustomPrompt="1"/>
          </p:nvPr>
        </p:nvSpPr>
        <p:spPr>
          <a:xfrm>
            <a:off x="286943" y="3958416"/>
            <a:ext cx="3987106"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35" name="Group 4"/>
          <p:cNvGrpSpPr>
            <a:grpSpLocks noChangeAspect="1"/>
          </p:cNvGrpSpPr>
          <p:nvPr userDrawn="1"/>
        </p:nvGrpSpPr>
        <p:grpSpPr bwMode="auto">
          <a:xfrm>
            <a:off x="6521143" y="5208887"/>
            <a:ext cx="684861" cy="632179"/>
            <a:chOff x="5779" y="5058"/>
            <a:chExt cx="624" cy="576"/>
          </a:xfrm>
        </p:grpSpPr>
        <p:sp>
          <p:nvSpPr>
            <p:cNvPr id="36"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8"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39"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0"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1"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2"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3"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4"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5"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6"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pic>
        <p:nvPicPr>
          <p:cNvPr id="64"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1670" y="580958"/>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477149"/>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a:solidFill>
                  <a:schemeClr val="accent3">
                    <a:lumMod val="75000"/>
                  </a:schemeClr>
                </a:solidFill>
              </a:defRPr>
            </a:lvl1pPr>
          </a:lstStyle>
          <a:p>
            <a:r>
              <a:rPr lang="pl-PL" dirty="0" smtClean="0"/>
              <a:t>EDIT TITLE</a:t>
            </a:r>
            <a:endParaRPr lang="en-US" dirty="0"/>
          </a:p>
        </p:txBody>
      </p:sp>
      <p:sp>
        <p:nvSpPr>
          <p:cNvPr id="4" name="Symbol zastępczy tekstu 33"/>
          <p:cNvSpPr>
            <a:spLocks noGrp="1"/>
          </p:cNvSpPr>
          <p:nvPr>
            <p:ph type="body" sz="quarter" idx="10" hasCustomPrompt="1"/>
          </p:nvPr>
        </p:nvSpPr>
        <p:spPr>
          <a:xfrm>
            <a:off x="286943" y="3958416"/>
            <a:ext cx="3956284" cy="828675"/>
          </a:xfrm>
        </p:spPr>
        <p:txBody>
          <a:bodyPr>
            <a:normAutofit/>
          </a:bodyPr>
          <a:lstStyle>
            <a:lvl1pPr marL="0" indent="0">
              <a:buNone/>
              <a:defRPr sz="2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7" name="Picture 13" descr="Luxoft_Logo_whit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24216" y="585241"/>
            <a:ext cx="2412000" cy="13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ymbol zastępczy tekstu 33"/>
          <p:cNvSpPr>
            <a:spLocks noGrp="1"/>
          </p:cNvSpPr>
          <p:nvPr>
            <p:ph type="body" sz="quarter" idx="11" hasCustomPrompt="1"/>
          </p:nvPr>
        </p:nvSpPr>
        <p:spPr>
          <a:xfrm>
            <a:off x="274954" y="4840282"/>
            <a:ext cx="3945829" cy="828675"/>
          </a:xfrm>
        </p:spPr>
        <p:txBody>
          <a:bodyPr>
            <a:normAutofit/>
          </a:bodyPr>
          <a:lstStyle>
            <a:lvl1pPr marL="0" indent="0">
              <a:buNone/>
              <a:defRPr sz="1800">
                <a:solidFill>
                  <a:srgbClr val="1B2E5B"/>
                </a:solidFill>
              </a:defRPr>
            </a:lvl1pPr>
            <a:lvl2pPr marL="325792" indent="0">
              <a:buNone/>
              <a:defRPr/>
            </a:lvl2pPr>
            <a:lvl3pPr marL="782980" indent="0">
              <a:buNone/>
              <a:defRPr/>
            </a:lvl3pPr>
            <a:lvl4pPr marL="1240169" indent="0">
              <a:buNone/>
              <a:defRPr/>
            </a:lvl4pPr>
            <a:lvl5pPr marL="1697358" indent="0">
              <a:buNone/>
              <a:defRPr/>
            </a:lvl5pPr>
          </a:lstStyle>
          <a:p>
            <a:pPr lvl="0"/>
            <a:r>
              <a:rPr lang="pl-PL" dirty="0" smtClean="0"/>
              <a:t>Edit text</a:t>
            </a:r>
          </a:p>
        </p:txBody>
      </p:sp>
      <p:grpSp>
        <p:nvGrpSpPr>
          <p:cNvPr id="9" name="Group 4"/>
          <p:cNvGrpSpPr>
            <a:grpSpLocks noChangeAspect="1"/>
          </p:cNvGrpSpPr>
          <p:nvPr userDrawn="1"/>
        </p:nvGrpSpPr>
        <p:grpSpPr bwMode="auto">
          <a:xfrm>
            <a:off x="6521143" y="5208887"/>
            <a:ext cx="684861" cy="632179"/>
            <a:chOff x="5779" y="5058"/>
            <a:chExt cx="624" cy="576"/>
          </a:xfrm>
        </p:grpSpPr>
        <p:sp>
          <p:nvSpPr>
            <p:cNvPr id="10" name="AutoShape 3"/>
            <p:cNvSpPr>
              <a:spLocks noChangeAspect="1" noChangeArrowheads="1" noTextEdit="1"/>
            </p:cNvSpPr>
            <p:nvPr userDrawn="1"/>
          </p:nvSpPr>
          <p:spPr bwMode="auto">
            <a:xfrm>
              <a:off x="5779" y="5058"/>
              <a:ext cx="624" cy="5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userDrawn="1"/>
          </p:nvSpPr>
          <p:spPr bwMode="auto">
            <a:xfrm>
              <a:off x="5779" y="5429"/>
              <a:ext cx="154" cy="208"/>
            </a:xfrm>
            <a:custGeom>
              <a:avLst/>
              <a:gdLst>
                <a:gd name="T0" fmla="*/ 167 w 253"/>
                <a:gd name="T1" fmla="*/ 343 h 343"/>
                <a:gd name="T2" fmla="*/ 167 w 253"/>
                <a:gd name="T3" fmla="*/ 343 h 343"/>
                <a:gd name="T4" fmla="*/ 160 w 253"/>
                <a:gd name="T5" fmla="*/ 337 h 343"/>
                <a:gd name="T6" fmla="*/ 69 w 253"/>
                <a:gd name="T7" fmla="*/ 90 h 343"/>
                <a:gd name="T8" fmla="*/ 62 w 253"/>
                <a:gd name="T9" fmla="*/ 79 h 343"/>
                <a:gd name="T10" fmla="*/ 58 w 253"/>
                <a:gd name="T11" fmla="*/ 89 h 343"/>
                <a:gd name="T12" fmla="*/ 58 w 253"/>
                <a:gd name="T13" fmla="*/ 338 h 343"/>
                <a:gd name="T14" fmla="*/ 53 w 253"/>
                <a:gd name="T15" fmla="*/ 343 h 343"/>
                <a:gd name="T16" fmla="*/ 5 w 253"/>
                <a:gd name="T17" fmla="*/ 343 h 343"/>
                <a:gd name="T18" fmla="*/ 0 w 253"/>
                <a:gd name="T19" fmla="*/ 338 h 343"/>
                <a:gd name="T20" fmla="*/ 0 w 253"/>
                <a:gd name="T21" fmla="*/ 5 h 343"/>
                <a:gd name="T22" fmla="*/ 5 w 253"/>
                <a:gd name="T23" fmla="*/ 0 h 343"/>
                <a:gd name="T24" fmla="*/ 91 w 253"/>
                <a:gd name="T25" fmla="*/ 0 h 343"/>
                <a:gd name="T26" fmla="*/ 97 w 253"/>
                <a:gd name="T27" fmla="*/ 6 h 343"/>
                <a:gd name="T28" fmla="*/ 183 w 253"/>
                <a:gd name="T29" fmla="*/ 245 h 343"/>
                <a:gd name="T30" fmla="*/ 189 w 253"/>
                <a:gd name="T31" fmla="*/ 253 h 343"/>
                <a:gd name="T32" fmla="*/ 193 w 253"/>
                <a:gd name="T33" fmla="*/ 248 h 343"/>
                <a:gd name="T34" fmla="*/ 193 w 253"/>
                <a:gd name="T35" fmla="*/ 5 h 343"/>
                <a:gd name="T36" fmla="*/ 198 w 253"/>
                <a:gd name="T37" fmla="*/ 0 h 343"/>
                <a:gd name="T38" fmla="*/ 248 w 253"/>
                <a:gd name="T39" fmla="*/ 0 h 343"/>
                <a:gd name="T40" fmla="*/ 253 w 253"/>
                <a:gd name="T41" fmla="*/ 5 h 343"/>
                <a:gd name="T42" fmla="*/ 253 w 253"/>
                <a:gd name="T43" fmla="*/ 338 h 343"/>
                <a:gd name="T44" fmla="*/ 248 w 253"/>
                <a:gd name="T45" fmla="*/ 343 h 343"/>
                <a:gd name="T46" fmla="*/ 167 w 253"/>
                <a:gd name="T47" fmla="*/ 34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343">
                  <a:moveTo>
                    <a:pt x="167" y="343"/>
                  </a:moveTo>
                  <a:lnTo>
                    <a:pt x="167" y="343"/>
                  </a:lnTo>
                  <a:cubicBezTo>
                    <a:pt x="163" y="343"/>
                    <a:pt x="162" y="341"/>
                    <a:pt x="160" y="337"/>
                  </a:cubicBezTo>
                  <a:lnTo>
                    <a:pt x="69" y="90"/>
                  </a:lnTo>
                  <a:cubicBezTo>
                    <a:pt x="66" y="83"/>
                    <a:pt x="65" y="79"/>
                    <a:pt x="62" y="79"/>
                  </a:cubicBezTo>
                  <a:cubicBezTo>
                    <a:pt x="59" y="79"/>
                    <a:pt x="58" y="80"/>
                    <a:pt x="58" y="89"/>
                  </a:cubicBezTo>
                  <a:lnTo>
                    <a:pt x="58" y="338"/>
                  </a:lnTo>
                  <a:lnTo>
                    <a:pt x="53" y="343"/>
                  </a:lnTo>
                  <a:lnTo>
                    <a:pt x="5" y="343"/>
                  </a:lnTo>
                  <a:lnTo>
                    <a:pt x="0" y="338"/>
                  </a:lnTo>
                  <a:lnTo>
                    <a:pt x="0" y="5"/>
                  </a:lnTo>
                  <a:lnTo>
                    <a:pt x="5" y="0"/>
                  </a:lnTo>
                  <a:lnTo>
                    <a:pt x="91" y="0"/>
                  </a:lnTo>
                  <a:cubicBezTo>
                    <a:pt x="94" y="0"/>
                    <a:pt x="96" y="2"/>
                    <a:pt x="97" y="6"/>
                  </a:cubicBezTo>
                  <a:lnTo>
                    <a:pt x="183" y="245"/>
                  </a:lnTo>
                  <a:cubicBezTo>
                    <a:pt x="186" y="252"/>
                    <a:pt x="187" y="253"/>
                    <a:pt x="189" y="253"/>
                  </a:cubicBezTo>
                  <a:cubicBezTo>
                    <a:pt x="192" y="253"/>
                    <a:pt x="193" y="252"/>
                    <a:pt x="193" y="248"/>
                  </a:cubicBezTo>
                  <a:lnTo>
                    <a:pt x="193" y="5"/>
                  </a:lnTo>
                  <a:lnTo>
                    <a:pt x="198" y="0"/>
                  </a:lnTo>
                  <a:lnTo>
                    <a:pt x="248" y="0"/>
                  </a:lnTo>
                  <a:lnTo>
                    <a:pt x="253" y="5"/>
                  </a:lnTo>
                  <a:lnTo>
                    <a:pt x="253" y="338"/>
                  </a:lnTo>
                  <a:lnTo>
                    <a:pt x="248" y="343"/>
                  </a:lnTo>
                  <a:lnTo>
                    <a:pt x="167" y="343"/>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2" name="Freeform 6"/>
            <p:cNvSpPr>
              <a:spLocks/>
            </p:cNvSpPr>
            <p:nvPr userDrawn="1"/>
          </p:nvSpPr>
          <p:spPr bwMode="auto">
            <a:xfrm>
              <a:off x="5958" y="5429"/>
              <a:ext cx="167" cy="208"/>
            </a:xfrm>
            <a:custGeom>
              <a:avLst/>
              <a:gdLst>
                <a:gd name="T0" fmla="*/ 212 w 274"/>
                <a:gd name="T1" fmla="*/ 0 h 343"/>
                <a:gd name="T2" fmla="*/ 212 w 274"/>
                <a:gd name="T3" fmla="*/ 0 h 343"/>
                <a:gd name="T4" fmla="*/ 271 w 274"/>
                <a:gd name="T5" fmla="*/ 0 h 343"/>
                <a:gd name="T6" fmla="*/ 274 w 274"/>
                <a:gd name="T7" fmla="*/ 5 h 343"/>
                <a:gd name="T8" fmla="*/ 186 w 274"/>
                <a:gd name="T9" fmla="*/ 181 h 343"/>
                <a:gd name="T10" fmla="*/ 168 w 274"/>
                <a:gd name="T11" fmla="*/ 219 h 343"/>
                <a:gd name="T12" fmla="*/ 168 w 274"/>
                <a:gd name="T13" fmla="*/ 338 h 343"/>
                <a:gd name="T14" fmla="*/ 163 w 274"/>
                <a:gd name="T15" fmla="*/ 343 h 343"/>
                <a:gd name="T16" fmla="*/ 106 w 274"/>
                <a:gd name="T17" fmla="*/ 343 h 343"/>
                <a:gd name="T18" fmla="*/ 101 w 274"/>
                <a:gd name="T19" fmla="*/ 338 h 343"/>
                <a:gd name="T20" fmla="*/ 101 w 274"/>
                <a:gd name="T21" fmla="*/ 219 h 343"/>
                <a:gd name="T22" fmla="*/ 86 w 274"/>
                <a:gd name="T23" fmla="*/ 183 h 343"/>
                <a:gd name="T24" fmla="*/ 0 w 274"/>
                <a:gd name="T25" fmla="*/ 5 h 343"/>
                <a:gd name="T26" fmla="*/ 4 w 274"/>
                <a:gd name="T27" fmla="*/ 0 h 343"/>
                <a:gd name="T28" fmla="*/ 66 w 274"/>
                <a:gd name="T29" fmla="*/ 0 h 343"/>
                <a:gd name="T30" fmla="*/ 73 w 274"/>
                <a:gd name="T31" fmla="*/ 5 h 343"/>
                <a:gd name="T32" fmla="*/ 130 w 274"/>
                <a:gd name="T33" fmla="*/ 139 h 343"/>
                <a:gd name="T34" fmla="*/ 138 w 274"/>
                <a:gd name="T35" fmla="*/ 147 h 343"/>
                <a:gd name="T36" fmla="*/ 146 w 274"/>
                <a:gd name="T37" fmla="*/ 139 h 343"/>
                <a:gd name="T38" fmla="*/ 204 w 274"/>
                <a:gd name="T39" fmla="*/ 5 h 343"/>
                <a:gd name="T40" fmla="*/ 212 w 274"/>
                <a:gd name="T41"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4" h="343">
                  <a:moveTo>
                    <a:pt x="212" y="0"/>
                  </a:moveTo>
                  <a:lnTo>
                    <a:pt x="212" y="0"/>
                  </a:lnTo>
                  <a:lnTo>
                    <a:pt x="271" y="0"/>
                  </a:lnTo>
                  <a:lnTo>
                    <a:pt x="274" y="5"/>
                  </a:lnTo>
                  <a:cubicBezTo>
                    <a:pt x="255" y="48"/>
                    <a:pt x="208" y="141"/>
                    <a:pt x="186" y="181"/>
                  </a:cubicBezTo>
                  <a:cubicBezTo>
                    <a:pt x="172" y="205"/>
                    <a:pt x="168" y="212"/>
                    <a:pt x="168" y="219"/>
                  </a:cubicBezTo>
                  <a:lnTo>
                    <a:pt x="168" y="338"/>
                  </a:lnTo>
                  <a:lnTo>
                    <a:pt x="163" y="343"/>
                  </a:lnTo>
                  <a:lnTo>
                    <a:pt x="106" y="343"/>
                  </a:lnTo>
                  <a:lnTo>
                    <a:pt x="101" y="338"/>
                  </a:lnTo>
                  <a:lnTo>
                    <a:pt x="101" y="219"/>
                  </a:lnTo>
                  <a:cubicBezTo>
                    <a:pt x="101" y="211"/>
                    <a:pt x="98" y="206"/>
                    <a:pt x="86" y="183"/>
                  </a:cubicBezTo>
                  <a:cubicBezTo>
                    <a:pt x="64" y="143"/>
                    <a:pt x="12" y="33"/>
                    <a:pt x="0" y="5"/>
                  </a:cubicBezTo>
                  <a:lnTo>
                    <a:pt x="4" y="0"/>
                  </a:lnTo>
                  <a:lnTo>
                    <a:pt x="66" y="0"/>
                  </a:lnTo>
                  <a:cubicBezTo>
                    <a:pt x="70" y="0"/>
                    <a:pt x="72" y="1"/>
                    <a:pt x="73" y="5"/>
                  </a:cubicBezTo>
                  <a:cubicBezTo>
                    <a:pt x="88" y="42"/>
                    <a:pt x="114" y="104"/>
                    <a:pt x="130" y="139"/>
                  </a:cubicBezTo>
                  <a:cubicBezTo>
                    <a:pt x="134" y="146"/>
                    <a:pt x="135" y="147"/>
                    <a:pt x="138" y="147"/>
                  </a:cubicBezTo>
                  <a:cubicBezTo>
                    <a:pt x="141" y="147"/>
                    <a:pt x="143" y="146"/>
                    <a:pt x="146" y="139"/>
                  </a:cubicBezTo>
                  <a:cubicBezTo>
                    <a:pt x="162" y="107"/>
                    <a:pt x="189" y="44"/>
                    <a:pt x="204" y="5"/>
                  </a:cubicBezTo>
                  <a:cubicBezTo>
                    <a:pt x="206" y="1"/>
                    <a:pt x="209" y="0"/>
                    <a:pt x="212"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3" name="Freeform 7"/>
            <p:cNvSpPr>
              <a:spLocks/>
            </p:cNvSpPr>
            <p:nvPr userDrawn="1"/>
          </p:nvSpPr>
          <p:spPr bwMode="auto">
            <a:xfrm>
              <a:off x="6138" y="5428"/>
              <a:ext cx="120" cy="212"/>
            </a:xfrm>
            <a:custGeom>
              <a:avLst/>
              <a:gdLst>
                <a:gd name="T0" fmla="*/ 114 w 197"/>
                <a:gd name="T1" fmla="*/ 54 h 350"/>
                <a:gd name="T2" fmla="*/ 114 w 197"/>
                <a:gd name="T3" fmla="*/ 54 h 350"/>
                <a:gd name="T4" fmla="*/ 73 w 197"/>
                <a:gd name="T5" fmla="*/ 90 h 350"/>
                <a:gd name="T6" fmla="*/ 133 w 197"/>
                <a:gd name="T7" fmla="*/ 157 h 350"/>
                <a:gd name="T8" fmla="*/ 197 w 197"/>
                <a:gd name="T9" fmla="*/ 258 h 350"/>
                <a:gd name="T10" fmla="*/ 99 w 197"/>
                <a:gd name="T11" fmla="*/ 350 h 350"/>
                <a:gd name="T12" fmla="*/ 4 w 197"/>
                <a:gd name="T13" fmla="*/ 340 h 350"/>
                <a:gd name="T14" fmla="*/ 0 w 197"/>
                <a:gd name="T15" fmla="*/ 336 h 350"/>
                <a:gd name="T16" fmla="*/ 3 w 197"/>
                <a:gd name="T17" fmla="*/ 291 h 350"/>
                <a:gd name="T18" fmla="*/ 7 w 197"/>
                <a:gd name="T19" fmla="*/ 287 h 350"/>
                <a:gd name="T20" fmla="*/ 85 w 197"/>
                <a:gd name="T21" fmla="*/ 294 h 350"/>
                <a:gd name="T22" fmla="*/ 127 w 197"/>
                <a:gd name="T23" fmla="*/ 258 h 350"/>
                <a:gd name="T24" fmla="*/ 56 w 197"/>
                <a:gd name="T25" fmla="*/ 178 h 350"/>
                <a:gd name="T26" fmla="*/ 4 w 197"/>
                <a:gd name="T27" fmla="*/ 87 h 350"/>
                <a:gd name="T28" fmla="*/ 114 w 197"/>
                <a:gd name="T29" fmla="*/ 0 h 350"/>
                <a:gd name="T30" fmla="*/ 192 w 197"/>
                <a:gd name="T31" fmla="*/ 10 h 350"/>
                <a:gd name="T32" fmla="*/ 195 w 197"/>
                <a:gd name="T33" fmla="*/ 15 h 350"/>
                <a:gd name="T34" fmla="*/ 192 w 197"/>
                <a:gd name="T35" fmla="*/ 59 h 350"/>
                <a:gd name="T36" fmla="*/ 189 w 197"/>
                <a:gd name="T37" fmla="*/ 62 h 350"/>
                <a:gd name="T38" fmla="*/ 114 w 197"/>
                <a:gd name="T39" fmla="*/ 5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 h="350">
                  <a:moveTo>
                    <a:pt x="114" y="54"/>
                  </a:moveTo>
                  <a:lnTo>
                    <a:pt x="114" y="54"/>
                  </a:lnTo>
                  <a:cubicBezTo>
                    <a:pt x="84" y="54"/>
                    <a:pt x="73" y="65"/>
                    <a:pt x="73" y="90"/>
                  </a:cubicBezTo>
                  <a:cubicBezTo>
                    <a:pt x="73" y="110"/>
                    <a:pt x="79" y="119"/>
                    <a:pt x="133" y="157"/>
                  </a:cubicBezTo>
                  <a:cubicBezTo>
                    <a:pt x="175" y="186"/>
                    <a:pt x="197" y="209"/>
                    <a:pt x="197" y="258"/>
                  </a:cubicBezTo>
                  <a:cubicBezTo>
                    <a:pt x="197" y="323"/>
                    <a:pt x="163" y="350"/>
                    <a:pt x="99" y="350"/>
                  </a:cubicBezTo>
                  <a:cubicBezTo>
                    <a:pt x="59" y="350"/>
                    <a:pt x="24" y="345"/>
                    <a:pt x="4" y="340"/>
                  </a:cubicBezTo>
                  <a:lnTo>
                    <a:pt x="0" y="336"/>
                  </a:lnTo>
                  <a:lnTo>
                    <a:pt x="3" y="291"/>
                  </a:lnTo>
                  <a:lnTo>
                    <a:pt x="7" y="287"/>
                  </a:lnTo>
                  <a:cubicBezTo>
                    <a:pt x="32" y="292"/>
                    <a:pt x="58" y="294"/>
                    <a:pt x="85" y="294"/>
                  </a:cubicBezTo>
                  <a:cubicBezTo>
                    <a:pt x="114" y="294"/>
                    <a:pt x="127" y="286"/>
                    <a:pt x="127" y="258"/>
                  </a:cubicBezTo>
                  <a:cubicBezTo>
                    <a:pt x="127" y="239"/>
                    <a:pt x="125" y="230"/>
                    <a:pt x="56" y="178"/>
                  </a:cubicBezTo>
                  <a:cubicBezTo>
                    <a:pt x="13" y="145"/>
                    <a:pt x="4" y="122"/>
                    <a:pt x="4" y="87"/>
                  </a:cubicBezTo>
                  <a:cubicBezTo>
                    <a:pt x="4" y="19"/>
                    <a:pt x="41" y="0"/>
                    <a:pt x="114" y="0"/>
                  </a:cubicBezTo>
                  <a:cubicBezTo>
                    <a:pt x="143" y="0"/>
                    <a:pt x="180" y="5"/>
                    <a:pt x="192" y="10"/>
                  </a:cubicBezTo>
                  <a:lnTo>
                    <a:pt x="195" y="15"/>
                  </a:lnTo>
                  <a:lnTo>
                    <a:pt x="192" y="59"/>
                  </a:lnTo>
                  <a:lnTo>
                    <a:pt x="189" y="62"/>
                  </a:lnTo>
                  <a:cubicBezTo>
                    <a:pt x="170" y="57"/>
                    <a:pt x="136" y="54"/>
                    <a:pt x="114" y="54"/>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4" name="Freeform 8"/>
            <p:cNvSpPr>
              <a:spLocks/>
            </p:cNvSpPr>
            <p:nvPr userDrawn="1"/>
          </p:nvSpPr>
          <p:spPr bwMode="auto">
            <a:xfrm>
              <a:off x="6293" y="5429"/>
              <a:ext cx="121" cy="208"/>
            </a:xfrm>
            <a:custGeom>
              <a:avLst/>
              <a:gdLst>
                <a:gd name="T0" fmla="*/ 0 w 199"/>
                <a:gd name="T1" fmla="*/ 5 h 343"/>
                <a:gd name="T2" fmla="*/ 0 w 199"/>
                <a:gd name="T3" fmla="*/ 5 h 343"/>
                <a:gd name="T4" fmla="*/ 5 w 199"/>
                <a:gd name="T5" fmla="*/ 0 h 343"/>
                <a:gd name="T6" fmla="*/ 190 w 199"/>
                <a:gd name="T7" fmla="*/ 0 h 343"/>
                <a:gd name="T8" fmla="*/ 195 w 199"/>
                <a:gd name="T9" fmla="*/ 5 h 343"/>
                <a:gd name="T10" fmla="*/ 195 w 199"/>
                <a:gd name="T11" fmla="*/ 50 h 343"/>
                <a:gd name="T12" fmla="*/ 190 w 199"/>
                <a:gd name="T13" fmla="*/ 55 h 343"/>
                <a:gd name="T14" fmla="*/ 71 w 199"/>
                <a:gd name="T15" fmla="*/ 55 h 343"/>
                <a:gd name="T16" fmla="*/ 68 w 199"/>
                <a:gd name="T17" fmla="*/ 58 h 343"/>
                <a:gd name="T18" fmla="*/ 68 w 199"/>
                <a:gd name="T19" fmla="*/ 138 h 343"/>
                <a:gd name="T20" fmla="*/ 71 w 199"/>
                <a:gd name="T21" fmla="*/ 141 h 343"/>
                <a:gd name="T22" fmla="*/ 172 w 199"/>
                <a:gd name="T23" fmla="*/ 141 h 343"/>
                <a:gd name="T24" fmla="*/ 177 w 199"/>
                <a:gd name="T25" fmla="*/ 146 h 343"/>
                <a:gd name="T26" fmla="*/ 177 w 199"/>
                <a:gd name="T27" fmla="*/ 188 h 343"/>
                <a:gd name="T28" fmla="*/ 172 w 199"/>
                <a:gd name="T29" fmla="*/ 193 h 343"/>
                <a:gd name="T30" fmla="*/ 71 w 199"/>
                <a:gd name="T31" fmla="*/ 193 h 343"/>
                <a:gd name="T32" fmla="*/ 68 w 199"/>
                <a:gd name="T33" fmla="*/ 196 h 343"/>
                <a:gd name="T34" fmla="*/ 68 w 199"/>
                <a:gd name="T35" fmla="*/ 284 h 343"/>
                <a:gd name="T36" fmla="*/ 71 w 199"/>
                <a:gd name="T37" fmla="*/ 287 h 343"/>
                <a:gd name="T38" fmla="*/ 194 w 199"/>
                <a:gd name="T39" fmla="*/ 287 h 343"/>
                <a:gd name="T40" fmla="*/ 199 w 199"/>
                <a:gd name="T41" fmla="*/ 292 h 343"/>
                <a:gd name="T42" fmla="*/ 199 w 199"/>
                <a:gd name="T43" fmla="*/ 338 h 343"/>
                <a:gd name="T44" fmla="*/ 194 w 199"/>
                <a:gd name="T45" fmla="*/ 343 h 343"/>
                <a:gd name="T46" fmla="*/ 5 w 199"/>
                <a:gd name="T47" fmla="*/ 343 h 343"/>
                <a:gd name="T48" fmla="*/ 0 w 199"/>
                <a:gd name="T49" fmla="*/ 338 h 343"/>
                <a:gd name="T50" fmla="*/ 0 w 199"/>
                <a:gd name="T51" fmla="*/ 5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43">
                  <a:moveTo>
                    <a:pt x="0" y="5"/>
                  </a:moveTo>
                  <a:lnTo>
                    <a:pt x="0" y="5"/>
                  </a:lnTo>
                  <a:lnTo>
                    <a:pt x="5" y="0"/>
                  </a:lnTo>
                  <a:lnTo>
                    <a:pt x="190" y="0"/>
                  </a:lnTo>
                  <a:lnTo>
                    <a:pt x="195" y="5"/>
                  </a:lnTo>
                  <a:lnTo>
                    <a:pt x="195" y="50"/>
                  </a:lnTo>
                  <a:lnTo>
                    <a:pt x="190" y="55"/>
                  </a:lnTo>
                  <a:lnTo>
                    <a:pt x="71" y="55"/>
                  </a:lnTo>
                  <a:lnTo>
                    <a:pt x="68" y="58"/>
                  </a:lnTo>
                  <a:lnTo>
                    <a:pt x="68" y="138"/>
                  </a:lnTo>
                  <a:lnTo>
                    <a:pt x="71" y="141"/>
                  </a:lnTo>
                  <a:lnTo>
                    <a:pt x="172" y="141"/>
                  </a:lnTo>
                  <a:lnTo>
                    <a:pt x="177" y="146"/>
                  </a:lnTo>
                  <a:lnTo>
                    <a:pt x="177" y="188"/>
                  </a:lnTo>
                  <a:lnTo>
                    <a:pt x="172" y="193"/>
                  </a:lnTo>
                  <a:lnTo>
                    <a:pt x="71" y="193"/>
                  </a:lnTo>
                  <a:lnTo>
                    <a:pt x="68" y="196"/>
                  </a:lnTo>
                  <a:lnTo>
                    <a:pt x="68" y="284"/>
                  </a:lnTo>
                  <a:lnTo>
                    <a:pt x="71" y="287"/>
                  </a:lnTo>
                  <a:lnTo>
                    <a:pt x="194" y="287"/>
                  </a:lnTo>
                  <a:lnTo>
                    <a:pt x="199" y="292"/>
                  </a:lnTo>
                  <a:lnTo>
                    <a:pt x="199" y="338"/>
                  </a:lnTo>
                  <a:lnTo>
                    <a:pt x="194" y="343"/>
                  </a:lnTo>
                  <a:lnTo>
                    <a:pt x="5" y="343"/>
                  </a:lnTo>
                  <a:lnTo>
                    <a:pt x="0" y="338"/>
                  </a:lnTo>
                  <a:lnTo>
                    <a:pt x="0" y="5"/>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5" name="Freeform 9"/>
            <p:cNvSpPr>
              <a:spLocks/>
            </p:cNvSpPr>
            <p:nvPr userDrawn="1"/>
          </p:nvSpPr>
          <p:spPr bwMode="auto">
            <a:xfrm>
              <a:off x="6292" y="5268"/>
              <a:ext cx="60" cy="92"/>
            </a:xfrm>
            <a:custGeom>
              <a:avLst/>
              <a:gdLst>
                <a:gd name="T0" fmla="*/ 27 w 99"/>
                <a:gd name="T1" fmla="*/ 0 h 151"/>
                <a:gd name="T2" fmla="*/ 27 w 99"/>
                <a:gd name="T3" fmla="*/ 0 h 151"/>
                <a:gd name="T4" fmla="*/ 7 w 99"/>
                <a:gd name="T5" fmla="*/ 1 h 151"/>
                <a:gd name="T6" fmla="*/ 4 w 99"/>
                <a:gd name="T7" fmla="*/ 7 h 151"/>
                <a:gd name="T8" fmla="*/ 4 w 99"/>
                <a:gd name="T9" fmla="*/ 24 h 151"/>
                <a:gd name="T10" fmla="*/ 2 w 99"/>
                <a:gd name="T11" fmla="*/ 52 h 151"/>
                <a:gd name="T12" fmla="*/ 1 w 99"/>
                <a:gd name="T13" fmla="*/ 86 h 151"/>
                <a:gd name="T14" fmla="*/ 0 w 99"/>
                <a:gd name="T15" fmla="*/ 113 h 151"/>
                <a:gd name="T16" fmla="*/ 2 w 99"/>
                <a:gd name="T17" fmla="*/ 136 h 151"/>
                <a:gd name="T18" fmla="*/ 11 w 99"/>
                <a:gd name="T19" fmla="*/ 147 h 151"/>
                <a:gd name="T20" fmla="*/ 34 w 99"/>
                <a:gd name="T21" fmla="*/ 151 h 151"/>
                <a:gd name="T22" fmla="*/ 70 w 99"/>
                <a:gd name="T23" fmla="*/ 141 h 151"/>
                <a:gd name="T24" fmla="*/ 92 w 99"/>
                <a:gd name="T25" fmla="*/ 113 h 151"/>
                <a:gd name="T26" fmla="*/ 99 w 99"/>
                <a:gd name="T27" fmla="*/ 76 h 151"/>
                <a:gd name="T28" fmla="*/ 82 w 99"/>
                <a:gd name="T29" fmla="*/ 23 h 151"/>
                <a:gd name="T30" fmla="*/ 27 w 99"/>
                <a:gd name="T3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9" h="151">
                  <a:moveTo>
                    <a:pt x="27" y="0"/>
                  </a:moveTo>
                  <a:lnTo>
                    <a:pt x="27" y="0"/>
                  </a:lnTo>
                  <a:cubicBezTo>
                    <a:pt x="16" y="0"/>
                    <a:pt x="9" y="0"/>
                    <a:pt x="7" y="1"/>
                  </a:cubicBezTo>
                  <a:cubicBezTo>
                    <a:pt x="5" y="2"/>
                    <a:pt x="4" y="4"/>
                    <a:pt x="4" y="7"/>
                  </a:cubicBezTo>
                  <a:cubicBezTo>
                    <a:pt x="4" y="10"/>
                    <a:pt x="4" y="16"/>
                    <a:pt x="4" y="24"/>
                  </a:cubicBezTo>
                  <a:cubicBezTo>
                    <a:pt x="3" y="36"/>
                    <a:pt x="2" y="45"/>
                    <a:pt x="2" y="52"/>
                  </a:cubicBezTo>
                  <a:lnTo>
                    <a:pt x="1" y="86"/>
                  </a:lnTo>
                  <a:cubicBezTo>
                    <a:pt x="0" y="101"/>
                    <a:pt x="0" y="110"/>
                    <a:pt x="0" y="113"/>
                  </a:cubicBezTo>
                  <a:cubicBezTo>
                    <a:pt x="0" y="123"/>
                    <a:pt x="1" y="131"/>
                    <a:pt x="2" y="136"/>
                  </a:cubicBezTo>
                  <a:cubicBezTo>
                    <a:pt x="4" y="140"/>
                    <a:pt x="7" y="144"/>
                    <a:pt x="11" y="147"/>
                  </a:cubicBezTo>
                  <a:cubicBezTo>
                    <a:pt x="16" y="150"/>
                    <a:pt x="24" y="151"/>
                    <a:pt x="34" y="151"/>
                  </a:cubicBezTo>
                  <a:cubicBezTo>
                    <a:pt x="49" y="151"/>
                    <a:pt x="61" y="148"/>
                    <a:pt x="70" y="141"/>
                  </a:cubicBezTo>
                  <a:cubicBezTo>
                    <a:pt x="79" y="134"/>
                    <a:pt x="86" y="125"/>
                    <a:pt x="92" y="113"/>
                  </a:cubicBezTo>
                  <a:cubicBezTo>
                    <a:pt x="97" y="101"/>
                    <a:pt x="99" y="89"/>
                    <a:pt x="99" y="76"/>
                  </a:cubicBezTo>
                  <a:cubicBezTo>
                    <a:pt x="99" y="56"/>
                    <a:pt x="93" y="39"/>
                    <a:pt x="82" y="23"/>
                  </a:cubicBezTo>
                  <a:cubicBezTo>
                    <a:pt x="70" y="8"/>
                    <a:pt x="51" y="0"/>
                    <a:pt x="27" y="0"/>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6" name="Freeform 10"/>
            <p:cNvSpPr>
              <a:spLocks noEditPoints="1"/>
            </p:cNvSpPr>
            <p:nvPr userDrawn="1"/>
          </p:nvSpPr>
          <p:spPr bwMode="auto">
            <a:xfrm>
              <a:off x="5780" y="5233"/>
              <a:ext cx="633" cy="161"/>
            </a:xfrm>
            <a:custGeom>
              <a:avLst/>
              <a:gdLst>
                <a:gd name="T0" fmla="*/ 879 w 1040"/>
                <a:gd name="T1" fmla="*/ 215 h 266"/>
                <a:gd name="T2" fmla="*/ 791 w 1040"/>
                <a:gd name="T3" fmla="*/ 211 h 266"/>
                <a:gd name="T4" fmla="*/ 820 w 1040"/>
                <a:gd name="T5" fmla="*/ 160 h 266"/>
                <a:gd name="T6" fmla="*/ 806 w 1040"/>
                <a:gd name="T7" fmla="*/ 56 h 266"/>
                <a:gd name="T8" fmla="*/ 845 w 1040"/>
                <a:gd name="T9" fmla="*/ 53 h 266"/>
                <a:gd name="T10" fmla="*/ 955 w 1040"/>
                <a:gd name="T11" fmla="*/ 177 h 266"/>
                <a:gd name="T12" fmla="*/ 770 w 1040"/>
                <a:gd name="T13" fmla="*/ 214 h 266"/>
                <a:gd name="T14" fmla="*/ 632 w 1040"/>
                <a:gd name="T15" fmla="*/ 212 h 266"/>
                <a:gd name="T16" fmla="*/ 657 w 1040"/>
                <a:gd name="T17" fmla="*/ 166 h 266"/>
                <a:gd name="T18" fmla="*/ 655 w 1040"/>
                <a:gd name="T19" fmla="*/ 68 h 266"/>
                <a:gd name="T20" fmla="*/ 639 w 1040"/>
                <a:gd name="T21" fmla="*/ 52 h 266"/>
                <a:gd name="T22" fmla="*/ 770 w 1040"/>
                <a:gd name="T23" fmla="*/ 92 h 266"/>
                <a:gd name="T24" fmla="*/ 736 w 1040"/>
                <a:gd name="T25" fmla="*/ 62 h 266"/>
                <a:gd name="T26" fmla="*/ 679 w 1040"/>
                <a:gd name="T27" fmla="*/ 68 h 266"/>
                <a:gd name="T28" fmla="*/ 713 w 1040"/>
                <a:gd name="T29" fmla="*/ 122 h 266"/>
                <a:gd name="T30" fmla="*/ 730 w 1040"/>
                <a:gd name="T31" fmla="*/ 108 h 266"/>
                <a:gd name="T32" fmla="*/ 725 w 1040"/>
                <a:gd name="T33" fmla="*/ 159 h 266"/>
                <a:gd name="T34" fmla="*/ 680 w 1040"/>
                <a:gd name="T35" fmla="*/ 194 h 266"/>
                <a:gd name="T36" fmla="*/ 777 w 1040"/>
                <a:gd name="T37" fmla="*/ 172 h 266"/>
                <a:gd name="T38" fmla="*/ 616 w 1040"/>
                <a:gd name="T39" fmla="*/ 91 h 266"/>
                <a:gd name="T40" fmla="*/ 580 w 1040"/>
                <a:gd name="T41" fmla="*/ 61 h 266"/>
                <a:gd name="T42" fmla="*/ 572 w 1040"/>
                <a:gd name="T43" fmla="*/ 208 h 266"/>
                <a:gd name="T44" fmla="*/ 494 w 1040"/>
                <a:gd name="T45" fmla="*/ 210 h 266"/>
                <a:gd name="T46" fmla="*/ 523 w 1040"/>
                <a:gd name="T47" fmla="*/ 134 h 266"/>
                <a:gd name="T48" fmla="*/ 455 w 1040"/>
                <a:gd name="T49" fmla="*/ 89 h 266"/>
                <a:gd name="T50" fmla="*/ 462 w 1040"/>
                <a:gd name="T51" fmla="*/ 52 h 266"/>
                <a:gd name="T52" fmla="*/ 615 w 1040"/>
                <a:gd name="T53" fmla="*/ 52 h 266"/>
                <a:gd name="T54" fmla="*/ 616 w 1040"/>
                <a:gd name="T55" fmla="*/ 91 h 266"/>
                <a:gd name="T56" fmla="*/ 339 w 1040"/>
                <a:gd name="T57" fmla="*/ 202 h 266"/>
                <a:gd name="T58" fmla="*/ 324 w 1040"/>
                <a:gd name="T59" fmla="*/ 161 h 266"/>
                <a:gd name="T60" fmla="*/ 408 w 1040"/>
                <a:gd name="T61" fmla="*/ 200 h 266"/>
                <a:gd name="T62" fmla="*/ 373 w 1040"/>
                <a:gd name="T63" fmla="*/ 138 h 266"/>
                <a:gd name="T64" fmla="*/ 340 w 1040"/>
                <a:gd name="T65" fmla="*/ 63 h 266"/>
                <a:gd name="T66" fmla="*/ 416 w 1040"/>
                <a:gd name="T67" fmla="*/ 54 h 266"/>
                <a:gd name="T68" fmla="*/ 426 w 1040"/>
                <a:gd name="T69" fmla="*/ 93 h 266"/>
                <a:gd name="T70" fmla="*/ 374 w 1040"/>
                <a:gd name="T71" fmla="*/ 56 h 266"/>
                <a:gd name="T72" fmla="*/ 386 w 1040"/>
                <a:gd name="T73" fmla="*/ 117 h 266"/>
                <a:gd name="T74" fmla="*/ 420 w 1040"/>
                <a:gd name="T75" fmla="*/ 200 h 266"/>
                <a:gd name="T76" fmla="*/ 284 w 1040"/>
                <a:gd name="T77" fmla="*/ 204 h 266"/>
                <a:gd name="T78" fmla="*/ 267 w 1040"/>
                <a:gd name="T79" fmla="*/ 212 h 266"/>
                <a:gd name="T80" fmla="*/ 253 w 1040"/>
                <a:gd name="T81" fmla="*/ 200 h 266"/>
                <a:gd name="T82" fmla="*/ 238 w 1040"/>
                <a:gd name="T83" fmla="*/ 56 h 266"/>
                <a:gd name="T84" fmla="*/ 294 w 1040"/>
                <a:gd name="T85" fmla="*/ 51 h 266"/>
                <a:gd name="T86" fmla="*/ 276 w 1040"/>
                <a:gd name="T87" fmla="*/ 125 h 266"/>
                <a:gd name="T88" fmla="*/ 210 w 1040"/>
                <a:gd name="T89" fmla="*/ 213 h 266"/>
                <a:gd name="T90" fmla="*/ 107 w 1040"/>
                <a:gd name="T91" fmla="*/ 212 h 266"/>
                <a:gd name="T92" fmla="*/ 76 w 1040"/>
                <a:gd name="T93" fmla="*/ 209 h 266"/>
                <a:gd name="T94" fmla="*/ 101 w 1040"/>
                <a:gd name="T95" fmla="*/ 104 h 266"/>
                <a:gd name="T96" fmla="*/ 74 w 1040"/>
                <a:gd name="T97" fmla="*/ 54 h 266"/>
                <a:gd name="T98" fmla="*/ 147 w 1040"/>
                <a:gd name="T99" fmla="*/ 52 h 266"/>
                <a:gd name="T100" fmla="*/ 125 w 1040"/>
                <a:gd name="T101" fmla="*/ 68 h 266"/>
                <a:gd name="T102" fmla="*/ 123 w 1040"/>
                <a:gd name="T103" fmla="*/ 195 h 266"/>
                <a:gd name="T104" fmla="*/ 195 w 1040"/>
                <a:gd name="T105" fmla="*/ 190 h 266"/>
                <a:gd name="T106" fmla="*/ 215 w 1040"/>
                <a:gd name="T107" fmla="*/ 189 h 266"/>
                <a:gd name="T108" fmla="*/ 1040 w 1040"/>
                <a:gd name="T109" fmla="*/ 0 h 266"/>
                <a:gd name="T110" fmla="*/ 0 w 1040"/>
                <a:gd name="T11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0" h="266">
                  <a:moveTo>
                    <a:pt x="955" y="177"/>
                  </a:moveTo>
                  <a:lnTo>
                    <a:pt x="955" y="177"/>
                  </a:lnTo>
                  <a:cubicBezTo>
                    <a:pt x="948" y="190"/>
                    <a:pt x="938" y="199"/>
                    <a:pt x="926" y="205"/>
                  </a:cubicBezTo>
                  <a:cubicBezTo>
                    <a:pt x="914" y="211"/>
                    <a:pt x="899" y="215"/>
                    <a:pt x="879" y="215"/>
                  </a:cubicBezTo>
                  <a:cubicBezTo>
                    <a:pt x="875" y="215"/>
                    <a:pt x="869" y="214"/>
                    <a:pt x="863" y="214"/>
                  </a:cubicBezTo>
                  <a:cubicBezTo>
                    <a:pt x="851" y="213"/>
                    <a:pt x="844" y="212"/>
                    <a:pt x="842" y="212"/>
                  </a:cubicBezTo>
                  <a:cubicBezTo>
                    <a:pt x="816" y="212"/>
                    <a:pt x="800" y="213"/>
                    <a:pt x="795" y="213"/>
                  </a:cubicBezTo>
                  <a:cubicBezTo>
                    <a:pt x="793" y="213"/>
                    <a:pt x="791" y="213"/>
                    <a:pt x="791" y="211"/>
                  </a:cubicBezTo>
                  <a:cubicBezTo>
                    <a:pt x="791" y="210"/>
                    <a:pt x="792" y="210"/>
                    <a:pt x="793" y="209"/>
                  </a:cubicBezTo>
                  <a:cubicBezTo>
                    <a:pt x="794" y="209"/>
                    <a:pt x="797" y="209"/>
                    <a:pt x="802" y="208"/>
                  </a:cubicBezTo>
                  <a:cubicBezTo>
                    <a:pt x="808" y="207"/>
                    <a:pt x="813" y="204"/>
                    <a:pt x="815" y="200"/>
                  </a:cubicBezTo>
                  <a:cubicBezTo>
                    <a:pt x="818" y="196"/>
                    <a:pt x="820" y="182"/>
                    <a:pt x="820" y="160"/>
                  </a:cubicBezTo>
                  <a:lnTo>
                    <a:pt x="822" y="95"/>
                  </a:lnTo>
                  <a:cubicBezTo>
                    <a:pt x="822" y="88"/>
                    <a:pt x="822" y="80"/>
                    <a:pt x="821" y="74"/>
                  </a:cubicBezTo>
                  <a:cubicBezTo>
                    <a:pt x="820" y="67"/>
                    <a:pt x="818" y="62"/>
                    <a:pt x="816" y="60"/>
                  </a:cubicBezTo>
                  <a:cubicBezTo>
                    <a:pt x="814" y="58"/>
                    <a:pt x="810" y="57"/>
                    <a:pt x="806" y="56"/>
                  </a:cubicBezTo>
                  <a:cubicBezTo>
                    <a:pt x="802" y="56"/>
                    <a:pt x="801" y="55"/>
                    <a:pt x="801" y="53"/>
                  </a:cubicBezTo>
                  <a:cubicBezTo>
                    <a:pt x="801" y="51"/>
                    <a:pt x="801" y="51"/>
                    <a:pt x="803" y="51"/>
                  </a:cubicBezTo>
                  <a:cubicBezTo>
                    <a:pt x="805" y="51"/>
                    <a:pt x="810" y="51"/>
                    <a:pt x="818" y="52"/>
                  </a:cubicBezTo>
                  <a:cubicBezTo>
                    <a:pt x="826" y="52"/>
                    <a:pt x="836" y="53"/>
                    <a:pt x="845" y="53"/>
                  </a:cubicBezTo>
                  <a:lnTo>
                    <a:pt x="871" y="52"/>
                  </a:lnTo>
                  <a:cubicBezTo>
                    <a:pt x="902" y="52"/>
                    <a:pt x="926" y="60"/>
                    <a:pt x="943" y="75"/>
                  </a:cubicBezTo>
                  <a:cubicBezTo>
                    <a:pt x="959" y="91"/>
                    <a:pt x="967" y="110"/>
                    <a:pt x="967" y="134"/>
                  </a:cubicBezTo>
                  <a:cubicBezTo>
                    <a:pt x="967" y="151"/>
                    <a:pt x="963" y="165"/>
                    <a:pt x="955" y="177"/>
                  </a:cubicBezTo>
                  <a:close/>
                  <a:moveTo>
                    <a:pt x="778" y="178"/>
                  </a:moveTo>
                  <a:lnTo>
                    <a:pt x="778" y="178"/>
                  </a:lnTo>
                  <a:cubicBezTo>
                    <a:pt x="778" y="179"/>
                    <a:pt x="777" y="185"/>
                    <a:pt x="775" y="195"/>
                  </a:cubicBezTo>
                  <a:cubicBezTo>
                    <a:pt x="774" y="197"/>
                    <a:pt x="773" y="204"/>
                    <a:pt x="770" y="214"/>
                  </a:cubicBezTo>
                  <a:lnTo>
                    <a:pt x="719" y="214"/>
                  </a:lnTo>
                  <a:cubicBezTo>
                    <a:pt x="712" y="214"/>
                    <a:pt x="701" y="214"/>
                    <a:pt x="687" y="213"/>
                  </a:cubicBezTo>
                  <a:cubicBezTo>
                    <a:pt x="673" y="213"/>
                    <a:pt x="660" y="212"/>
                    <a:pt x="649" y="212"/>
                  </a:cubicBezTo>
                  <a:cubicBezTo>
                    <a:pt x="638" y="212"/>
                    <a:pt x="632" y="212"/>
                    <a:pt x="632" y="212"/>
                  </a:cubicBezTo>
                  <a:cubicBezTo>
                    <a:pt x="632" y="211"/>
                    <a:pt x="631" y="211"/>
                    <a:pt x="631" y="210"/>
                  </a:cubicBezTo>
                  <a:cubicBezTo>
                    <a:pt x="631" y="209"/>
                    <a:pt x="633" y="208"/>
                    <a:pt x="635" y="208"/>
                  </a:cubicBezTo>
                  <a:cubicBezTo>
                    <a:pt x="644" y="208"/>
                    <a:pt x="650" y="205"/>
                    <a:pt x="653" y="201"/>
                  </a:cubicBezTo>
                  <a:cubicBezTo>
                    <a:pt x="656" y="196"/>
                    <a:pt x="657" y="184"/>
                    <a:pt x="657" y="166"/>
                  </a:cubicBezTo>
                  <a:lnTo>
                    <a:pt x="657" y="141"/>
                  </a:lnTo>
                  <a:lnTo>
                    <a:pt x="658" y="117"/>
                  </a:lnTo>
                  <a:cubicBezTo>
                    <a:pt x="658" y="112"/>
                    <a:pt x="657" y="104"/>
                    <a:pt x="657" y="90"/>
                  </a:cubicBezTo>
                  <a:cubicBezTo>
                    <a:pt x="656" y="77"/>
                    <a:pt x="656" y="70"/>
                    <a:pt x="655" y="68"/>
                  </a:cubicBezTo>
                  <a:cubicBezTo>
                    <a:pt x="655" y="66"/>
                    <a:pt x="654" y="64"/>
                    <a:pt x="652" y="62"/>
                  </a:cubicBezTo>
                  <a:cubicBezTo>
                    <a:pt x="650" y="61"/>
                    <a:pt x="645" y="59"/>
                    <a:pt x="638" y="57"/>
                  </a:cubicBezTo>
                  <a:cubicBezTo>
                    <a:pt x="636" y="56"/>
                    <a:pt x="635" y="55"/>
                    <a:pt x="635" y="54"/>
                  </a:cubicBezTo>
                  <a:cubicBezTo>
                    <a:pt x="635" y="53"/>
                    <a:pt x="636" y="52"/>
                    <a:pt x="639" y="52"/>
                  </a:cubicBezTo>
                  <a:lnTo>
                    <a:pt x="664" y="53"/>
                  </a:lnTo>
                  <a:cubicBezTo>
                    <a:pt x="673" y="54"/>
                    <a:pt x="694" y="54"/>
                    <a:pt x="729" y="54"/>
                  </a:cubicBezTo>
                  <a:cubicBezTo>
                    <a:pt x="751" y="54"/>
                    <a:pt x="763" y="54"/>
                    <a:pt x="763" y="54"/>
                  </a:cubicBezTo>
                  <a:cubicBezTo>
                    <a:pt x="766" y="63"/>
                    <a:pt x="768" y="76"/>
                    <a:pt x="770" y="92"/>
                  </a:cubicBezTo>
                  <a:cubicBezTo>
                    <a:pt x="770" y="93"/>
                    <a:pt x="769" y="93"/>
                    <a:pt x="769" y="93"/>
                  </a:cubicBezTo>
                  <a:cubicBezTo>
                    <a:pt x="768" y="93"/>
                    <a:pt x="768" y="93"/>
                    <a:pt x="767" y="92"/>
                  </a:cubicBezTo>
                  <a:cubicBezTo>
                    <a:pt x="761" y="83"/>
                    <a:pt x="756" y="76"/>
                    <a:pt x="751" y="72"/>
                  </a:cubicBezTo>
                  <a:cubicBezTo>
                    <a:pt x="746" y="67"/>
                    <a:pt x="741" y="64"/>
                    <a:pt x="736" y="62"/>
                  </a:cubicBezTo>
                  <a:cubicBezTo>
                    <a:pt x="730" y="60"/>
                    <a:pt x="722" y="59"/>
                    <a:pt x="709" y="59"/>
                  </a:cubicBezTo>
                  <a:cubicBezTo>
                    <a:pt x="697" y="59"/>
                    <a:pt x="688" y="59"/>
                    <a:pt x="681" y="61"/>
                  </a:cubicBezTo>
                  <a:cubicBezTo>
                    <a:pt x="680" y="62"/>
                    <a:pt x="680" y="63"/>
                    <a:pt x="680" y="65"/>
                  </a:cubicBezTo>
                  <a:cubicBezTo>
                    <a:pt x="680" y="66"/>
                    <a:pt x="680" y="67"/>
                    <a:pt x="679" y="68"/>
                  </a:cubicBezTo>
                  <a:cubicBezTo>
                    <a:pt x="679" y="75"/>
                    <a:pt x="678" y="92"/>
                    <a:pt x="678" y="121"/>
                  </a:cubicBezTo>
                  <a:cubicBezTo>
                    <a:pt x="678" y="122"/>
                    <a:pt x="678" y="124"/>
                    <a:pt x="678" y="126"/>
                  </a:cubicBezTo>
                  <a:cubicBezTo>
                    <a:pt x="685" y="127"/>
                    <a:pt x="689" y="127"/>
                    <a:pt x="691" y="127"/>
                  </a:cubicBezTo>
                  <a:cubicBezTo>
                    <a:pt x="701" y="127"/>
                    <a:pt x="709" y="125"/>
                    <a:pt x="713" y="122"/>
                  </a:cubicBezTo>
                  <a:cubicBezTo>
                    <a:pt x="718" y="119"/>
                    <a:pt x="722" y="112"/>
                    <a:pt x="725" y="102"/>
                  </a:cubicBezTo>
                  <a:cubicBezTo>
                    <a:pt x="726" y="101"/>
                    <a:pt x="727" y="100"/>
                    <a:pt x="728" y="100"/>
                  </a:cubicBezTo>
                  <a:cubicBezTo>
                    <a:pt x="729" y="100"/>
                    <a:pt x="730" y="101"/>
                    <a:pt x="730" y="103"/>
                  </a:cubicBezTo>
                  <a:lnTo>
                    <a:pt x="730" y="108"/>
                  </a:lnTo>
                  <a:cubicBezTo>
                    <a:pt x="729" y="115"/>
                    <a:pt x="729" y="121"/>
                    <a:pt x="729" y="128"/>
                  </a:cubicBezTo>
                  <a:cubicBezTo>
                    <a:pt x="729" y="139"/>
                    <a:pt x="729" y="149"/>
                    <a:pt x="729" y="158"/>
                  </a:cubicBezTo>
                  <a:cubicBezTo>
                    <a:pt x="729" y="161"/>
                    <a:pt x="729" y="162"/>
                    <a:pt x="727" y="162"/>
                  </a:cubicBezTo>
                  <a:cubicBezTo>
                    <a:pt x="726" y="162"/>
                    <a:pt x="725" y="161"/>
                    <a:pt x="725" y="159"/>
                  </a:cubicBezTo>
                  <a:cubicBezTo>
                    <a:pt x="723" y="150"/>
                    <a:pt x="720" y="143"/>
                    <a:pt x="714" y="138"/>
                  </a:cubicBezTo>
                  <a:cubicBezTo>
                    <a:pt x="709" y="134"/>
                    <a:pt x="697" y="132"/>
                    <a:pt x="678" y="132"/>
                  </a:cubicBezTo>
                  <a:cubicBezTo>
                    <a:pt x="678" y="138"/>
                    <a:pt x="678" y="148"/>
                    <a:pt x="678" y="161"/>
                  </a:cubicBezTo>
                  <a:cubicBezTo>
                    <a:pt x="678" y="178"/>
                    <a:pt x="679" y="189"/>
                    <a:pt x="680" y="194"/>
                  </a:cubicBezTo>
                  <a:cubicBezTo>
                    <a:pt x="681" y="198"/>
                    <a:pt x="684" y="202"/>
                    <a:pt x="689" y="205"/>
                  </a:cubicBezTo>
                  <a:cubicBezTo>
                    <a:pt x="693" y="207"/>
                    <a:pt x="701" y="209"/>
                    <a:pt x="712" y="209"/>
                  </a:cubicBezTo>
                  <a:cubicBezTo>
                    <a:pt x="744" y="209"/>
                    <a:pt x="764" y="198"/>
                    <a:pt x="774" y="176"/>
                  </a:cubicBezTo>
                  <a:cubicBezTo>
                    <a:pt x="775" y="173"/>
                    <a:pt x="776" y="172"/>
                    <a:pt x="777" y="172"/>
                  </a:cubicBezTo>
                  <a:cubicBezTo>
                    <a:pt x="778" y="172"/>
                    <a:pt x="779" y="173"/>
                    <a:pt x="779" y="175"/>
                  </a:cubicBezTo>
                  <a:cubicBezTo>
                    <a:pt x="779" y="176"/>
                    <a:pt x="779" y="177"/>
                    <a:pt x="778" y="178"/>
                  </a:cubicBezTo>
                  <a:close/>
                  <a:moveTo>
                    <a:pt x="616" y="91"/>
                  </a:moveTo>
                  <a:lnTo>
                    <a:pt x="616" y="91"/>
                  </a:lnTo>
                  <a:cubicBezTo>
                    <a:pt x="615" y="91"/>
                    <a:pt x="614" y="90"/>
                    <a:pt x="613" y="90"/>
                  </a:cubicBezTo>
                  <a:cubicBezTo>
                    <a:pt x="613" y="89"/>
                    <a:pt x="611" y="87"/>
                    <a:pt x="609" y="83"/>
                  </a:cubicBezTo>
                  <a:cubicBezTo>
                    <a:pt x="605" y="76"/>
                    <a:pt x="600" y="71"/>
                    <a:pt x="596" y="68"/>
                  </a:cubicBezTo>
                  <a:cubicBezTo>
                    <a:pt x="591" y="64"/>
                    <a:pt x="586" y="62"/>
                    <a:pt x="580" y="61"/>
                  </a:cubicBezTo>
                  <a:cubicBezTo>
                    <a:pt x="575" y="60"/>
                    <a:pt x="563" y="60"/>
                    <a:pt x="546" y="59"/>
                  </a:cubicBezTo>
                  <a:cubicBezTo>
                    <a:pt x="545" y="72"/>
                    <a:pt x="545" y="86"/>
                    <a:pt x="545" y="101"/>
                  </a:cubicBezTo>
                  <a:cubicBezTo>
                    <a:pt x="545" y="154"/>
                    <a:pt x="546" y="184"/>
                    <a:pt x="548" y="194"/>
                  </a:cubicBezTo>
                  <a:cubicBezTo>
                    <a:pt x="550" y="203"/>
                    <a:pt x="558" y="208"/>
                    <a:pt x="572" y="208"/>
                  </a:cubicBezTo>
                  <a:cubicBezTo>
                    <a:pt x="575" y="208"/>
                    <a:pt x="577" y="208"/>
                    <a:pt x="577" y="210"/>
                  </a:cubicBezTo>
                  <a:cubicBezTo>
                    <a:pt x="577" y="211"/>
                    <a:pt x="576" y="212"/>
                    <a:pt x="572" y="212"/>
                  </a:cubicBezTo>
                  <a:lnTo>
                    <a:pt x="497" y="212"/>
                  </a:lnTo>
                  <a:cubicBezTo>
                    <a:pt x="495" y="212"/>
                    <a:pt x="494" y="211"/>
                    <a:pt x="494" y="210"/>
                  </a:cubicBezTo>
                  <a:cubicBezTo>
                    <a:pt x="494" y="208"/>
                    <a:pt x="496" y="208"/>
                    <a:pt x="500" y="208"/>
                  </a:cubicBezTo>
                  <a:cubicBezTo>
                    <a:pt x="507" y="208"/>
                    <a:pt x="512" y="206"/>
                    <a:pt x="516" y="202"/>
                  </a:cubicBezTo>
                  <a:cubicBezTo>
                    <a:pt x="520" y="199"/>
                    <a:pt x="522" y="194"/>
                    <a:pt x="523" y="188"/>
                  </a:cubicBezTo>
                  <a:cubicBezTo>
                    <a:pt x="523" y="181"/>
                    <a:pt x="523" y="163"/>
                    <a:pt x="523" y="134"/>
                  </a:cubicBezTo>
                  <a:cubicBezTo>
                    <a:pt x="523" y="109"/>
                    <a:pt x="523" y="84"/>
                    <a:pt x="521" y="59"/>
                  </a:cubicBezTo>
                  <a:cubicBezTo>
                    <a:pt x="515" y="59"/>
                    <a:pt x="510" y="59"/>
                    <a:pt x="507" y="59"/>
                  </a:cubicBezTo>
                  <a:cubicBezTo>
                    <a:pt x="490" y="59"/>
                    <a:pt x="477" y="62"/>
                    <a:pt x="469" y="70"/>
                  </a:cubicBezTo>
                  <a:cubicBezTo>
                    <a:pt x="461" y="77"/>
                    <a:pt x="457" y="84"/>
                    <a:pt x="455" y="89"/>
                  </a:cubicBezTo>
                  <a:cubicBezTo>
                    <a:pt x="455" y="91"/>
                    <a:pt x="454" y="92"/>
                    <a:pt x="452" y="92"/>
                  </a:cubicBezTo>
                  <a:cubicBezTo>
                    <a:pt x="451" y="92"/>
                    <a:pt x="451" y="92"/>
                    <a:pt x="450" y="91"/>
                  </a:cubicBezTo>
                  <a:cubicBezTo>
                    <a:pt x="450" y="82"/>
                    <a:pt x="452" y="69"/>
                    <a:pt x="455" y="52"/>
                  </a:cubicBezTo>
                  <a:cubicBezTo>
                    <a:pt x="459" y="52"/>
                    <a:pt x="461" y="52"/>
                    <a:pt x="462" y="52"/>
                  </a:cubicBezTo>
                  <a:cubicBezTo>
                    <a:pt x="468" y="52"/>
                    <a:pt x="477" y="52"/>
                    <a:pt x="488" y="53"/>
                  </a:cubicBezTo>
                  <a:cubicBezTo>
                    <a:pt x="499" y="54"/>
                    <a:pt x="517" y="54"/>
                    <a:pt x="540" y="54"/>
                  </a:cubicBezTo>
                  <a:cubicBezTo>
                    <a:pt x="565" y="54"/>
                    <a:pt x="580" y="54"/>
                    <a:pt x="588" y="53"/>
                  </a:cubicBezTo>
                  <a:cubicBezTo>
                    <a:pt x="594" y="52"/>
                    <a:pt x="603" y="52"/>
                    <a:pt x="615" y="52"/>
                  </a:cubicBezTo>
                  <a:cubicBezTo>
                    <a:pt x="616" y="58"/>
                    <a:pt x="617" y="64"/>
                    <a:pt x="617" y="70"/>
                  </a:cubicBezTo>
                  <a:cubicBezTo>
                    <a:pt x="617" y="78"/>
                    <a:pt x="618" y="83"/>
                    <a:pt x="618" y="86"/>
                  </a:cubicBezTo>
                  <a:cubicBezTo>
                    <a:pt x="619" y="86"/>
                    <a:pt x="619" y="87"/>
                    <a:pt x="619" y="88"/>
                  </a:cubicBezTo>
                  <a:cubicBezTo>
                    <a:pt x="619" y="90"/>
                    <a:pt x="618" y="91"/>
                    <a:pt x="616" y="91"/>
                  </a:cubicBezTo>
                  <a:close/>
                  <a:moveTo>
                    <a:pt x="420" y="200"/>
                  </a:moveTo>
                  <a:lnTo>
                    <a:pt x="420" y="200"/>
                  </a:lnTo>
                  <a:cubicBezTo>
                    <a:pt x="409" y="210"/>
                    <a:pt x="396" y="215"/>
                    <a:pt x="381" y="215"/>
                  </a:cubicBezTo>
                  <a:cubicBezTo>
                    <a:pt x="367" y="215"/>
                    <a:pt x="353" y="210"/>
                    <a:pt x="339" y="202"/>
                  </a:cubicBezTo>
                  <a:cubicBezTo>
                    <a:pt x="336" y="204"/>
                    <a:pt x="334" y="207"/>
                    <a:pt x="334" y="210"/>
                  </a:cubicBezTo>
                  <a:cubicBezTo>
                    <a:pt x="333" y="212"/>
                    <a:pt x="332" y="214"/>
                    <a:pt x="330" y="214"/>
                  </a:cubicBezTo>
                  <a:cubicBezTo>
                    <a:pt x="329" y="214"/>
                    <a:pt x="328" y="212"/>
                    <a:pt x="328" y="209"/>
                  </a:cubicBezTo>
                  <a:cubicBezTo>
                    <a:pt x="327" y="205"/>
                    <a:pt x="326" y="190"/>
                    <a:pt x="324" y="161"/>
                  </a:cubicBezTo>
                  <a:cubicBezTo>
                    <a:pt x="324" y="160"/>
                    <a:pt x="325" y="160"/>
                    <a:pt x="327" y="160"/>
                  </a:cubicBezTo>
                  <a:cubicBezTo>
                    <a:pt x="328" y="160"/>
                    <a:pt x="329" y="161"/>
                    <a:pt x="330" y="163"/>
                  </a:cubicBezTo>
                  <a:cubicBezTo>
                    <a:pt x="342" y="194"/>
                    <a:pt x="360" y="210"/>
                    <a:pt x="382" y="210"/>
                  </a:cubicBezTo>
                  <a:cubicBezTo>
                    <a:pt x="393" y="210"/>
                    <a:pt x="402" y="206"/>
                    <a:pt x="408" y="200"/>
                  </a:cubicBezTo>
                  <a:cubicBezTo>
                    <a:pt x="415" y="193"/>
                    <a:pt x="418" y="185"/>
                    <a:pt x="418" y="177"/>
                  </a:cubicBezTo>
                  <a:cubicBezTo>
                    <a:pt x="418" y="171"/>
                    <a:pt x="416" y="165"/>
                    <a:pt x="413" y="160"/>
                  </a:cubicBezTo>
                  <a:cubicBezTo>
                    <a:pt x="409" y="155"/>
                    <a:pt x="405" y="151"/>
                    <a:pt x="399" y="148"/>
                  </a:cubicBezTo>
                  <a:cubicBezTo>
                    <a:pt x="394" y="145"/>
                    <a:pt x="385" y="141"/>
                    <a:pt x="373" y="138"/>
                  </a:cubicBezTo>
                  <a:cubicBezTo>
                    <a:pt x="357" y="133"/>
                    <a:pt x="347" y="128"/>
                    <a:pt x="341" y="123"/>
                  </a:cubicBezTo>
                  <a:cubicBezTo>
                    <a:pt x="336" y="119"/>
                    <a:pt x="332" y="114"/>
                    <a:pt x="329" y="108"/>
                  </a:cubicBezTo>
                  <a:cubicBezTo>
                    <a:pt x="326" y="103"/>
                    <a:pt x="325" y="97"/>
                    <a:pt x="325" y="92"/>
                  </a:cubicBezTo>
                  <a:cubicBezTo>
                    <a:pt x="325" y="81"/>
                    <a:pt x="330" y="72"/>
                    <a:pt x="340" y="63"/>
                  </a:cubicBezTo>
                  <a:cubicBezTo>
                    <a:pt x="350" y="55"/>
                    <a:pt x="362" y="51"/>
                    <a:pt x="376" y="51"/>
                  </a:cubicBezTo>
                  <a:cubicBezTo>
                    <a:pt x="381" y="51"/>
                    <a:pt x="387" y="52"/>
                    <a:pt x="393" y="53"/>
                  </a:cubicBezTo>
                  <a:cubicBezTo>
                    <a:pt x="399" y="55"/>
                    <a:pt x="405" y="58"/>
                    <a:pt x="411" y="61"/>
                  </a:cubicBezTo>
                  <a:cubicBezTo>
                    <a:pt x="413" y="59"/>
                    <a:pt x="415" y="57"/>
                    <a:pt x="416" y="54"/>
                  </a:cubicBezTo>
                  <a:cubicBezTo>
                    <a:pt x="416" y="52"/>
                    <a:pt x="417" y="51"/>
                    <a:pt x="418" y="51"/>
                  </a:cubicBezTo>
                  <a:cubicBezTo>
                    <a:pt x="419" y="51"/>
                    <a:pt x="420" y="52"/>
                    <a:pt x="421" y="53"/>
                  </a:cubicBezTo>
                  <a:cubicBezTo>
                    <a:pt x="421" y="56"/>
                    <a:pt x="422" y="62"/>
                    <a:pt x="423" y="70"/>
                  </a:cubicBezTo>
                  <a:lnTo>
                    <a:pt x="426" y="93"/>
                  </a:lnTo>
                  <a:cubicBezTo>
                    <a:pt x="426" y="95"/>
                    <a:pt x="425" y="96"/>
                    <a:pt x="423" y="96"/>
                  </a:cubicBezTo>
                  <a:cubicBezTo>
                    <a:pt x="422" y="96"/>
                    <a:pt x="421" y="95"/>
                    <a:pt x="421" y="93"/>
                  </a:cubicBezTo>
                  <a:cubicBezTo>
                    <a:pt x="416" y="82"/>
                    <a:pt x="410" y="74"/>
                    <a:pt x="402" y="66"/>
                  </a:cubicBezTo>
                  <a:cubicBezTo>
                    <a:pt x="393" y="60"/>
                    <a:pt x="384" y="56"/>
                    <a:pt x="374" y="56"/>
                  </a:cubicBezTo>
                  <a:cubicBezTo>
                    <a:pt x="364" y="56"/>
                    <a:pt x="357" y="59"/>
                    <a:pt x="352" y="65"/>
                  </a:cubicBezTo>
                  <a:cubicBezTo>
                    <a:pt x="347" y="71"/>
                    <a:pt x="344" y="77"/>
                    <a:pt x="344" y="84"/>
                  </a:cubicBezTo>
                  <a:cubicBezTo>
                    <a:pt x="344" y="92"/>
                    <a:pt x="347" y="98"/>
                    <a:pt x="352" y="102"/>
                  </a:cubicBezTo>
                  <a:cubicBezTo>
                    <a:pt x="358" y="107"/>
                    <a:pt x="369" y="112"/>
                    <a:pt x="386" y="117"/>
                  </a:cubicBezTo>
                  <a:cubicBezTo>
                    <a:pt x="398" y="121"/>
                    <a:pt x="408" y="125"/>
                    <a:pt x="414" y="128"/>
                  </a:cubicBezTo>
                  <a:cubicBezTo>
                    <a:pt x="420" y="132"/>
                    <a:pt x="426" y="137"/>
                    <a:pt x="430" y="144"/>
                  </a:cubicBezTo>
                  <a:cubicBezTo>
                    <a:pt x="434" y="150"/>
                    <a:pt x="436" y="158"/>
                    <a:pt x="436" y="165"/>
                  </a:cubicBezTo>
                  <a:cubicBezTo>
                    <a:pt x="436" y="178"/>
                    <a:pt x="431" y="189"/>
                    <a:pt x="420" y="200"/>
                  </a:cubicBezTo>
                  <a:close/>
                  <a:moveTo>
                    <a:pt x="277" y="168"/>
                  </a:moveTo>
                  <a:lnTo>
                    <a:pt x="277" y="168"/>
                  </a:lnTo>
                  <a:cubicBezTo>
                    <a:pt x="278" y="184"/>
                    <a:pt x="279" y="193"/>
                    <a:pt x="280" y="196"/>
                  </a:cubicBezTo>
                  <a:cubicBezTo>
                    <a:pt x="280" y="199"/>
                    <a:pt x="282" y="202"/>
                    <a:pt x="284" y="204"/>
                  </a:cubicBezTo>
                  <a:cubicBezTo>
                    <a:pt x="286" y="206"/>
                    <a:pt x="291" y="207"/>
                    <a:pt x="297" y="208"/>
                  </a:cubicBezTo>
                  <a:cubicBezTo>
                    <a:pt x="299" y="208"/>
                    <a:pt x="300" y="209"/>
                    <a:pt x="300" y="210"/>
                  </a:cubicBezTo>
                  <a:cubicBezTo>
                    <a:pt x="300" y="212"/>
                    <a:pt x="299" y="213"/>
                    <a:pt x="297" y="213"/>
                  </a:cubicBezTo>
                  <a:lnTo>
                    <a:pt x="267" y="212"/>
                  </a:lnTo>
                  <a:lnTo>
                    <a:pt x="241" y="213"/>
                  </a:lnTo>
                  <a:cubicBezTo>
                    <a:pt x="238" y="213"/>
                    <a:pt x="237" y="212"/>
                    <a:pt x="237" y="210"/>
                  </a:cubicBezTo>
                  <a:cubicBezTo>
                    <a:pt x="237" y="208"/>
                    <a:pt x="238" y="208"/>
                    <a:pt x="240" y="208"/>
                  </a:cubicBezTo>
                  <a:cubicBezTo>
                    <a:pt x="248" y="207"/>
                    <a:pt x="252" y="205"/>
                    <a:pt x="253" y="200"/>
                  </a:cubicBezTo>
                  <a:cubicBezTo>
                    <a:pt x="255" y="195"/>
                    <a:pt x="255" y="180"/>
                    <a:pt x="255" y="153"/>
                  </a:cubicBezTo>
                  <a:cubicBezTo>
                    <a:pt x="255" y="128"/>
                    <a:pt x="255" y="107"/>
                    <a:pt x="255" y="92"/>
                  </a:cubicBezTo>
                  <a:cubicBezTo>
                    <a:pt x="254" y="76"/>
                    <a:pt x="253" y="66"/>
                    <a:pt x="251" y="63"/>
                  </a:cubicBezTo>
                  <a:cubicBezTo>
                    <a:pt x="249" y="59"/>
                    <a:pt x="244" y="57"/>
                    <a:pt x="238" y="56"/>
                  </a:cubicBezTo>
                  <a:cubicBezTo>
                    <a:pt x="236" y="56"/>
                    <a:pt x="235" y="55"/>
                    <a:pt x="235" y="54"/>
                  </a:cubicBezTo>
                  <a:cubicBezTo>
                    <a:pt x="235" y="52"/>
                    <a:pt x="236" y="51"/>
                    <a:pt x="238" y="51"/>
                  </a:cubicBezTo>
                  <a:lnTo>
                    <a:pt x="260" y="52"/>
                  </a:lnTo>
                  <a:lnTo>
                    <a:pt x="294" y="51"/>
                  </a:lnTo>
                  <a:cubicBezTo>
                    <a:pt x="298" y="51"/>
                    <a:pt x="300" y="52"/>
                    <a:pt x="300" y="54"/>
                  </a:cubicBezTo>
                  <a:cubicBezTo>
                    <a:pt x="300" y="55"/>
                    <a:pt x="299" y="56"/>
                    <a:pt x="297" y="56"/>
                  </a:cubicBezTo>
                  <a:cubicBezTo>
                    <a:pt x="288" y="57"/>
                    <a:pt x="282" y="61"/>
                    <a:pt x="280" y="66"/>
                  </a:cubicBezTo>
                  <a:cubicBezTo>
                    <a:pt x="278" y="71"/>
                    <a:pt x="276" y="91"/>
                    <a:pt x="276" y="125"/>
                  </a:cubicBezTo>
                  <a:cubicBezTo>
                    <a:pt x="276" y="138"/>
                    <a:pt x="277" y="152"/>
                    <a:pt x="277" y="168"/>
                  </a:cubicBezTo>
                  <a:close/>
                  <a:moveTo>
                    <a:pt x="215" y="189"/>
                  </a:moveTo>
                  <a:lnTo>
                    <a:pt x="215" y="189"/>
                  </a:lnTo>
                  <a:cubicBezTo>
                    <a:pt x="212" y="203"/>
                    <a:pt x="211" y="211"/>
                    <a:pt x="210" y="213"/>
                  </a:cubicBezTo>
                  <a:cubicBezTo>
                    <a:pt x="206" y="213"/>
                    <a:pt x="204" y="213"/>
                    <a:pt x="204" y="213"/>
                  </a:cubicBezTo>
                  <a:cubicBezTo>
                    <a:pt x="201" y="213"/>
                    <a:pt x="195" y="213"/>
                    <a:pt x="187" y="213"/>
                  </a:cubicBezTo>
                  <a:cubicBezTo>
                    <a:pt x="179" y="212"/>
                    <a:pt x="163" y="212"/>
                    <a:pt x="138" y="212"/>
                  </a:cubicBezTo>
                  <a:lnTo>
                    <a:pt x="107" y="212"/>
                  </a:lnTo>
                  <a:cubicBezTo>
                    <a:pt x="106" y="212"/>
                    <a:pt x="102" y="212"/>
                    <a:pt x="95" y="213"/>
                  </a:cubicBezTo>
                  <a:cubicBezTo>
                    <a:pt x="87" y="213"/>
                    <a:pt x="83" y="213"/>
                    <a:pt x="81" y="213"/>
                  </a:cubicBezTo>
                  <a:cubicBezTo>
                    <a:pt x="75" y="213"/>
                    <a:pt x="72" y="213"/>
                    <a:pt x="72" y="211"/>
                  </a:cubicBezTo>
                  <a:cubicBezTo>
                    <a:pt x="72" y="210"/>
                    <a:pt x="73" y="209"/>
                    <a:pt x="76" y="209"/>
                  </a:cubicBezTo>
                  <a:cubicBezTo>
                    <a:pt x="84" y="208"/>
                    <a:pt x="89" y="207"/>
                    <a:pt x="92" y="204"/>
                  </a:cubicBezTo>
                  <a:cubicBezTo>
                    <a:pt x="95" y="201"/>
                    <a:pt x="98" y="197"/>
                    <a:pt x="99" y="191"/>
                  </a:cubicBezTo>
                  <a:cubicBezTo>
                    <a:pt x="100" y="186"/>
                    <a:pt x="100" y="171"/>
                    <a:pt x="100" y="148"/>
                  </a:cubicBezTo>
                  <a:lnTo>
                    <a:pt x="101" y="104"/>
                  </a:lnTo>
                  <a:cubicBezTo>
                    <a:pt x="101" y="90"/>
                    <a:pt x="100" y="80"/>
                    <a:pt x="99" y="74"/>
                  </a:cubicBezTo>
                  <a:cubicBezTo>
                    <a:pt x="97" y="69"/>
                    <a:pt x="95" y="64"/>
                    <a:pt x="91" y="61"/>
                  </a:cubicBezTo>
                  <a:cubicBezTo>
                    <a:pt x="87" y="58"/>
                    <a:pt x="82" y="57"/>
                    <a:pt x="77" y="56"/>
                  </a:cubicBezTo>
                  <a:cubicBezTo>
                    <a:pt x="75" y="56"/>
                    <a:pt x="74" y="55"/>
                    <a:pt x="74" y="54"/>
                  </a:cubicBezTo>
                  <a:cubicBezTo>
                    <a:pt x="74" y="52"/>
                    <a:pt x="75" y="51"/>
                    <a:pt x="77" y="51"/>
                  </a:cubicBezTo>
                  <a:cubicBezTo>
                    <a:pt x="78" y="51"/>
                    <a:pt x="79" y="51"/>
                    <a:pt x="80" y="51"/>
                  </a:cubicBezTo>
                  <a:cubicBezTo>
                    <a:pt x="93" y="52"/>
                    <a:pt x="108" y="53"/>
                    <a:pt x="126" y="53"/>
                  </a:cubicBezTo>
                  <a:lnTo>
                    <a:pt x="147" y="52"/>
                  </a:lnTo>
                  <a:cubicBezTo>
                    <a:pt x="149" y="52"/>
                    <a:pt x="150" y="53"/>
                    <a:pt x="150" y="55"/>
                  </a:cubicBezTo>
                  <a:cubicBezTo>
                    <a:pt x="150" y="56"/>
                    <a:pt x="149" y="57"/>
                    <a:pt x="147" y="57"/>
                  </a:cubicBezTo>
                  <a:cubicBezTo>
                    <a:pt x="141" y="57"/>
                    <a:pt x="136" y="58"/>
                    <a:pt x="132" y="60"/>
                  </a:cubicBezTo>
                  <a:cubicBezTo>
                    <a:pt x="129" y="63"/>
                    <a:pt x="126" y="65"/>
                    <a:pt x="125" y="68"/>
                  </a:cubicBezTo>
                  <a:cubicBezTo>
                    <a:pt x="123" y="71"/>
                    <a:pt x="123" y="77"/>
                    <a:pt x="123" y="86"/>
                  </a:cubicBezTo>
                  <a:lnTo>
                    <a:pt x="122" y="143"/>
                  </a:lnTo>
                  <a:lnTo>
                    <a:pt x="122" y="176"/>
                  </a:lnTo>
                  <a:cubicBezTo>
                    <a:pt x="122" y="186"/>
                    <a:pt x="123" y="192"/>
                    <a:pt x="123" y="195"/>
                  </a:cubicBezTo>
                  <a:cubicBezTo>
                    <a:pt x="124" y="198"/>
                    <a:pt x="126" y="201"/>
                    <a:pt x="129" y="203"/>
                  </a:cubicBezTo>
                  <a:cubicBezTo>
                    <a:pt x="131" y="206"/>
                    <a:pt x="136" y="207"/>
                    <a:pt x="143" y="207"/>
                  </a:cubicBezTo>
                  <a:cubicBezTo>
                    <a:pt x="144" y="207"/>
                    <a:pt x="151" y="207"/>
                    <a:pt x="165" y="206"/>
                  </a:cubicBezTo>
                  <a:cubicBezTo>
                    <a:pt x="176" y="205"/>
                    <a:pt x="186" y="199"/>
                    <a:pt x="195" y="190"/>
                  </a:cubicBezTo>
                  <a:cubicBezTo>
                    <a:pt x="204" y="180"/>
                    <a:pt x="210" y="172"/>
                    <a:pt x="213" y="165"/>
                  </a:cubicBezTo>
                  <a:cubicBezTo>
                    <a:pt x="214" y="162"/>
                    <a:pt x="215" y="161"/>
                    <a:pt x="216" y="161"/>
                  </a:cubicBezTo>
                  <a:cubicBezTo>
                    <a:pt x="218" y="161"/>
                    <a:pt x="218" y="162"/>
                    <a:pt x="218" y="164"/>
                  </a:cubicBezTo>
                  <a:cubicBezTo>
                    <a:pt x="218" y="167"/>
                    <a:pt x="217" y="175"/>
                    <a:pt x="215" y="189"/>
                  </a:cubicBezTo>
                  <a:close/>
                  <a:moveTo>
                    <a:pt x="0" y="266"/>
                  </a:moveTo>
                  <a:lnTo>
                    <a:pt x="0" y="266"/>
                  </a:lnTo>
                  <a:lnTo>
                    <a:pt x="1040" y="266"/>
                  </a:lnTo>
                  <a:lnTo>
                    <a:pt x="1040" y="0"/>
                  </a:lnTo>
                  <a:lnTo>
                    <a:pt x="0" y="0"/>
                  </a:lnTo>
                  <a:lnTo>
                    <a:pt x="0" y="266"/>
                  </a:lnTo>
                  <a:close/>
                  <a:moveTo>
                    <a:pt x="0" y="0"/>
                  </a:moveTo>
                  <a:lnTo>
                    <a:pt x="0" y="0"/>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7" name="Freeform 11"/>
            <p:cNvSpPr>
              <a:spLocks/>
            </p:cNvSpPr>
            <p:nvPr userDrawn="1"/>
          </p:nvSpPr>
          <p:spPr bwMode="auto">
            <a:xfrm>
              <a:off x="5838" y="5056"/>
              <a:ext cx="106" cy="139"/>
            </a:xfrm>
            <a:custGeom>
              <a:avLst/>
              <a:gdLst>
                <a:gd name="T0" fmla="*/ 0 w 174"/>
                <a:gd name="T1" fmla="*/ 229 h 229"/>
                <a:gd name="T2" fmla="*/ 0 w 174"/>
                <a:gd name="T3" fmla="*/ 229 h 229"/>
                <a:gd name="T4" fmla="*/ 0 w 174"/>
                <a:gd name="T5" fmla="*/ 0 h 229"/>
                <a:gd name="T6" fmla="*/ 72 w 174"/>
                <a:gd name="T7" fmla="*/ 0 h 229"/>
                <a:gd name="T8" fmla="*/ 72 w 174"/>
                <a:gd name="T9" fmla="*/ 178 h 229"/>
                <a:gd name="T10" fmla="*/ 174 w 174"/>
                <a:gd name="T11" fmla="*/ 178 h 229"/>
                <a:gd name="T12" fmla="*/ 174 w 174"/>
                <a:gd name="T13" fmla="*/ 229 h 229"/>
                <a:gd name="T14" fmla="*/ 0 w 174"/>
                <a:gd name="T15" fmla="*/ 229 h 2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29">
                  <a:moveTo>
                    <a:pt x="0" y="229"/>
                  </a:moveTo>
                  <a:lnTo>
                    <a:pt x="0" y="229"/>
                  </a:lnTo>
                  <a:lnTo>
                    <a:pt x="0" y="0"/>
                  </a:lnTo>
                  <a:lnTo>
                    <a:pt x="72" y="0"/>
                  </a:lnTo>
                  <a:lnTo>
                    <a:pt x="72" y="178"/>
                  </a:lnTo>
                  <a:lnTo>
                    <a:pt x="174" y="178"/>
                  </a:lnTo>
                  <a:lnTo>
                    <a:pt x="174" y="229"/>
                  </a:lnTo>
                  <a:lnTo>
                    <a:pt x="0"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2"/>
            <p:cNvSpPr>
              <a:spLocks/>
            </p:cNvSpPr>
            <p:nvPr userDrawn="1"/>
          </p:nvSpPr>
          <p:spPr bwMode="auto">
            <a:xfrm>
              <a:off x="5953" y="5056"/>
              <a:ext cx="162" cy="139"/>
            </a:xfrm>
            <a:custGeom>
              <a:avLst/>
              <a:gdLst>
                <a:gd name="T0" fmla="*/ 267 w 267"/>
                <a:gd name="T1" fmla="*/ 229 h 229"/>
                <a:gd name="T2" fmla="*/ 267 w 267"/>
                <a:gd name="T3" fmla="*/ 229 h 229"/>
                <a:gd name="T4" fmla="*/ 184 w 267"/>
                <a:gd name="T5" fmla="*/ 229 h 229"/>
                <a:gd name="T6" fmla="*/ 132 w 267"/>
                <a:gd name="T7" fmla="*/ 157 h 229"/>
                <a:gd name="T8" fmla="*/ 81 w 267"/>
                <a:gd name="T9" fmla="*/ 229 h 229"/>
                <a:gd name="T10" fmla="*/ 0 w 267"/>
                <a:gd name="T11" fmla="*/ 229 h 229"/>
                <a:gd name="T12" fmla="*/ 88 w 267"/>
                <a:gd name="T13" fmla="*/ 111 h 229"/>
                <a:gd name="T14" fmla="*/ 5 w 267"/>
                <a:gd name="T15" fmla="*/ 0 h 229"/>
                <a:gd name="T16" fmla="*/ 85 w 267"/>
                <a:gd name="T17" fmla="*/ 0 h 229"/>
                <a:gd name="T18" fmla="*/ 133 w 267"/>
                <a:gd name="T19" fmla="*/ 70 h 229"/>
                <a:gd name="T20" fmla="*/ 179 w 267"/>
                <a:gd name="T21" fmla="*/ 0 h 229"/>
                <a:gd name="T22" fmla="*/ 261 w 267"/>
                <a:gd name="T23" fmla="*/ 0 h 229"/>
                <a:gd name="T24" fmla="*/ 177 w 267"/>
                <a:gd name="T25" fmla="*/ 116 h 229"/>
                <a:gd name="T26" fmla="*/ 267 w 267"/>
                <a:gd name="T2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229">
                  <a:moveTo>
                    <a:pt x="267" y="229"/>
                  </a:moveTo>
                  <a:lnTo>
                    <a:pt x="267" y="229"/>
                  </a:lnTo>
                  <a:lnTo>
                    <a:pt x="184" y="229"/>
                  </a:lnTo>
                  <a:lnTo>
                    <a:pt x="132" y="157"/>
                  </a:lnTo>
                  <a:lnTo>
                    <a:pt x="81" y="229"/>
                  </a:lnTo>
                  <a:lnTo>
                    <a:pt x="0" y="229"/>
                  </a:lnTo>
                  <a:lnTo>
                    <a:pt x="88" y="111"/>
                  </a:lnTo>
                  <a:lnTo>
                    <a:pt x="5" y="0"/>
                  </a:lnTo>
                  <a:lnTo>
                    <a:pt x="85" y="0"/>
                  </a:lnTo>
                  <a:lnTo>
                    <a:pt x="133" y="70"/>
                  </a:lnTo>
                  <a:lnTo>
                    <a:pt x="179" y="0"/>
                  </a:lnTo>
                  <a:lnTo>
                    <a:pt x="261" y="0"/>
                  </a:lnTo>
                  <a:lnTo>
                    <a:pt x="177" y="116"/>
                  </a:lnTo>
                  <a:lnTo>
                    <a:pt x="26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13"/>
            <p:cNvSpPr>
              <a:spLocks/>
            </p:cNvSpPr>
            <p:nvPr userDrawn="1"/>
          </p:nvSpPr>
          <p:spPr bwMode="auto">
            <a:xfrm>
              <a:off x="6133" y="5056"/>
              <a:ext cx="96" cy="139"/>
            </a:xfrm>
            <a:custGeom>
              <a:avLst/>
              <a:gdLst>
                <a:gd name="T0" fmla="*/ 71 w 157"/>
                <a:gd name="T1" fmla="*/ 229 h 229"/>
                <a:gd name="T2" fmla="*/ 71 w 157"/>
                <a:gd name="T3" fmla="*/ 229 h 229"/>
                <a:gd name="T4" fmla="*/ 0 w 157"/>
                <a:gd name="T5" fmla="*/ 229 h 229"/>
                <a:gd name="T6" fmla="*/ 0 w 157"/>
                <a:gd name="T7" fmla="*/ 0 h 229"/>
                <a:gd name="T8" fmla="*/ 157 w 157"/>
                <a:gd name="T9" fmla="*/ 0 h 229"/>
                <a:gd name="T10" fmla="*/ 157 w 157"/>
                <a:gd name="T11" fmla="*/ 49 h 229"/>
                <a:gd name="T12" fmla="*/ 71 w 157"/>
                <a:gd name="T13" fmla="*/ 49 h 229"/>
                <a:gd name="T14" fmla="*/ 71 w 157"/>
                <a:gd name="T15" fmla="*/ 92 h 229"/>
                <a:gd name="T16" fmla="*/ 151 w 157"/>
                <a:gd name="T17" fmla="*/ 92 h 229"/>
                <a:gd name="T18" fmla="*/ 151 w 157"/>
                <a:gd name="T19" fmla="*/ 142 h 229"/>
                <a:gd name="T20" fmla="*/ 71 w 157"/>
                <a:gd name="T21" fmla="*/ 142 h 229"/>
                <a:gd name="T22" fmla="*/ 71 w 15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29">
                  <a:moveTo>
                    <a:pt x="71" y="229"/>
                  </a:moveTo>
                  <a:lnTo>
                    <a:pt x="71" y="229"/>
                  </a:lnTo>
                  <a:lnTo>
                    <a:pt x="0" y="229"/>
                  </a:lnTo>
                  <a:lnTo>
                    <a:pt x="0" y="0"/>
                  </a:lnTo>
                  <a:lnTo>
                    <a:pt x="157" y="0"/>
                  </a:lnTo>
                  <a:lnTo>
                    <a:pt x="157" y="49"/>
                  </a:lnTo>
                  <a:lnTo>
                    <a:pt x="71" y="49"/>
                  </a:lnTo>
                  <a:lnTo>
                    <a:pt x="71" y="92"/>
                  </a:lnTo>
                  <a:lnTo>
                    <a:pt x="151" y="92"/>
                  </a:lnTo>
                  <a:lnTo>
                    <a:pt x="151" y="142"/>
                  </a:lnTo>
                  <a:lnTo>
                    <a:pt x="71" y="142"/>
                  </a:lnTo>
                  <a:lnTo>
                    <a:pt x="71"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14"/>
            <p:cNvSpPr>
              <a:spLocks/>
            </p:cNvSpPr>
            <p:nvPr userDrawn="1"/>
          </p:nvSpPr>
          <p:spPr bwMode="auto">
            <a:xfrm>
              <a:off x="6244" y="5056"/>
              <a:ext cx="122" cy="139"/>
            </a:xfrm>
            <a:custGeom>
              <a:avLst/>
              <a:gdLst>
                <a:gd name="T0" fmla="*/ 137 w 202"/>
                <a:gd name="T1" fmla="*/ 229 h 229"/>
                <a:gd name="T2" fmla="*/ 137 w 202"/>
                <a:gd name="T3" fmla="*/ 229 h 229"/>
                <a:gd name="T4" fmla="*/ 65 w 202"/>
                <a:gd name="T5" fmla="*/ 229 h 229"/>
                <a:gd name="T6" fmla="*/ 65 w 202"/>
                <a:gd name="T7" fmla="*/ 50 h 229"/>
                <a:gd name="T8" fmla="*/ 0 w 202"/>
                <a:gd name="T9" fmla="*/ 50 h 229"/>
                <a:gd name="T10" fmla="*/ 0 w 202"/>
                <a:gd name="T11" fmla="*/ 0 h 229"/>
                <a:gd name="T12" fmla="*/ 202 w 202"/>
                <a:gd name="T13" fmla="*/ 0 h 229"/>
                <a:gd name="T14" fmla="*/ 202 w 202"/>
                <a:gd name="T15" fmla="*/ 50 h 229"/>
                <a:gd name="T16" fmla="*/ 137 w 202"/>
                <a:gd name="T17" fmla="*/ 50 h 229"/>
                <a:gd name="T18" fmla="*/ 137 w 202"/>
                <a:gd name="T19"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29">
                  <a:moveTo>
                    <a:pt x="137" y="229"/>
                  </a:moveTo>
                  <a:lnTo>
                    <a:pt x="137" y="229"/>
                  </a:lnTo>
                  <a:lnTo>
                    <a:pt x="65" y="229"/>
                  </a:lnTo>
                  <a:lnTo>
                    <a:pt x="65" y="50"/>
                  </a:lnTo>
                  <a:lnTo>
                    <a:pt x="0" y="50"/>
                  </a:lnTo>
                  <a:lnTo>
                    <a:pt x="0" y="0"/>
                  </a:lnTo>
                  <a:lnTo>
                    <a:pt x="202" y="0"/>
                  </a:lnTo>
                  <a:lnTo>
                    <a:pt x="202" y="50"/>
                  </a:lnTo>
                  <a:lnTo>
                    <a:pt x="137" y="50"/>
                  </a:lnTo>
                  <a:lnTo>
                    <a:pt x="137" y="229"/>
                  </a:ln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808818777"/>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6" y="2955779"/>
            <a:ext cx="3956311" cy="946442"/>
          </a:xfrm>
        </p:spPr>
        <p:txBody>
          <a:bodyPr/>
          <a:lstStyle>
            <a:lvl1pPr>
              <a:lnSpc>
                <a:spcPct val="100000"/>
              </a:lnSpc>
              <a:spcBef>
                <a:spcPts val="600"/>
              </a:spcBef>
              <a:spcAft>
                <a:spcPts val="600"/>
              </a:spcAft>
              <a:defRPr baseline="0">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781547740"/>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644576302"/>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nine lines of text.</a:t>
            </a:r>
          </a:p>
        </p:txBody>
      </p:sp>
    </p:spTree>
    <p:extLst>
      <p:ext uri="{BB962C8B-B14F-4D97-AF65-F5344CB8AC3E}">
        <p14:creationId xmlns:p14="http://schemas.microsoft.com/office/powerpoint/2010/main" val="1734487507"/>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6" name="Symbol zastępczy zawartości 4"/>
          <p:cNvSpPr>
            <a:spLocks noGrp="1"/>
          </p:cNvSpPr>
          <p:nvPr>
            <p:ph sz="quarter" idx="12" hasCustomPrompt="1"/>
          </p:nvPr>
        </p:nvSpPr>
        <p:spPr>
          <a:xfrm>
            <a:off x="4660643" y="1196978"/>
            <a:ext cx="4219769" cy="5008563"/>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84385485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smtClean="0"/>
              <a:t>Up to nine lines of text.</a:t>
            </a:r>
            <a:endParaRPr lang="en-US"/>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smtClean="0"/>
              <a:t>Up to nine lines of text.</a:t>
            </a:r>
            <a:endParaRPr lang="en-US"/>
          </a:p>
        </p:txBody>
      </p:sp>
    </p:spTree>
    <p:extLst>
      <p:ext uri="{BB962C8B-B14F-4D97-AF65-F5344CB8AC3E}">
        <p14:creationId xmlns:p14="http://schemas.microsoft.com/office/powerpoint/2010/main" val="2919089103"/>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4" hasCustomPrompt="1"/>
          </p:nvPr>
        </p:nvSpPr>
        <p:spPr>
          <a:xfrm>
            <a:off x="286942" y="1196976"/>
            <a:ext cx="2762088" cy="500856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5" hasCustomPrompt="1"/>
          </p:nvPr>
        </p:nvSpPr>
        <p:spPr>
          <a:xfrm>
            <a:off x="3202619" y="1196976"/>
            <a:ext cx="2762088" cy="5008562"/>
          </a:xfrm>
        </p:spPr>
        <p:txBody>
          <a:bodyPr/>
          <a:lstStyle>
            <a:lvl1pPr marL="359991">
              <a:defRPr/>
            </a:lvl1pPr>
          </a:lstStyle>
          <a:p>
            <a:pPr lvl="0"/>
            <a:r>
              <a:rPr lang="pl-PL" smtClean="0"/>
              <a:t>Click to edit content</a:t>
            </a:r>
          </a:p>
        </p:txBody>
      </p:sp>
      <p:sp>
        <p:nvSpPr>
          <p:cNvPr id="7" name="Symbol zastępczy zawartości 4"/>
          <p:cNvSpPr>
            <a:spLocks noGrp="1"/>
          </p:cNvSpPr>
          <p:nvPr>
            <p:ph sz="quarter" idx="16" hasCustomPrompt="1"/>
          </p:nvPr>
        </p:nvSpPr>
        <p:spPr>
          <a:xfrm>
            <a:off x="6118322" y="1196976"/>
            <a:ext cx="2762088" cy="5008562"/>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125231941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Break / Final">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286918" y="2955779"/>
            <a:ext cx="3997406" cy="946442"/>
          </a:xfrm>
        </p:spPr>
        <p:txBody>
          <a:bodyPr/>
          <a:lstStyle>
            <a:lvl1pPr>
              <a:lnSpc>
                <a:spcPct val="100000"/>
              </a:lnSpc>
              <a:spcBef>
                <a:spcPts val="600"/>
              </a:spcBef>
              <a:spcAft>
                <a:spcPts val="600"/>
              </a:spcAft>
              <a:defRPr>
                <a:solidFill>
                  <a:schemeClr val="accent3">
                    <a:lumMod val="75000"/>
                  </a:schemeClr>
                </a:solidFill>
              </a:defRPr>
            </a:lvl1pPr>
          </a:lstStyle>
          <a:p>
            <a:r>
              <a:rPr lang="en-US" dirty="0" smtClean="0"/>
              <a:t>EDIT TEXT</a:t>
            </a:r>
            <a:endParaRPr lang="en-US" dirty="0"/>
          </a:p>
        </p:txBody>
      </p:sp>
      <p:sp>
        <p:nvSpPr>
          <p:cNvPr id="5" name="Prostokąt 4"/>
          <p:cNvSpPr/>
          <p:nvPr userDrawn="1"/>
        </p:nvSpPr>
        <p:spPr>
          <a:xfrm>
            <a:off x="4644829" y="0"/>
            <a:ext cx="4499174" cy="6858000"/>
          </a:xfrm>
          <a:prstGeom prst="rect">
            <a:avLst/>
          </a:prstGeom>
          <a:gradFill flip="none" rotWithShape="1">
            <a:gsLst>
              <a:gs pos="0">
                <a:srgbClr val="0C2F5A"/>
              </a:gs>
              <a:gs pos="40000">
                <a:srgbClr val="032448"/>
              </a:gs>
              <a:gs pos="100000">
                <a:schemeClr val="accent6">
                  <a:lumMod val="60000"/>
                </a:schemeClr>
              </a:gs>
            </a:gsLst>
            <a:path path="circle">
              <a:fillToRect t="100000" r="100000"/>
            </a:path>
            <a:tileRect l="-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solidFill>
                <a:schemeClr val="bg1"/>
              </a:solidFill>
            </a:endParaRPr>
          </a:p>
        </p:txBody>
      </p:sp>
    </p:spTree>
    <p:extLst>
      <p:ext uri="{BB962C8B-B14F-4D97-AF65-F5344CB8AC3E}">
        <p14:creationId xmlns:p14="http://schemas.microsoft.com/office/powerpoint/2010/main" val="4148543113"/>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9"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dirty="0" smtClean="0"/>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11" name="Symbol zastępczy zawartości 4"/>
          <p:cNvSpPr>
            <a:spLocks noGrp="1"/>
          </p:cNvSpPr>
          <p:nvPr>
            <p:ph sz="quarter" idx="14"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95934423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4695656"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286916" y="1196978"/>
            <a:ext cx="4184754" cy="5008563"/>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p>
        </p:txBody>
      </p:sp>
    </p:spTree>
    <p:extLst>
      <p:ext uri="{BB962C8B-B14F-4D97-AF65-F5344CB8AC3E}">
        <p14:creationId xmlns:p14="http://schemas.microsoft.com/office/powerpoint/2010/main" val="3682426963"/>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4"/>
            <a:ext cx="4184754" cy="2435912"/>
          </a:xfrm>
        </p:spPr>
        <p:txBody>
          <a:bodyPr/>
          <a:lstStyle>
            <a:lvl1pPr marL="359991">
              <a:defRPr/>
            </a:lvl1pPr>
          </a:lstStyle>
          <a:p>
            <a:pPr lvl="0"/>
            <a:r>
              <a:rPr lang="pl-PL" smtClean="0"/>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451257363"/>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4" y="1878226"/>
            <a:ext cx="8593931"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Tree>
    <p:extLst>
      <p:ext uri="{BB962C8B-B14F-4D97-AF65-F5344CB8AC3E}">
        <p14:creationId xmlns:p14="http://schemas.microsoft.com/office/powerpoint/2010/main" val="2080363028"/>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7" name="Symbol zastępczy zawartości 4"/>
          <p:cNvSpPr>
            <a:spLocks noGrp="1"/>
          </p:cNvSpPr>
          <p:nvPr>
            <p:ph sz="quarter" idx="14" hasCustomPrompt="1"/>
          </p:nvPr>
        </p:nvSpPr>
        <p:spPr>
          <a:xfrm>
            <a:off x="4660643" y="1878226"/>
            <a:ext cx="4219769" cy="4327311"/>
          </a:xfrm>
        </p:spPr>
        <p:txBody>
          <a:bodyPr/>
          <a:lstStyle>
            <a:lvl1pPr marL="359991">
              <a:defRPr lang="pl-PL" smtClean="0"/>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Tree>
    <p:extLst>
      <p:ext uri="{BB962C8B-B14F-4D97-AF65-F5344CB8AC3E}">
        <p14:creationId xmlns:p14="http://schemas.microsoft.com/office/powerpoint/2010/main" val="3801666777"/>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286942"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469565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168731426"/>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SUBTITLE</a:t>
            </a:r>
          </a:p>
        </p:txBody>
      </p:sp>
      <p:sp>
        <p:nvSpPr>
          <p:cNvPr id="6" name="Symbol zastępczy zawartości 4"/>
          <p:cNvSpPr>
            <a:spLocks noGrp="1"/>
          </p:cNvSpPr>
          <p:nvPr>
            <p:ph sz="quarter" idx="13" hasCustomPrompt="1"/>
          </p:nvPr>
        </p:nvSpPr>
        <p:spPr>
          <a:xfrm>
            <a:off x="4695656" y="1878226"/>
            <a:ext cx="4184754" cy="4327311"/>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endParaRPr lang="en-US"/>
          </a:p>
        </p:txBody>
      </p:sp>
      <p:sp>
        <p:nvSpPr>
          <p:cNvPr id="8" name="Symbol zastępczy zawartości 4"/>
          <p:cNvSpPr>
            <a:spLocks noGrp="1"/>
          </p:cNvSpPr>
          <p:nvPr>
            <p:ph sz="quarter" idx="11" hasCustomPrompt="1"/>
          </p:nvPr>
        </p:nvSpPr>
        <p:spPr>
          <a:xfrm>
            <a:off x="286916" y="1878230"/>
            <a:ext cx="4184754" cy="2075937"/>
          </a:xfrm>
        </p:spPr>
        <p:txBody>
          <a:bodyPr/>
          <a:lstStyle>
            <a:lvl1pPr marL="359991">
              <a:defRPr/>
            </a:lvl1pPr>
          </a:lstStyle>
          <a:p>
            <a:pPr lvl="0"/>
            <a:r>
              <a:rPr lang="pl-PL" smtClean="0"/>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359991">
              <a:defRPr/>
            </a:lvl1pPr>
          </a:lstStyle>
          <a:p>
            <a:pPr lvl="0"/>
            <a:r>
              <a:rPr lang="pl-PL" smtClean="0"/>
              <a:t>Click to edit content</a:t>
            </a:r>
          </a:p>
        </p:txBody>
      </p:sp>
    </p:spTree>
    <p:extLst>
      <p:ext uri="{BB962C8B-B14F-4D97-AF65-F5344CB8AC3E}">
        <p14:creationId xmlns:p14="http://schemas.microsoft.com/office/powerpoint/2010/main" val="254661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5"/>
            <a:ext cx="9144000" cy="6316663"/>
          </a:xfrm>
        </p:spPr>
        <p:txBody>
          <a:bodyPr anchor="t"/>
          <a:lstStyle>
            <a:lvl1pPr marL="0" indent="0" algn="ctr">
              <a:buFontTx/>
              <a:buNone/>
              <a:defRPr sz="2400"/>
            </a:lvl1pPr>
          </a:lstStyle>
          <a:p>
            <a:r>
              <a:rPr lang="pl-PL" smtClean="0"/>
              <a:t>Full size screen shot.</a:t>
            </a:r>
            <a:br>
              <a:rPr lang="pl-PL" smtClean="0"/>
            </a:br>
            <a:r>
              <a:rPr lang="pl-PL" smtClean="0"/>
              <a:t>Right click to paste picture if copying from other slide. </a:t>
            </a:r>
            <a:br>
              <a:rPr lang="pl-PL" smtClean="0"/>
            </a:br>
            <a:r>
              <a:rPr lang="pl-PL" smtClean="0"/>
              <a:t>Left click in center to browse for file to place.</a:t>
            </a:r>
            <a:endParaRPr lang="en-US"/>
          </a:p>
        </p:txBody>
      </p:sp>
    </p:spTree>
    <p:extLst>
      <p:ext uri="{BB962C8B-B14F-4D97-AF65-F5344CB8AC3E}">
        <p14:creationId xmlns:p14="http://schemas.microsoft.com/office/powerpoint/2010/main" val="1572553487"/>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smtClean="0"/>
              <a:t>Goal Status</a:t>
            </a:r>
            <a:endParaRPr lang="en-US"/>
          </a:p>
        </p:txBody>
      </p:sp>
      <p:sp>
        <p:nvSpPr>
          <p:cNvPr id="8" name="Symbol zastępczy tekstu 10"/>
          <p:cNvSpPr>
            <a:spLocks noGrp="1"/>
          </p:cNvSpPr>
          <p:nvPr>
            <p:ph type="body" sz="quarter" idx="16" hasCustomPrompt="1"/>
          </p:nvPr>
        </p:nvSpPr>
        <p:spPr>
          <a:xfrm>
            <a:off x="286941" y="2174794"/>
            <a:ext cx="2762250" cy="4030749"/>
          </a:xfrm>
        </p:spPr>
        <p:txBody>
          <a:bodyPr>
            <a:normAutofit/>
          </a:bodyPr>
          <a:lstStyle>
            <a:lvl1pPr marL="0" indent="0">
              <a:buNone/>
              <a:defRPr sz="1400"/>
            </a:lvl1pPr>
          </a:lstStyle>
          <a:p>
            <a:pPr lvl="0"/>
            <a:r>
              <a:rPr lang="pl-PL" smtClean="0"/>
              <a:t>Completed projects</a:t>
            </a:r>
            <a:endParaRPr lang="en-US"/>
          </a:p>
        </p:txBody>
      </p:sp>
      <p:sp>
        <p:nvSpPr>
          <p:cNvPr id="9" name="Symbol zastępczy tekstu 10"/>
          <p:cNvSpPr>
            <a:spLocks noGrp="1"/>
          </p:cNvSpPr>
          <p:nvPr>
            <p:ph type="body" sz="quarter" idx="17" hasCustomPrompt="1"/>
          </p:nvPr>
        </p:nvSpPr>
        <p:spPr>
          <a:xfrm>
            <a:off x="6118160" y="2174794"/>
            <a:ext cx="2762250" cy="4030749"/>
          </a:xfrm>
        </p:spPr>
        <p:txBody>
          <a:bodyPr>
            <a:normAutofit/>
          </a:bodyPr>
          <a:lstStyle>
            <a:lvl1pPr marL="0" indent="0">
              <a:buNone/>
              <a:defRPr sz="1400"/>
            </a:lvl1pPr>
          </a:lstStyle>
          <a:p>
            <a:pPr lvl="0"/>
            <a:r>
              <a:rPr lang="pl-PL" smtClean="0"/>
              <a:t>Upcoming projects</a:t>
            </a:r>
            <a:endParaRPr lang="en-US"/>
          </a:p>
        </p:txBody>
      </p:sp>
      <p:sp>
        <p:nvSpPr>
          <p:cNvPr id="10" name="Symbol zastępczy tekstu 10"/>
          <p:cNvSpPr>
            <a:spLocks noGrp="1"/>
          </p:cNvSpPr>
          <p:nvPr>
            <p:ph type="body" sz="quarter" idx="18" hasCustomPrompt="1"/>
          </p:nvPr>
        </p:nvSpPr>
        <p:spPr>
          <a:xfrm>
            <a:off x="3202538" y="2174794"/>
            <a:ext cx="2762250" cy="4030749"/>
          </a:xfrm>
        </p:spPr>
        <p:txBody>
          <a:bodyPr>
            <a:normAutofit/>
          </a:bodyPr>
          <a:lstStyle>
            <a:lvl1pPr marL="0" indent="0">
              <a:buNone/>
              <a:defRPr sz="1400" baseline="0"/>
            </a:lvl1pPr>
          </a:lstStyle>
          <a:p>
            <a:pPr lvl="0"/>
            <a:r>
              <a:rPr lang="pl-PL" smtClean="0"/>
              <a:t>Active projects</a:t>
            </a:r>
            <a:endParaRPr lang="en-US"/>
          </a:p>
        </p:txBody>
      </p:sp>
      <p:sp>
        <p:nvSpPr>
          <p:cNvPr id="11" name="Prostokąt 10"/>
          <p:cNvSpPr/>
          <p:nvPr userDrawn="1"/>
        </p:nvSpPr>
        <p:spPr>
          <a:xfrm>
            <a:off x="286919" y="1421032"/>
            <a:ext cx="2762275"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pole tekstowe 11"/>
          <p:cNvSpPr txBox="1"/>
          <p:nvPr userDrawn="1"/>
        </p:nvSpPr>
        <p:spPr>
          <a:xfrm>
            <a:off x="721821" y="1509581"/>
            <a:ext cx="1568250" cy="369332"/>
          </a:xfrm>
          <a:prstGeom prst="rect">
            <a:avLst/>
          </a:prstGeom>
          <a:noFill/>
        </p:spPr>
        <p:txBody>
          <a:bodyPr wrap="none" rtlCol="0">
            <a:spAutoFit/>
          </a:bodyPr>
          <a:lstStyle/>
          <a:p>
            <a:r>
              <a:rPr lang="pl-PL" sz="1800" b="1" smtClean="0">
                <a:solidFill>
                  <a:schemeClr val="bg1"/>
                </a:solidFill>
              </a:rPr>
              <a:t>COMPLETED</a:t>
            </a:r>
            <a:endParaRPr lang="en-US" sz="1800" b="1">
              <a:solidFill>
                <a:schemeClr val="bg1"/>
              </a:solidFill>
            </a:endParaRPr>
          </a:p>
        </p:txBody>
      </p:sp>
      <p:sp>
        <p:nvSpPr>
          <p:cNvPr id="13" name="Prostokąt 12"/>
          <p:cNvSpPr/>
          <p:nvPr userDrawn="1"/>
        </p:nvSpPr>
        <p:spPr>
          <a:xfrm>
            <a:off x="3202515" y="1421032"/>
            <a:ext cx="2762275" cy="531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pole tekstowe 13"/>
          <p:cNvSpPr txBox="1"/>
          <p:nvPr userDrawn="1"/>
        </p:nvSpPr>
        <p:spPr>
          <a:xfrm>
            <a:off x="3643947" y="1509581"/>
            <a:ext cx="976742" cy="369332"/>
          </a:xfrm>
          <a:prstGeom prst="rect">
            <a:avLst/>
          </a:prstGeom>
          <a:noFill/>
        </p:spPr>
        <p:txBody>
          <a:bodyPr wrap="none" rtlCol="0">
            <a:spAutoFit/>
          </a:bodyPr>
          <a:lstStyle/>
          <a:p>
            <a:r>
              <a:rPr lang="pl-PL" sz="1800" b="1" smtClean="0">
                <a:solidFill>
                  <a:schemeClr val="bg1"/>
                </a:solidFill>
              </a:rPr>
              <a:t>ACTIVE</a:t>
            </a:r>
            <a:endParaRPr lang="en-US" sz="1800" b="1">
              <a:solidFill>
                <a:schemeClr val="bg1"/>
              </a:solidFill>
            </a:endParaRPr>
          </a:p>
        </p:txBody>
      </p:sp>
      <p:sp>
        <p:nvSpPr>
          <p:cNvPr id="15" name="Prostokąt 14"/>
          <p:cNvSpPr/>
          <p:nvPr userDrawn="1"/>
        </p:nvSpPr>
        <p:spPr>
          <a:xfrm>
            <a:off x="6118162" y="1421032"/>
            <a:ext cx="2762275"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pole tekstowe 15"/>
          <p:cNvSpPr txBox="1"/>
          <p:nvPr userDrawn="1"/>
        </p:nvSpPr>
        <p:spPr>
          <a:xfrm>
            <a:off x="6523004" y="1509581"/>
            <a:ext cx="1480085" cy="369332"/>
          </a:xfrm>
          <a:prstGeom prst="rect">
            <a:avLst/>
          </a:prstGeom>
          <a:noFill/>
        </p:spPr>
        <p:txBody>
          <a:bodyPr wrap="none" rtlCol="0">
            <a:spAutoFit/>
          </a:bodyPr>
          <a:lstStyle/>
          <a:p>
            <a:r>
              <a:rPr lang="pl-PL" sz="1800" b="1" smtClean="0">
                <a:solidFill>
                  <a:schemeClr val="bg1"/>
                </a:solidFill>
              </a:rPr>
              <a:t>UPCOMING</a:t>
            </a:r>
            <a:endParaRPr lang="en-US" sz="1800" b="1">
              <a:solidFill>
                <a:schemeClr val="bg1"/>
              </a:solidFill>
            </a:endParaRPr>
          </a:p>
        </p:txBody>
      </p:sp>
      <p:pic>
        <p:nvPicPr>
          <p:cNvPr id="6" name="Obraz 5"/>
          <p:cNvPicPr>
            <a:picLocks noChangeAspect="1"/>
          </p:cNvPicPr>
          <p:nvPr userDrawn="1"/>
        </p:nvPicPr>
        <p:blipFill>
          <a:blip r:embed="rId2"/>
          <a:stretch>
            <a:fillRect/>
          </a:stretch>
        </p:blipFill>
        <p:spPr>
          <a:xfrm>
            <a:off x="6239626" y="1578756"/>
            <a:ext cx="201318" cy="215882"/>
          </a:xfrm>
          <a:prstGeom prst="rect">
            <a:avLst/>
          </a:prstGeom>
        </p:spPr>
      </p:pic>
      <p:pic>
        <p:nvPicPr>
          <p:cNvPr id="7" name="Obraz 6"/>
          <p:cNvPicPr>
            <a:picLocks noChangeAspect="1"/>
          </p:cNvPicPr>
          <p:nvPr userDrawn="1"/>
        </p:nvPicPr>
        <p:blipFill>
          <a:blip r:embed="rId3"/>
          <a:stretch>
            <a:fillRect/>
          </a:stretch>
        </p:blipFill>
        <p:spPr>
          <a:xfrm>
            <a:off x="425049" y="1556141"/>
            <a:ext cx="226223" cy="238498"/>
          </a:xfrm>
          <a:prstGeom prst="rect">
            <a:avLst/>
          </a:prstGeom>
        </p:spPr>
      </p:pic>
      <p:pic>
        <p:nvPicPr>
          <p:cNvPr id="17" name="Obraz 16"/>
          <p:cNvPicPr>
            <a:picLocks noChangeAspect="1"/>
          </p:cNvPicPr>
          <p:nvPr userDrawn="1"/>
        </p:nvPicPr>
        <p:blipFill>
          <a:blip r:embed="rId4"/>
          <a:stretch>
            <a:fillRect/>
          </a:stretch>
        </p:blipFill>
        <p:spPr>
          <a:xfrm>
            <a:off x="3323322" y="1509585"/>
            <a:ext cx="224784" cy="323373"/>
          </a:xfrm>
          <a:prstGeom prst="rect">
            <a:avLst/>
          </a:prstGeom>
        </p:spPr>
      </p:pic>
    </p:spTree>
    <p:extLst>
      <p:ext uri="{BB962C8B-B14F-4D97-AF65-F5344CB8AC3E}">
        <p14:creationId xmlns:p14="http://schemas.microsoft.com/office/powerpoint/2010/main" val="2490713372"/>
      </p:ext>
    </p:extLst>
  </p:cSld>
  <p:clrMapOvr>
    <a:masterClrMapping/>
  </p:clrMapOvr>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dirty="0" smtClean="0"/>
              <a:t>Goal Timeline</a:t>
            </a:r>
            <a:endParaRPr lang="en-US" dirty="0"/>
          </a:p>
        </p:txBody>
      </p:sp>
      <p:sp>
        <p:nvSpPr>
          <p:cNvPr id="11" name="Prostokąt 10"/>
          <p:cNvSpPr/>
          <p:nvPr userDrawn="1"/>
        </p:nvSpPr>
        <p:spPr>
          <a:xfrm>
            <a:off x="286918" y="1421032"/>
            <a:ext cx="535784" cy="531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Symbol zastępczy tekstu 10"/>
          <p:cNvSpPr>
            <a:spLocks noGrp="1"/>
          </p:cNvSpPr>
          <p:nvPr>
            <p:ph type="body" sz="quarter" idx="19" hasCustomPrompt="1"/>
          </p:nvPr>
        </p:nvSpPr>
        <p:spPr>
          <a:xfrm>
            <a:off x="6326156"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18" name="Symbol zastępczy tekstu 10"/>
          <p:cNvSpPr>
            <a:spLocks noGrp="1"/>
          </p:cNvSpPr>
          <p:nvPr>
            <p:ph type="body" sz="quarter" idx="20" hasCustomPrompt="1"/>
          </p:nvPr>
        </p:nvSpPr>
        <p:spPr>
          <a:xfrm>
            <a:off x="6326156"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19" name="Symbol zastępczy tekstu 10"/>
          <p:cNvSpPr>
            <a:spLocks noGrp="1"/>
          </p:cNvSpPr>
          <p:nvPr>
            <p:ph type="body" sz="quarter" idx="21" hasCustomPrompt="1"/>
          </p:nvPr>
        </p:nvSpPr>
        <p:spPr>
          <a:xfrm>
            <a:off x="6326156"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25" name="Prostokąt 24"/>
          <p:cNvSpPr/>
          <p:nvPr userDrawn="1"/>
        </p:nvSpPr>
        <p:spPr>
          <a:xfrm>
            <a:off x="286916" y="3061199"/>
            <a:ext cx="535785" cy="531341"/>
          </a:xfrm>
          <a:prstGeom prst="rect">
            <a:avLst/>
          </a:prstGeom>
          <a:solidFill>
            <a:srgbClr val="EB57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Prostokąt 25"/>
          <p:cNvSpPr/>
          <p:nvPr userDrawn="1"/>
        </p:nvSpPr>
        <p:spPr>
          <a:xfrm>
            <a:off x="286917" y="4712870"/>
            <a:ext cx="535786" cy="531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Symbol zastępczy tekstu 10"/>
          <p:cNvSpPr>
            <a:spLocks noGrp="1"/>
          </p:cNvSpPr>
          <p:nvPr>
            <p:ph type="body" sz="quarter" idx="22" hasCustomPrompt="1"/>
          </p:nvPr>
        </p:nvSpPr>
        <p:spPr>
          <a:xfrm>
            <a:off x="3574430"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28" name="Symbol zastępczy tekstu 10"/>
          <p:cNvSpPr>
            <a:spLocks noGrp="1"/>
          </p:cNvSpPr>
          <p:nvPr>
            <p:ph type="body" sz="quarter" idx="23" hasCustomPrompt="1"/>
          </p:nvPr>
        </p:nvSpPr>
        <p:spPr>
          <a:xfrm>
            <a:off x="3574430"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29" name="Symbol zastępczy tekstu 10"/>
          <p:cNvSpPr>
            <a:spLocks noGrp="1"/>
          </p:cNvSpPr>
          <p:nvPr>
            <p:ph type="body" sz="quarter" idx="24" hasCustomPrompt="1"/>
          </p:nvPr>
        </p:nvSpPr>
        <p:spPr>
          <a:xfrm>
            <a:off x="3574430" y="3066951"/>
            <a:ext cx="2554255" cy="1505053"/>
          </a:xfrm>
        </p:spPr>
        <p:txBody>
          <a:bodyPr>
            <a:normAutofit/>
          </a:bodyPr>
          <a:lstStyle>
            <a:lvl1pPr marL="0" indent="0">
              <a:buNone/>
              <a:defRPr sz="1600" baseline="0"/>
            </a:lvl1pPr>
          </a:lstStyle>
          <a:p>
            <a:pPr lvl="0"/>
            <a:r>
              <a:rPr lang="pl-PL" smtClean="0"/>
              <a:t>Active projects</a:t>
            </a:r>
            <a:endParaRPr lang="en-US"/>
          </a:p>
        </p:txBody>
      </p:sp>
      <p:sp>
        <p:nvSpPr>
          <p:cNvPr id="30" name="Symbol zastępczy tekstu 10"/>
          <p:cNvSpPr>
            <a:spLocks noGrp="1"/>
          </p:cNvSpPr>
          <p:nvPr>
            <p:ph type="body" sz="quarter" idx="25" hasCustomPrompt="1"/>
          </p:nvPr>
        </p:nvSpPr>
        <p:spPr>
          <a:xfrm>
            <a:off x="822703" y="1421032"/>
            <a:ext cx="2554255" cy="1505053"/>
          </a:xfrm>
        </p:spPr>
        <p:txBody>
          <a:bodyPr>
            <a:normAutofit/>
          </a:bodyPr>
          <a:lstStyle>
            <a:lvl1pPr marL="0" indent="0">
              <a:buNone/>
              <a:defRPr sz="1600"/>
            </a:lvl1pPr>
          </a:lstStyle>
          <a:p>
            <a:pPr lvl="0"/>
            <a:r>
              <a:rPr lang="pl-PL" smtClean="0"/>
              <a:t>Completed projects</a:t>
            </a:r>
            <a:endParaRPr lang="en-US"/>
          </a:p>
        </p:txBody>
      </p:sp>
      <p:sp>
        <p:nvSpPr>
          <p:cNvPr id="31" name="Symbol zastępczy tekstu 10"/>
          <p:cNvSpPr>
            <a:spLocks noGrp="1"/>
          </p:cNvSpPr>
          <p:nvPr>
            <p:ph type="body" sz="quarter" idx="26" hasCustomPrompt="1"/>
          </p:nvPr>
        </p:nvSpPr>
        <p:spPr>
          <a:xfrm>
            <a:off x="822703" y="4712870"/>
            <a:ext cx="2554255" cy="1505053"/>
          </a:xfrm>
        </p:spPr>
        <p:txBody>
          <a:bodyPr>
            <a:normAutofit/>
          </a:bodyPr>
          <a:lstStyle>
            <a:lvl1pPr marL="0" indent="0">
              <a:buNone/>
              <a:defRPr sz="1600"/>
            </a:lvl1pPr>
          </a:lstStyle>
          <a:p>
            <a:pPr lvl="0"/>
            <a:r>
              <a:rPr lang="pl-PL" smtClean="0"/>
              <a:t>Upcoming projects</a:t>
            </a:r>
            <a:endParaRPr lang="en-US"/>
          </a:p>
        </p:txBody>
      </p:sp>
      <p:sp>
        <p:nvSpPr>
          <p:cNvPr id="32" name="Symbol zastępczy tekstu 10"/>
          <p:cNvSpPr>
            <a:spLocks noGrp="1"/>
          </p:cNvSpPr>
          <p:nvPr>
            <p:ph type="body" sz="quarter" idx="27" hasCustomPrompt="1"/>
          </p:nvPr>
        </p:nvSpPr>
        <p:spPr>
          <a:xfrm>
            <a:off x="822703" y="3066951"/>
            <a:ext cx="2554255" cy="1505053"/>
          </a:xfrm>
        </p:spPr>
        <p:txBody>
          <a:bodyPr>
            <a:normAutofit/>
          </a:bodyPr>
          <a:lstStyle>
            <a:lvl1pPr marL="0" indent="0">
              <a:buNone/>
              <a:defRPr sz="1600" baseline="0"/>
            </a:lvl1pPr>
          </a:lstStyle>
          <a:p>
            <a:pPr lvl="0"/>
            <a:r>
              <a:rPr lang="pl-PL" smtClean="0"/>
              <a:t>Active projects</a:t>
            </a:r>
            <a:endParaRPr lang="en-US"/>
          </a:p>
        </p:txBody>
      </p:sp>
      <p:pic>
        <p:nvPicPr>
          <p:cNvPr id="39" name="Obraz 38"/>
          <p:cNvPicPr>
            <a:picLocks noChangeAspect="1"/>
          </p:cNvPicPr>
          <p:nvPr userDrawn="1"/>
        </p:nvPicPr>
        <p:blipFill>
          <a:blip r:embed="rId2"/>
          <a:stretch>
            <a:fillRect/>
          </a:stretch>
        </p:blipFill>
        <p:spPr>
          <a:xfrm>
            <a:off x="392896" y="4870594"/>
            <a:ext cx="161912" cy="215882"/>
          </a:xfrm>
          <a:prstGeom prst="rect">
            <a:avLst/>
          </a:prstGeom>
        </p:spPr>
      </p:pic>
      <p:pic>
        <p:nvPicPr>
          <p:cNvPr id="40" name="Obraz 39"/>
          <p:cNvPicPr>
            <a:picLocks noChangeAspect="1"/>
          </p:cNvPicPr>
          <p:nvPr userDrawn="1"/>
        </p:nvPicPr>
        <p:blipFill>
          <a:blip r:embed="rId3"/>
          <a:stretch>
            <a:fillRect/>
          </a:stretch>
        </p:blipFill>
        <p:spPr>
          <a:xfrm>
            <a:off x="363187" y="1556141"/>
            <a:ext cx="226223" cy="238498"/>
          </a:xfrm>
          <a:prstGeom prst="rect">
            <a:avLst/>
          </a:prstGeom>
        </p:spPr>
      </p:pic>
      <p:pic>
        <p:nvPicPr>
          <p:cNvPr id="41" name="Obraz 40"/>
          <p:cNvPicPr>
            <a:picLocks noChangeAspect="1"/>
          </p:cNvPicPr>
          <p:nvPr userDrawn="1"/>
        </p:nvPicPr>
        <p:blipFill>
          <a:blip r:embed="rId4"/>
          <a:stretch>
            <a:fillRect/>
          </a:stretch>
        </p:blipFill>
        <p:spPr>
          <a:xfrm>
            <a:off x="364624" y="3165182"/>
            <a:ext cx="224784" cy="323373"/>
          </a:xfrm>
          <a:prstGeom prst="rect">
            <a:avLst/>
          </a:prstGeom>
        </p:spPr>
      </p:pic>
    </p:spTree>
    <p:extLst>
      <p:ext uri="{BB962C8B-B14F-4D97-AF65-F5344CB8AC3E}">
        <p14:creationId xmlns:p14="http://schemas.microsoft.com/office/powerpoint/2010/main" val="26436957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dirty="0" smtClean="0"/>
              <a:t>Edit Title</a:t>
            </a:r>
            <a:endParaRPr lang="en-US" dirty="0"/>
          </a:p>
        </p:txBody>
      </p:sp>
      <p:sp>
        <p:nvSpPr>
          <p:cNvPr id="5" name="Symbol zastępczy zawartości 4"/>
          <p:cNvSpPr>
            <a:spLocks noGrp="1"/>
          </p:cNvSpPr>
          <p:nvPr>
            <p:ph sz="quarter" idx="11" hasCustomPrompt="1"/>
          </p:nvPr>
        </p:nvSpPr>
        <p:spPr>
          <a:xfrm>
            <a:off x="286944" y="1196976"/>
            <a:ext cx="8593931" cy="5008562"/>
          </a:xfrm>
        </p:spPr>
        <p:txBody>
          <a:bodyPr/>
          <a:lstStyle>
            <a:lvl1pPr marL="359991">
              <a:defRPr/>
            </a:lvl1p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Tree>
    <p:extLst>
      <p:ext uri="{BB962C8B-B14F-4D97-AF65-F5344CB8AC3E}">
        <p14:creationId xmlns:p14="http://schemas.microsoft.com/office/powerpoint/2010/main" val="2461469473"/>
      </p:ext>
    </p:extLst>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ANUALS">
    <p:bg>
      <p:bgRef idx="1001">
        <a:schemeClr val="bg1"/>
      </p:bgRef>
    </p:bg>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chemeClr val="accent3"/>
                </a:solidFill>
              </a:defRPr>
            </a:lvl1pPr>
          </a:lstStyle>
          <a:p>
            <a:r>
              <a:rPr lang="pl-PL" dirty="0" smtClean="0"/>
              <a:t>Edit Title for Manuals</a:t>
            </a:r>
            <a:endParaRPr lang="en-US" dirty="0"/>
          </a:p>
        </p:txBody>
      </p:sp>
      <p:sp>
        <p:nvSpPr>
          <p:cNvPr id="7" name="Symbol zastępczy zawartości 4"/>
          <p:cNvSpPr>
            <a:spLocks noGrp="1"/>
          </p:cNvSpPr>
          <p:nvPr>
            <p:ph sz="quarter" idx="11" hasCustomPrompt="1"/>
          </p:nvPr>
        </p:nvSpPr>
        <p:spPr>
          <a:xfrm>
            <a:off x="286942" y="1879601"/>
            <a:ext cx="4184754" cy="4325936"/>
          </a:xfrm>
        </p:spPr>
        <p:txBody>
          <a:bodyPr/>
          <a:lstStyle>
            <a:lvl1pPr marL="359991">
              <a:defRPr/>
            </a:lvl1pPr>
          </a:lstStyle>
          <a:p>
            <a:pPr lvl="0"/>
            <a:r>
              <a:rPr lang="pl-PL" smtClean="0"/>
              <a:t>Click to edit content</a:t>
            </a:r>
            <a:endParaRPr lang="en-US"/>
          </a:p>
        </p:txBody>
      </p:sp>
      <p:sp>
        <p:nvSpPr>
          <p:cNvPr id="8" name="Symbol zastępczy zawartości 4"/>
          <p:cNvSpPr>
            <a:spLocks noGrp="1"/>
          </p:cNvSpPr>
          <p:nvPr>
            <p:ph sz="quarter" idx="12" hasCustomPrompt="1"/>
          </p:nvPr>
        </p:nvSpPr>
        <p:spPr>
          <a:xfrm>
            <a:off x="4660643" y="1879601"/>
            <a:ext cx="4219769" cy="4325936"/>
          </a:xfrm>
        </p:spPr>
        <p:txBody>
          <a:bodyPr/>
          <a:lstStyle>
            <a:lvl1pPr marL="359991">
              <a:defRPr lang="pl-PL" smtClean="0"/>
            </a:lvl1pPr>
          </a:lstStyle>
          <a:p>
            <a:pPr lvl="0"/>
            <a:r>
              <a:rPr lang="pl-PL" smtClean="0"/>
              <a:t>Click to edit content</a:t>
            </a:r>
          </a:p>
        </p:txBody>
      </p:sp>
      <p:sp>
        <p:nvSpPr>
          <p:cNvPr id="5" name="Symbol zastępczy tekstu 3"/>
          <p:cNvSpPr>
            <a:spLocks noGrp="1"/>
          </p:cNvSpPr>
          <p:nvPr>
            <p:ph type="body" sz="quarter" idx="13" hasCustomPrompt="1"/>
          </p:nvPr>
        </p:nvSpPr>
        <p:spPr>
          <a:xfrm>
            <a:off x="286944" y="1004156"/>
            <a:ext cx="8593469" cy="490537"/>
          </a:xfrm>
          <a:solidFill>
            <a:schemeClr val="accent3"/>
          </a:solidFill>
        </p:spPr>
        <p:txBody>
          <a:bodyPr>
            <a:noAutofit/>
          </a:bodyPr>
          <a:lstStyle>
            <a:lvl1pPr marL="0" indent="0">
              <a:buNone/>
              <a:defRPr sz="2000" b="1">
                <a:solidFill>
                  <a:schemeClr val="bg1"/>
                </a:solidFill>
              </a:defRPr>
            </a:lvl1pPr>
            <a:lvl2pPr marL="325792" indent="0">
              <a:buNone/>
              <a:defRPr sz="2000"/>
            </a:lvl2pPr>
            <a:lvl3pPr marL="782980" indent="0">
              <a:buNone/>
              <a:defRPr sz="2000"/>
            </a:lvl3pPr>
            <a:lvl4pPr marL="1240169" indent="0">
              <a:buNone/>
              <a:defRPr sz="2000"/>
            </a:lvl4pPr>
            <a:lvl5pPr marL="1697358" indent="0">
              <a:buNone/>
              <a:defRPr sz="2000"/>
            </a:lvl5pPr>
          </a:lstStyle>
          <a:p>
            <a:pPr lvl="0"/>
            <a:r>
              <a:rPr lang="pl-PL" smtClean="0"/>
              <a:t>EDIT MANUALS SUBTITLE</a:t>
            </a:r>
          </a:p>
        </p:txBody>
      </p:sp>
    </p:spTree>
    <p:extLst>
      <p:ext uri="{BB962C8B-B14F-4D97-AF65-F5344CB8AC3E}">
        <p14:creationId xmlns:p14="http://schemas.microsoft.com/office/powerpoint/2010/main" val="305389971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7"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8"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54294"/>
      </p:ext>
    </p:extLst>
  </p:cSld>
  <p:clrMapOvr>
    <a:masterClrMapping/>
  </p:clrMapOvr>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4"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6" name="Oval 5"/>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7"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8"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9"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1"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2"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4"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5"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6"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7"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8"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19"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0"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158572"/>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formation (rus)">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286919" y="365126"/>
            <a:ext cx="8593493"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baseline="0"/>
            </a:lvl1pPr>
          </a:lstStyle>
          <a:p>
            <a:pPr>
              <a:defRPr/>
            </a:pPr>
            <a:r>
              <a:rPr lang="ru-RU" dirty="0" smtClean="0">
                <a:latin typeface="Arial" pitchFamily="34" charset="0"/>
              </a:rPr>
              <a:t>Информационные ресурсы </a:t>
            </a:r>
            <a:r>
              <a:rPr lang="en-US" dirty="0" smtClean="0">
                <a:latin typeface="Arial" pitchFamily="34" charset="0"/>
              </a:rPr>
              <a:t>Luxoft Training</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70013"/>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366727" y="2801938"/>
            <a:ext cx="142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2"/>
              </a:rPr>
              <a:t>IntHR</a:t>
            </a:r>
            <a:endParaRPr lang="ru-RU" altLang="ru-RU" b="1" dirty="0" smtClean="0">
              <a:solidFill>
                <a:srgbClr val="000000"/>
              </a:solidFill>
              <a:latin typeface="Arial" pitchFamily="34" charset="0"/>
              <a:cs typeface="Arial" pitchFamily="34" charset="0"/>
            </a:endParaRPr>
          </a:p>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cs typeface="Arial" pitchFamily="34" charset="0"/>
              </a:rPr>
              <a:t>Внешний</a:t>
            </a:r>
            <a:r>
              <a:rPr lang="ru-RU" sz="2000" b="1" dirty="0">
                <a:ln w="3175">
                  <a:solidFill>
                    <a:schemeClr val="accent2">
                      <a:lumMod val="50000"/>
                    </a:schemeClr>
                  </a:solidFill>
                </a:ln>
                <a:solidFill>
                  <a:srgbClr val="002060"/>
                </a:solidFill>
                <a:effectLst>
                  <a:glow rad="38100">
                    <a:schemeClr val="accent1">
                      <a:satMod val="175000"/>
                      <a:alpha val="41000"/>
                    </a:schemeClr>
                  </a:glow>
                </a:effectLst>
                <a:latin typeface="Arial" pitchFamily="34" charset="0"/>
                <a:cs typeface="Arial" pitchFamily="34" charset="0"/>
              </a:rPr>
              <a:t> </a:t>
            </a:r>
            <a:r>
              <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Arial" pitchFamily="34" charset="0"/>
                <a:ea typeface="ＭＳ Ｐゴシック" pitchFamily="34" charset="-128"/>
                <a:cs typeface="Arial" pitchFamily="34" charset="0"/>
              </a:rPr>
              <a:t>ресурс</a:t>
            </a: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Информация </a:t>
            </a:r>
            <a:r>
              <a:rPr lang="ru-RU" sz="1400" b="1" dirty="0" smtClean="0">
                <a:solidFill>
                  <a:schemeClr val="bg1"/>
                </a:solidFill>
                <a:latin typeface="Arial" pitchFamily="34" charset="0"/>
                <a:cs typeface="Arial" pitchFamily="34" charset="0"/>
              </a:rPr>
              <a:t>об </a:t>
            </a:r>
            <a:r>
              <a:rPr lang="ru-RU" sz="1400" b="1" dirty="0">
                <a:solidFill>
                  <a:schemeClr val="bg1"/>
                </a:solidFill>
                <a:latin typeface="Arial" pitchFamily="34" charset="0"/>
                <a:cs typeface="Arial" pitchFamily="34" charset="0"/>
              </a:rPr>
              <a:t>учебном центре</a:t>
            </a:r>
          </a:p>
          <a:p>
            <a:pPr eaLnBrk="1" hangingPunct="1">
              <a:spcAft>
                <a:spcPts val="200"/>
              </a:spcAft>
              <a:buClr>
                <a:srgbClr val="004281"/>
              </a:buClr>
              <a:buSzPct val="100000"/>
              <a:defRPr/>
            </a:pPr>
            <a:r>
              <a:rPr lang="en-US" sz="1200" b="1" dirty="0">
                <a:solidFill>
                  <a:schemeClr val="bg1"/>
                </a:solidFill>
                <a:latin typeface="Arial" pitchFamily="34" charset="0"/>
                <a:cs typeface="Arial" pitchFamily="34" charset="0"/>
                <a:hlinkClick r:id="rId6"/>
              </a:rPr>
              <a:t>www.luxoft-training.ru/about</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Расписание </a:t>
            </a:r>
          </a:p>
          <a:p>
            <a:pPr eaLnBrk="1" hangingPunct="1">
              <a:spcAft>
                <a:spcPts val="200"/>
              </a:spcAft>
              <a:buClr>
                <a:srgbClr val="004281"/>
              </a:buClr>
              <a:buSzPct val="100000"/>
              <a:buFont typeface="Wingdings" pitchFamily="2" charset="2"/>
              <a:buNone/>
              <a:defRPr/>
            </a:pPr>
            <a:r>
              <a:rPr lang="en-US" sz="1200" b="1" dirty="0">
                <a:solidFill>
                  <a:srgbClr val="1F5282"/>
                </a:solidFill>
                <a:latin typeface="Arial" pitchFamily="34" charset="0"/>
                <a:cs typeface="Arial" pitchFamily="34" charset="0"/>
                <a:hlinkClick r:id="rId7"/>
              </a:rPr>
              <a:t>www.luxoft-training.ru/timetable</a:t>
            </a:r>
            <a:endParaRPr lang="ru-RU" sz="1200" b="1" dirty="0">
              <a:solidFill>
                <a:srgbClr val="1F5282"/>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Каталог курсов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8"/>
              </a:rPr>
              <a:t>www.luxoft-training.ru/training/catalog_directions</a:t>
            </a:r>
            <a:endParaRPr lang="ru-RU" sz="1200" b="1" dirty="0">
              <a:solidFill>
                <a:schemeClr val="bg1"/>
              </a:solidFill>
              <a:latin typeface="Arial" pitchFamily="34" charset="0"/>
              <a:cs typeface="Arial" pitchFamily="34" charset="0"/>
            </a:endParaRPr>
          </a:p>
          <a:p>
            <a:pPr eaLnBrk="1" hangingPunct="1">
              <a:spcAft>
                <a:spcPts val="200"/>
              </a:spcAft>
              <a:buClr>
                <a:srgbClr val="004281"/>
              </a:buClr>
              <a:buSzPct val="100000"/>
              <a:buFont typeface="Wingdings" pitchFamily="2" charset="2"/>
              <a:buNone/>
              <a:defRPr/>
            </a:pPr>
            <a:r>
              <a:rPr lang="ru-RU" sz="1400" b="1" dirty="0">
                <a:solidFill>
                  <a:schemeClr val="bg1"/>
                </a:solidFill>
                <a:latin typeface="Arial" pitchFamily="34" charset="0"/>
                <a:cs typeface="Arial" pitchFamily="34" charset="0"/>
              </a:rPr>
              <a:t>Контакты </a:t>
            </a:r>
          </a:p>
          <a:p>
            <a:pPr eaLnBrk="1" hangingPunct="1">
              <a:spcAft>
                <a:spcPts val="200"/>
              </a:spcAft>
              <a:buClr>
                <a:srgbClr val="004281"/>
              </a:buClr>
              <a:buSzPct val="100000"/>
              <a:buFont typeface="Wingdings" pitchFamily="2" charset="2"/>
              <a:buNone/>
              <a:defRPr/>
            </a:pPr>
            <a:r>
              <a:rPr lang="en-US" sz="1200" b="1" dirty="0">
                <a:solidFill>
                  <a:schemeClr val="bg1"/>
                </a:solidFill>
                <a:latin typeface="Arial" pitchFamily="34" charset="0"/>
                <a:cs typeface="Arial" pitchFamily="34" charset="0"/>
                <a:hlinkClick r:id="rId9"/>
              </a:rPr>
              <a:t>www.luxoft-training.ru/contacts</a:t>
            </a:r>
            <a:endParaRPr lang="ru-RU" sz="1200" b="1" dirty="0">
              <a:solidFill>
                <a:schemeClr val="bg1"/>
              </a:solidFill>
              <a:latin typeface="Arial" pitchFamily="34" charset="0"/>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Arial" pitchFamily="34" charset="0"/>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702175" y="5526088"/>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5157788" y="5721350"/>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Arial" pitchFamily="34" charset="0"/>
                <a:cs typeface="Arial" pitchFamily="34" charset="0"/>
                <a:hlinkClick r:id="rId11"/>
              </a:rPr>
              <a:t>www.facebook.com/TrainingCenterLuxoft</a:t>
            </a:r>
            <a:endParaRPr lang="ru-RU" sz="1200" b="1" dirty="0" smtClean="0">
              <a:solidFill>
                <a:schemeClr val="accent2">
                  <a:lumMod val="75000"/>
                </a:schemeClr>
              </a:solidFill>
              <a:latin typeface="Arial" pitchFamily="34" charset="0"/>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Arial" pitchFamily="34" charset="0"/>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ru-RU" sz="2000" b="1" dirty="0">
                <a:solidFill>
                  <a:schemeClr val="bg1"/>
                </a:solidFill>
                <a:effectLst>
                  <a:glow rad="50800">
                    <a:srgbClr val="002060">
                      <a:alpha val="74000"/>
                    </a:srgbClr>
                  </a:glow>
                </a:effectLst>
                <a:latin typeface="Arial" pitchFamily="34" charset="0"/>
                <a:cs typeface="Arial" pitchFamily="34" charset="0"/>
              </a:rPr>
              <a:t>Внутренние ресурсы</a:t>
            </a:r>
          </a:p>
        </p:txBody>
      </p:sp>
      <p:sp>
        <p:nvSpPr>
          <p:cNvPr id="18" name="Content Placeholder 2"/>
          <p:cNvSpPr txBox="1">
            <a:spLocks/>
          </p:cNvSpPr>
          <p:nvPr userDrawn="1"/>
        </p:nvSpPr>
        <p:spPr bwMode="auto">
          <a:xfrm>
            <a:off x="736544" y="2720796"/>
            <a:ext cx="1638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Расписание, курсы, тренеры</a:t>
            </a:r>
          </a:p>
        </p:txBody>
      </p:sp>
      <p:sp>
        <p:nvSpPr>
          <p:cNvPr id="19" name="Content Placeholder 2"/>
          <p:cNvSpPr txBox="1">
            <a:spLocks/>
          </p:cNvSpPr>
          <p:nvPr userDrawn="1"/>
        </p:nvSpPr>
        <p:spPr bwMode="auto">
          <a:xfrm>
            <a:off x="462333" y="3538538"/>
            <a:ext cx="1971069" cy="85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ru-RU" sz="1600" dirty="0">
                <a:solidFill>
                  <a:schemeClr val="bg1"/>
                </a:solidFill>
                <a:latin typeface="Arial" pitchFamily="34" charset="0"/>
                <a:cs typeface="Arial" pitchFamily="34" charset="0"/>
              </a:rPr>
              <a:t>Условия обучения, </a:t>
            </a:r>
            <a:r>
              <a:rPr lang="ru-RU" sz="1600" dirty="0" smtClean="0">
                <a:solidFill>
                  <a:schemeClr val="bg1"/>
                </a:solidFill>
                <a:latin typeface="Arial" pitchFamily="34" charset="0"/>
                <a:cs typeface="Arial" pitchFamily="34" charset="0"/>
              </a:rPr>
              <a:t>логистика,</a:t>
            </a:r>
            <a:endParaRPr lang="en-US" sz="1600" dirty="0" smtClean="0">
              <a:solidFill>
                <a:schemeClr val="bg1"/>
              </a:solidFill>
              <a:latin typeface="Arial" pitchFamily="34" charset="0"/>
              <a:cs typeface="Arial" pitchFamily="34" charset="0"/>
            </a:endParaRPr>
          </a:p>
          <a:p>
            <a:pPr algn="r" eaLnBrk="1" hangingPunct="1">
              <a:spcAft>
                <a:spcPts val="200"/>
              </a:spcAft>
              <a:buClr>
                <a:srgbClr val="004281"/>
              </a:buClr>
              <a:buSzPct val="100000"/>
              <a:buFont typeface="Wingdings" pitchFamily="2" charset="2"/>
              <a:buNone/>
              <a:defRPr/>
            </a:pPr>
            <a:r>
              <a:rPr lang="ru-RU" sz="1600" dirty="0" smtClean="0">
                <a:solidFill>
                  <a:schemeClr val="bg1"/>
                </a:solidFill>
                <a:latin typeface="Arial" pitchFamily="34" charset="0"/>
                <a:cs typeface="Arial" pitchFamily="34" charset="0"/>
              </a:rPr>
              <a:t>контакты</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339170" y="3754975"/>
            <a:ext cx="1420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b="1" dirty="0" err="1" smtClean="0">
                <a:solidFill>
                  <a:srgbClr val="000000"/>
                </a:solidFill>
                <a:latin typeface="Arial" pitchFamily="34" charset="0"/>
                <a:cs typeface="Arial" pitchFamily="34" charset="0"/>
                <a:hlinkClick r:id="rId3"/>
              </a:rPr>
              <a:t>Luxtown</a:t>
            </a:r>
            <a:endParaRPr lang="ru-RU" altLang="ru-RU" b="1" dirty="0" smtClean="0">
              <a:solidFill>
                <a:srgbClr val="000000"/>
              </a:solidFill>
              <a:latin typeface="Arial" pitchFamily="34" charset="0"/>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6962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formation (eng)">
    <p:spTree>
      <p:nvGrpSpPr>
        <p:cNvPr id="1" name=""/>
        <p:cNvGrpSpPr/>
        <p:nvPr/>
      </p:nvGrpSpPr>
      <p:grpSpPr>
        <a:xfrm>
          <a:off x="0" y="0"/>
          <a:ext cx="0" cy="0"/>
          <a:chOff x="0" y="0"/>
          <a:chExt cx="0" cy="0"/>
        </a:xfrm>
      </p:grpSpPr>
      <p:sp>
        <p:nvSpPr>
          <p:cNvPr id="4" name="Tytuł 1"/>
          <p:cNvSpPr>
            <a:spLocks noGrp="1"/>
          </p:cNvSpPr>
          <p:nvPr>
            <p:ph type="title" hasCustomPrompt="1"/>
          </p:nvPr>
        </p:nvSpPr>
        <p:spPr>
          <a:xfrm>
            <a:off x="113016" y="365126"/>
            <a:ext cx="8948791" cy="502622"/>
          </a:xfrm>
        </p:spPr>
        <p:txBody>
          <a:bodyPr/>
          <a:lstStyle>
            <a:lvl1pPr marL="0" marR="0" indent="0" algn="l" defTabSz="914377" rtl="0" eaLnBrk="1" fontAlgn="auto" latinLnBrk="0" hangingPunct="1">
              <a:lnSpc>
                <a:spcPct val="100000"/>
              </a:lnSpc>
              <a:spcBef>
                <a:spcPts val="600"/>
              </a:spcBef>
              <a:spcAft>
                <a:spcPts val="600"/>
              </a:spcAft>
              <a:buClrTx/>
              <a:buSzTx/>
              <a:buFontTx/>
              <a:buNone/>
              <a:tabLst/>
              <a:defRPr>
                <a:latin typeface="+mn-lt"/>
              </a:defRPr>
            </a:lvl1pPr>
          </a:lstStyle>
          <a:p>
            <a:pPr>
              <a:defRPr/>
            </a:pPr>
            <a:r>
              <a:rPr lang="en-US" dirty="0" smtClean="0">
                <a:latin typeface="Arial" pitchFamily="34" charset="0"/>
              </a:rPr>
              <a:t>LUXOFT TRAINING INFORMATION RESOURCES</a:t>
            </a:r>
            <a:endParaRPr lang="en-US" dirty="0"/>
          </a:p>
        </p:txBody>
      </p:sp>
      <p:cxnSp>
        <p:nvCxnSpPr>
          <p:cNvPr id="6" name="Straight Connector 12"/>
          <p:cNvCxnSpPr/>
          <p:nvPr userDrawn="1"/>
        </p:nvCxnSpPr>
        <p:spPr>
          <a:xfrm>
            <a:off x="5337590" y="1445788"/>
            <a:ext cx="341429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361950" y="1360488"/>
            <a:ext cx="3405188" cy="3470275"/>
          </a:xfrm>
          <a:prstGeom prst="ellipse">
            <a:avLst/>
          </a:prstGeom>
          <a:gradFill>
            <a:gsLst>
              <a:gs pos="0">
                <a:schemeClr val="tx2"/>
              </a:gs>
              <a:gs pos="64000">
                <a:schemeClr val="tx2">
                  <a:lumMod val="60000"/>
                  <a:lumOff val="40000"/>
                </a:schemeClr>
              </a:gs>
              <a:gs pos="100000">
                <a:schemeClr val="accent1">
                  <a:tint val="23500"/>
                  <a:satMod val="160000"/>
                </a:schemeClr>
              </a:gs>
            </a:gsLst>
            <a:lin ang="2400000" scaled="0"/>
          </a:gradFill>
          <a:ln/>
        </p:spPr>
        <p:style>
          <a:lnRef idx="3">
            <a:schemeClr val="lt1"/>
          </a:lnRef>
          <a:fillRef idx="1">
            <a:schemeClr val="accent2"/>
          </a:fillRef>
          <a:effectRef idx="1">
            <a:schemeClr val="accent2"/>
          </a:effectRef>
          <a:fontRef idx="minor">
            <a:schemeClr val="lt1"/>
          </a:fontRef>
        </p:style>
        <p:txBody>
          <a:bodyPr anchor="ctr"/>
          <a:lstStyle/>
          <a:p>
            <a:pPr algn="ctr">
              <a:defRPr/>
            </a:pPr>
            <a:endParaRPr lang="ru-RU" dirty="0">
              <a:solidFill>
                <a:srgbClr val="000000"/>
              </a:solidFill>
              <a:latin typeface="Arial" pitchFamily="34" charset="0"/>
              <a:ea typeface="MS PGothic" pitchFamily="34" charset="-128"/>
              <a:cs typeface="Arial" pitchFamily="34" charset="0"/>
            </a:endParaRPr>
          </a:p>
        </p:txBody>
      </p:sp>
      <p:sp>
        <p:nvSpPr>
          <p:cNvPr id="8" name="Rectangle 35"/>
          <p:cNvSpPr>
            <a:spLocks noChangeArrowheads="1"/>
          </p:cNvSpPr>
          <p:nvPr userDrawn="1"/>
        </p:nvSpPr>
        <p:spPr bwMode="auto">
          <a:xfrm>
            <a:off x="2233165" y="2637554"/>
            <a:ext cx="1420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2"/>
              </a:rPr>
              <a:t>IntHR</a:t>
            </a:r>
            <a:endParaRPr lang="ru-RU" altLang="ru-RU" sz="1600" b="1" dirty="0" smtClean="0">
              <a:solidFill>
                <a:srgbClr val="000000"/>
              </a:solidFill>
              <a:latin typeface="+mn-lt"/>
              <a:cs typeface="Arial" pitchFamily="34" charset="0"/>
            </a:endParaRPr>
          </a:p>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sp>
        <p:nvSpPr>
          <p:cNvPr id="9" name="Rectangle 39"/>
          <p:cNvSpPr>
            <a:spLocks noChangeArrowheads="1"/>
          </p:cNvSpPr>
          <p:nvPr userDrawn="1"/>
        </p:nvSpPr>
        <p:spPr bwMode="auto">
          <a:xfrm>
            <a:off x="3217863" y="990600"/>
            <a:ext cx="2735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000" b="1" dirty="0" smtClean="0">
                <a:ln w="3175">
                  <a:solidFill>
                    <a:schemeClr val="accent2">
                      <a:lumMod val="50000"/>
                    </a:schemeClr>
                  </a:solidFill>
                </a:ln>
                <a:solidFill>
                  <a:schemeClr val="bg1"/>
                </a:solidFill>
                <a:effectLst>
                  <a:glow rad="38100">
                    <a:schemeClr val="accent1">
                      <a:satMod val="175000"/>
                      <a:alpha val="41000"/>
                    </a:schemeClr>
                  </a:glow>
                </a:effectLst>
                <a:latin typeface="+mn-lt"/>
                <a:cs typeface="Arial" pitchFamily="34" charset="0"/>
              </a:rPr>
              <a:t>External resources</a:t>
            </a:r>
            <a:endParaRPr lang="ru-RU" sz="2000" b="1" dirty="0">
              <a:ln w="3175">
                <a:solidFill>
                  <a:schemeClr val="accent2">
                    <a:lumMod val="50000"/>
                  </a:schemeClr>
                </a:solidFill>
              </a:ln>
              <a:solidFill>
                <a:schemeClr val="bg1"/>
              </a:solidFill>
              <a:effectLst>
                <a:glow rad="38100">
                  <a:schemeClr val="accent1">
                    <a:satMod val="175000"/>
                    <a:alpha val="41000"/>
                  </a:schemeClr>
                </a:glow>
              </a:effectLst>
              <a:latin typeface="+mn-lt"/>
              <a:ea typeface="ＭＳ Ｐゴシック" pitchFamily="34" charset="-128"/>
              <a:cs typeface="Arial" pitchFamily="34" charset="0"/>
            </a:endParaRPr>
          </a:p>
        </p:txBody>
      </p:sp>
      <p:pic>
        <p:nvPicPr>
          <p:cNvPr id="10" name="Picture 11" descr="C:\Documents and Settings\Administrator\Pulpit\logo pomaranczowe tl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382713" y="1638300"/>
            <a:ext cx="13938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p:cNvPicPr>
          <p:nvPr userDrawn="1"/>
        </p:nvPicPr>
        <p:blipFill rotWithShape="1">
          <a:blip r:embed="rId5"/>
          <a:srcRect r="34164" b="14814"/>
          <a:stretch/>
        </p:blipFill>
        <p:spPr bwMode="auto">
          <a:xfrm>
            <a:off x="4322763" y="2870200"/>
            <a:ext cx="4429125" cy="3416300"/>
          </a:xfrm>
          <a:prstGeom prst="rect">
            <a:avLst/>
          </a:prstGeom>
          <a:ln>
            <a:noFill/>
          </a:ln>
          <a:effectLst>
            <a:outerShdw blurRad="190500" algn="tl" rotWithShape="0">
              <a:srgbClr val="000000">
                <a:alpha val="70000"/>
              </a:srgbClr>
            </a:outerShdw>
          </a:effectLst>
        </p:spPr>
      </p:pic>
      <p:sp>
        <p:nvSpPr>
          <p:cNvPr id="12" name="Content Placeholder 2"/>
          <p:cNvSpPr txBox="1">
            <a:spLocks/>
          </p:cNvSpPr>
          <p:nvPr userDrawn="1"/>
        </p:nvSpPr>
        <p:spPr bwMode="auto">
          <a:xfrm>
            <a:off x="4597400" y="3603625"/>
            <a:ext cx="3803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Information about Luxoft</a:t>
            </a:r>
            <a:r>
              <a:rPr lang="en-US" sz="1400" b="1" baseline="0" dirty="0" smtClean="0">
                <a:solidFill>
                  <a:schemeClr val="bg1"/>
                </a:solidFill>
                <a:latin typeface="+mn-lt"/>
                <a:cs typeface="Arial" pitchFamily="34" charset="0"/>
              </a:rPr>
              <a:t> Training</a:t>
            </a:r>
            <a:endParaRPr lang="ru-RU" sz="1400" b="1" dirty="0">
              <a:solidFill>
                <a:schemeClr val="bg1"/>
              </a:solidFill>
              <a:latin typeface="+mn-lt"/>
              <a:cs typeface="Arial" pitchFamily="34" charset="0"/>
            </a:endParaRPr>
          </a:p>
          <a:p>
            <a:pPr eaLnBrk="1" hangingPunct="1">
              <a:spcAft>
                <a:spcPts val="200"/>
              </a:spcAft>
              <a:buClr>
                <a:srgbClr val="004281"/>
              </a:buClr>
              <a:buSzPct val="100000"/>
              <a:defRPr/>
            </a:pPr>
            <a:r>
              <a:rPr lang="en-US" sz="1200" b="1" dirty="0">
                <a:solidFill>
                  <a:schemeClr val="bg1"/>
                </a:solidFill>
                <a:latin typeface="+mn-lt"/>
                <a:cs typeface="Arial" pitchFamily="34" charset="0"/>
                <a:hlinkClick r:id="rId6"/>
              </a:rPr>
              <a:t>www.luxoft-training.ru/about</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err="1" smtClean="0">
                <a:solidFill>
                  <a:schemeClr val="bg1"/>
                </a:solidFill>
                <a:latin typeface="+mn-lt"/>
                <a:cs typeface="Arial" pitchFamily="34" charset="0"/>
              </a:rPr>
              <a:t>Shedule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rgbClr val="1F5282"/>
                </a:solidFill>
                <a:latin typeface="+mn-lt"/>
                <a:cs typeface="Arial" pitchFamily="34" charset="0"/>
                <a:hlinkClick r:id="rId7"/>
              </a:rPr>
              <a:t>www.luxoft-training.ru/timetable</a:t>
            </a:r>
            <a:endParaRPr lang="ru-RU" sz="1200" b="1" dirty="0">
              <a:solidFill>
                <a:srgbClr val="1F5282"/>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Courses</a:t>
            </a:r>
            <a:r>
              <a:rPr lang="en-US" sz="1400" b="1" baseline="0" dirty="0" smtClean="0">
                <a:solidFill>
                  <a:schemeClr val="bg1"/>
                </a:solidFill>
                <a:latin typeface="+mn-lt"/>
                <a:cs typeface="Arial" pitchFamily="34" charset="0"/>
              </a:rPr>
              <a:t> catalogue</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8"/>
              </a:rPr>
              <a:t>www.luxoft-training.ru/training/catalog_directions</a:t>
            </a:r>
            <a:endParaRPr lang="ru-RU" sz="12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400" b="1" dirty="0" smtClean="0">
                <a:solidFill>
                  <a:schemeClr val="bg1"/>
                </a:solidFill>
                <a:latin typeface="+mn-lt"/>
                <a:cs typeface="Arial" pitchFamily="34" charset="0"/>
              </a:rPr>
              <a:t>Contacts</a:t>
            </a:r>
            <a:endParaRPr lang="ru-RU" sz="1400" b="1" dirty="0">
              <a:solidFill>
                <a:schemeClr val="bg1"/>
              </a:solidFill>
              <a:latin typeface="+mn-lt"/>
              <a:cs typeface="Arial" pitchFamily="34" charset="0"/>
            </a:endParaRPr>
          </a:p>
          <a:p>
            <a:pPr eaLnBrk="1" hangingPunct="1">
              <a:spcAft>
                <a:spcPts val="200"/>
              </a:spcAft>
              <a:buClr>
                <a:srgbClr val="004281"/>
              </a:buClr>
              <a:buSzPct val="100000"/>
              <a:buFont typeface="Wingdings" pitchFamily="2" charset="2"/>
              <a:buNone/>
              <a:defRPr/>
            </a:pPr>
            <a:r>
              <a:rPr lang="en-US" sz="1200" b="1" dirty="0">
                <a:solidFill>
                  <a:schemeClr val="bg1"/>
                </a:solidFill>
                <a:latin typeface="+mn-lt"/>
                <a:cs typeface="Arial" pitchFamily="34" charset="0"/>
                <a:hlinkClick r:id="rId9"/>
              </a:rPr>
              <a:t>www.luxoft-training.ru/contacts</a:t>
            </a:r>
            <a:endParaRPr lang="ru-RU" sz="1200" b="1" dirty="0">
              <a:solidFill>
                <a:schemeClr val="bg1"/>
              </a:solidFill>
              <a:latin typeface="+mn-lt"/>
              <a:cs typeface="Arial" pitchFamily="34" charset="0"/>
            </a:endParaRPr>
          </a:p>
          <a:p>
            <a:pPr eaLnBrk="1" hangingPunct="1">
              <a:buClr>
                <a:srgbClr val="004281"/>
              </a:buClr>
              <a:buSzPct val="100000"/>
              <a:buFont typeface="Wingdings" pitchFamily="2" charset="2"/>
              <a:buNone/>
              <a:defRPr/>
            </a:pPr>
            <a:endParaRPr lang="ru-RU" sz="1400" b="1" dirty="0">
              <a:solidFill>
                <a:schemeClr val="bg1"/>
              </a:solidFill>
              <a:latin typeface="+mn-lt"/>
              <a:cs typeface="Arial" pitchFamily="34" charset="0"/>
            </a:endParaRPr>
          </a:p>
        </p:txBody>
      </p:sp>
      <p:pic>
        <p:nvPicPr>
          <p:cNvPr id="13" name="Picture 5"/>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4493302" y="5757863"/>
            <a:ext cx="4222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userDrawn="1"/>
        </p:nvSpPr>
        <p:spPr bwMode="auto">
          <a:xfrm>
            <a:off x="4924425" y="5772472"/>
            <a:ext cx="347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a:ea typeface="MS PGothic" pitchFamily="34" charset="-128"/>
              </a:defRPr>
            </a:lvl1pPr>
            <a:lvl2pPr marL="742950" indent="-285750" eaLnBrk="0" hangingPunct="0">
              <a:defRPr>
                <a:solidFill>
                  <a:schemeClr val="tx1"/>
                </a:solidFill>
                <a:latin typeface="Myriad Pro"/>
                <a:ea typeface="MS PGothic" pitchFamily="34" charset="-128"/>
              </a:defRPr>
            </a:lvl2pPr>
            <a:lvl3pPr marL="1143000" indent="-228600" eaLnBrk="0" hangingPunct="0">
              <a:defRPr>
                <a:solidFill>
                  <a:schemeClr val="tx1"/>
                </a:solidFill>
                <a:latin typeface="Myriad Pro"/>
                <a:ea typeface="MS PGothic" pitchFamily="34" charset="-128"/>
              </a:defRPr>
            </a:lvl3pPr>
            <a:lvl4pPr marL="1600200" indent="-228600" eaLnBrk="0" hangingPunct="0">
              <a:defRPr>
                <a:solidFill>
                  <a:schemeClr val="tx1"/>
                </a:solidFill>
                <a:latin typeface="Myriad Pro"/>
                <a:ea typeface="MS PGothic" pitchFamily="34" charset="-128"/>
              </a:defRPr>
            </a:lvl4pPr>
            <a:lvl5pPr marL="2057400" indent="-228600" eaLnBrk="0" hangingPunct="0">
              <a:defRPr>
                <a:solidFill>
                  <a:schemeClr val="tx1"/>
                </a:solidFill>
                <a:latin typeface="Myriad Pro"/>
                <a:ea typeface="MS PGothic" pitchFamily="34" charset="-128"/>
              </a:defRPr>
            </a:lvl5pPr>
            <a:lvl6pPr marL="2514600" indent="-228600" eaLnBrk="0" fontAlgn="base" hangingPunct="0">
              <a:spcBef>
                <a:spcPct val="0"/>
              </a:spcBef>
              <a:spcAft>
                <a:spcPct val="0"/>
              </a:spcAft>
              <a:defRPr>
                <a:solidFill>
                  <a:schemeClr val="tx1"/>
                </a:solidFill>
                <a:latin typeface="Myriad Pro"/>
                <a:ea typeface="MS PGothic" pitchFamily="34" charset="-128"/>
              </a:defRPr>
            </a:lvl6pPr>
            <a:lvl7pPr marL="2971800" indent="-228600" eaLnBrk="0" fontAlgn="base" hangingPunct="0">
              <a:spcBef>
                <a:spcPct val="0"/>
              </a:spcBef>
              <a:spcAft>
                <a:spcPct val="0"/>
              </a:spcAft>
              <a:defRPr>
                <a:solidFill>
                  <a:schemeClr val="tx1"/>
                </a:solidFill>
                <a:latin typeface="Myriad Pro"/>
                <a:ea typeface="MS PGothic" pitchFamily="34" charset="-128"/>
              </a:defRPr>
            </a:lvl7pPr>
            <a:lvl8pPr marL="3429000" indent="-228600" eaLnBrk="0" fontAlgn="base" hangingPunct="0">
              <a:spcBef>
                <a:spcPct val="0"/>
              </a:spcBef>
              <a:spcAft>
                <a:spcPct val="0"/>
              </a:spcAft>
              <a:defRPr>
                <a:solidFill>
                  <a:schemeClr val="tx1"/>
                </a:solidFill>
                <a:latin typeface="Myriad Pro"/>
                <a:ea typeface="MS PGothic" pitchFamily="34" charset="-128"/>
              </a:defRPr>
            </a:lvl8pPr>
            <a:lvl9pPr marL="3886200" indent="-228600" eaLnBrk="0" fontAlgn="base" hangingPunct="0">
              <a:spcBef>
                <a:spcPct val="0"/>
              </a:spcBef>
              <a:spcAft>
                <a:spcPct val="0"/>
              </a:spcAft>
              <a:defRPr>
                <a:solidFill>
                  <a:schemeClr val="tx1"/>
                </a:solidFill>
                <a:latin typeface="Myriad Pro"/>
                <a:ea typeface="MS PGothic" pitchFamily="34" charset="-128"/>
              </a:defRPr>
            </a:lvl9pPr>
          </a:lstStyle>
          <a:p>
            <a:pPr eaLnBrk="1" hangingPunct="1">
              <a:spcBef>
                <a:spcPts val="0"/>
              </a:spcBef>
              <a:spcAft>
                <a:spcPts val="0"/>
              </a:spcAft>
              <a:buClr>
                <a:srgbClr val="004281"/>
              </a:buClr>
              <a:buSzPct val="100000"/>
              <a:buFont typeface="Wingdings" pitchFamily="2" charset="2"/>
              <a:buNone/>
              <a:defRPr/>
            </a:pPr>
            <a:r>
              <a:rPr lang="en-US" sz="1200" b="1" dirty="0" smtClean="0">
                <a:solidFill>
                  <a:schemeClr val="accent2">
                    <a:lumMod val="75000"/>
                  </a:schemeClr>
                </a:solidFill>
                <a:latin typeface="+mn-lt"/>
                <a:cs typeface="Arial" pitchFamily="34" charset="0"/>
                <a:hlinkClick r:id="rId11"/>
              </a:rPr>
              <a:t>www.facebook.com/TrainingCenterLuxoft</a:t>
            </a:r>
            <a:endParaRPr lang="ru-RU" sz="1200" b="1" dirty="0" smtClean="0">
              <a:solidFill>
                <a:schemeClr val="accent2">
                  <a:lumMod val="75000"/>
                </a:schemeClr>
              </a:solidFill>
              <a:latin typeface="+mn-lt"/>
              <a:cs typeface="Arial" pitchFamily="34" charset="0"/>
            </a:endParaRPr>
          </a:p>
          <a:p>
            <a:pPr eaLnBrk="1" hangingPunct="1">
              <a:spcBef>
                <a:spcPts val="0"/>
              </a:spcBef>
              <a:spcAft>
                <a:spcPts val="0"/>
              </a:spcAft>
              <a:buClr>
                <a:srgbClr val="004281"/>
              </a:buClr>
              <a:buSzPct val="100000"/>
              <a:buFont typeface="Wingdings" pitchFamily="2" charset="2"/>
              <a:buNone/>
              <a:defRPr/>
            </a:pPr>
            <a:endParaRPr lang="ru-RU" sz="1200" b="1" dirty="0" smtClean="0">
              <a:solidFill>
                <a:schemeClr val="accent2">
                  <a:lumMod val="75000"/>
                </a:schemeClr>
              </a:solidFill>
              <a:latin typeface="+mn-lt"/>
              <a:cs typeface="Arial" pitchFamily="34" charset="0"/>
            </a:endParaRPr>
          </a:p>
        </p:txBody>
      </p:sp>
      <p:pic>
        <p:nvPicPr>
          <p:cNvPr id="15"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tretch>
            <a:fillRect/>
          </a:stretch>
        </p:blipFill>
        <p:spPr bwMode="auto">
          <a:xfrm>
            <a:off x="3325858" y="1445788"/>
            <a:ext cx="2011732" cy="881881"/>
          </a:xfrm>
          <a:prstGeom prst="rect">
            <a:avLst/>
          </a:prstGeom>
          <a:noFill/>
          <a:ln w="19050" cap="rnd">
            <a:gradFill>
              <a:gsLst>
                <a:gs pos="0">
                  <a:schemeClr val="accent1"/>
                </a:gs>
                <a:gs pos="73000">
                  <a:schemeClr val="accent1">
                    <a:tint val="44500"/>
                    <a:satMod val="160000"/>
                  </a:schemeClr>
                </a:gs>
                <a:gs pos="100000">
                  <a:schemeClr val="accent1">
                    <a:tint val="23500"/>
                    <a:satMod val="160000"/>
                  </a:schemeClr>
                </a:gs>
              </a:gsLst>
              <a:lin ang="7200000" scaled="0"/>
            </a:gra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6" name="Straight Connector 34"/>
          <p:cNvCxnSpPr/>
          <p:nvPr userDrawn="1"/>
        </p:nvCxnSpPr>
        <p:spPr>
          <a:xfrm>
            <a:off x="3325858" y="1445788"/>
            <a:ext cx="996388" cy="141005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17" name="Rectangle 39"/>
          <p:cNvSpPr>
            <a:spLocks noChangeArrowheads="1"/>
          </p:cNvSpPr>
          <p:nvPr userDrawn="1"/>
        </p:nvSpPr>
        <p:spPr bwMode="auto">
          <a:xfrm>
            <a:off x="484216" y="2254250"/>
            <a:ext cx="3038793" cy="400110"/>
          </a:xfrm>
          <a:prstGeom prst="rect">
            <a:avLst/>
          </a:prstGeom>
          <a:noFill/>
          <a:ln>
            <a:noFill/>
          </a:ln>
          <a:effectLst>
            <a:glow rad="63500">
              <a:schemeClr val="tx2">
                <a:lumMod val="20000"/>
                <a:lumOff val="80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sz="2000" b="1" dirty="0" smtClean="0">
                <a:solidFill>
                  <a:schemeClr val="bg1"/>
                </a:solidFill>
                <a:effectLst>
                  <a:glow rad="50800">
                    <a:srgbClr val="002060">
                      <a:alpha val="74000"/>
                    </a:srgbClr>
                  </a:glow>
                </a:effectLst>
                <a:latin typeface="+mn-lt"/>
                <a:cs typeface="Arial" pitchFamily="34" charset="0"/>
              </a:rPr>
              <a:t>Internal resources</a:t>
            </a:r>
            <a:endParaRPr lang="ru-RU" sz="2000" b="1" dirty="0">
              <a:solidFill>
                <a:schemeClr val="bg1"/>
              </a:solidFill>
              <a:effectLst>
                <a:glow rad="50800">
                  <a:srgbClr val="002060">
                    <a:alpha val="74000"/>
                  </a:srgbClr>
                </a:glow>
              </a:effectLst>
              <a:latin typeface="+mn-lt"/>
              <a:cs typeface="Arial" pitchFamily="34" charset="0"/>
            </a:endParaRPr>
          </a:p>
        </p:txBody>
      </p:sp>
      <p:sp>
        <p:nvSpPr>
          <p:cNvPr id="18" name="Content Placeholder 2"/>
          <p:cNvSpPr txBox="1">
            <a:spLocks/>
          </p:cNvSpPr>
          <p:nvPr userDrawn="1"/>
        </p:nvSpPr>
        <p:spPr bwMode="auto">
          <a:xfrm>
            <a:off x="485238" y="2659152"/>
            <a:ext cx="1817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mn-lt"/>
                <a:cs typeface="Arial" pitchFamily="34" charset="0"/>
              </a:rPr>
              <a:t>Schedule, courses, trainers</a:t>
            </a:r>
            <a:endParaRPr lang="ru-RU" sz="1600" dirty="0">
              <a:solidFill>
                <a:schemeClr val="bg1"/>
              </a:solidFill>
              <a:latin typeface="+mn-lt"/>
              <a:cs typeface="Arial" pitchFamily="34" charset="0"/>
            </a:endParaRPr>
          </a:p>
        </p:txBody>
      </p:sp>
      <p:sp>
        <p:nvSpPr>
          <p:cNvPr id="19" name="Content Placeholder 2"/>
          <p:cNvSpPr txBox="1">
            <a:spLocks/>
          </p:cNvSpPr>
          <p:nvPr userDrawn="1"/>
        </p:nvSpPr>
        <p:spPr bwMode="auto">
          <a:xfrm>
            <a:off x="505786" y="3452313"/>
            <a:ext cx="18221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algn="r" eaLnBrk="1" hangingPunct="1">
              <a:spcAft>
                <a:spcPts val="200"/>
              </a:spcAft>
              <a:buClr>
                <a:srgbClr val="004281"/>
              </a:buClr>
              <a:buSzPct val="100000"/>
              <a:buFont typeface="Wingdings" pitchFamily="2" charset="2"/>
              <a:buNone/>
              <a:defRPr/>
            </a:pPr>
            <a:r>
              <a:rPr lang="en-US" sz="1600" dirty="0" smtClean="0">
                <a:solidFill>
                  <a:schemeClr val="bg1"/>
                </a:solidFill>
                <a:latin typeface="Arial" pitchFamily="34" charset="0"/>
                <a:cs typeface="Arial" pitchFamily="34" charset="0"/>
              </a:rPr>
              <a:t>Study conditions, logistics, contacts</a:t>
            </a:r>
            <a:endParaRPr lang="ru-RU" sz="1600" dirty="0">
              <a:solidFill>
                <a:schemeClr val="bg1"/>
              </a:solidFill>
              <a:latin typeface="Arial" pitchFamily="34" charset="0"/>
              <a:cs typeface="Arial" pitchFamily="34" charset="0"/>
            </a:endParaRPr>
          </a:p>
        </p:txBody>
      </p:sp>
      <p:sp>
        <p:nvSpPr>
          <p:cNvPr id="20" name="Rectangle 35"/>
          <p:cNvSpPr>
            <a:spLocks noChangeArrowheads="1"/>
          </p:cNvSpPr>
          <p:nvPr userDrawn="1"/>
        </p:nvSpPr>
        <p:spPr bwMode="auto">
          <a:xfrm>
            <a:off x="2243440" y="3587983"/>
            <a:ext cx="14208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Myriad Pro" pitchFamily="34" charset="0"/>
                <a:ea typeface="MS PGothic" pitchFamily="34" charset="-128"/>
              </a:defRPr>
            </a:lvl1pPr>
            <a:lvl2pPr marL="742950" indent="-285750" eaLnBrk="0" hangingPunct="0">
              <a:defRPr>
                <a:solidFill>
                  <a:schemeClr val="tx1"/>
                </a:solidFill>
                <a:latin typeface="Myriad Pro" pitchFamily="34" charset="0"/>
                <a:ea typeface="MS PGothic" pitchFamily="34" charset="-128"/>
              </a:defRPr>
            </a:lvl2pPr>
            <a:lvl3pPr marL="1143000" indent="-228600" eaLnBrk="0" hangingPunct="0">
              <a:defRPr>
                <a:solidFill>
                  <a:schemeClr val="tx1"/>
                </a:solidFill>
                <a:latin typeface="Myriad Pro" pitchFamily="34" charset="0"/>
                <a:ea typeface="MS PGothic" pitchFamily="34" charset="-128"/>
              </a:defRPr>
            </a:lvl3pPr>
            <a:lvl4pPr marL="1600200" indent="-228600" eaLnBrk="0" hangingPunct="0">
              <a:defRPr>
                <a:solidFill>
                  <a:schemeClr val="tx1"/>
                </a:solidFill>
                <a:latin typeface="Myriad Pro" pitchFamily="34" charset="0"/>
                <a:ea typeface="MS PGothic" pitchFamily="34" charset="-128"/>
              </a:defRPr>
            </a:lvl4pPr>
            <a:lvl5pPr marL="2057400" indent="-228600" eaLnBrk="0" hangingPunct="0">
              <a:defRPr>
                <a:solidFill>
                  <a:schemeClr val="tx1"/>
                </a:solidFill>
                <a:latin typeface="Myriad Pro"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Myriad Pro"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Myriad Pro"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Myriad Pro"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Myriad Pro" pitchFamily="34" charset="0"/>
                <a:ea typeface="MS PGothic" pitchFamily="34" charset="-128"/>
              </a:defRPr>
            </a:lvl9pPr>
          </a:lstStyle>
          <a:p>
            <a:pPr eaLnBrk="1" hangingPunct="1">
              <a:defRPr/>
            </a:pPr>
            <a:r>
              <a:rPr lang="en-US" altLang="ru-RU" sz="1600" b="1" dirty="0" err="1" smtClean="0">
                <a:solidFill>
                  <a:srgbClr val="000000"/>
                </a:solidFill>
                <a:latin typeface="+mn-lt"/>
                <a:cs typeface="Arial" pitchFamily="34" charset="0"/>
                <a:hlinkClick r:id="rId3"/>
              </a:rPr>
              <a:t>Luxtown</a:t>
            </a:r>
            <a:endParaRPr lang="ru-RU" altLang="ru-RU" sz="1600" b="1" dirty="0" smtClean="0">
              <a:solidFill>
                <a:srgbClr val="000000"/>
              </a:solidFill>
              <a:latin typeface="+mn-lt"/>
              <a:cs typeface="Arial" pitchFamily="34" charset="0"/>
            </a:endParaRPr>
          </a:p>
        </p:txBody>
      </p:sp>
      <p:pic>
        <p:nvPicPr>
          <p:cNvPr id="21" name="Picture 2"/>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354638" y="1360488"/>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9"/>
          <p:cNvCxnSpPr/>
          <p:nvPr userDrawn="1"/>
        </p:nvCxnSpPr>
        <p:spPr>
          <a:xfrm>
            <a:off x="3319508" y="2346719"/>
            <a:ext cx="996388" cy="3958967"/>
          </a:xfrm>
          <a:prstGeom prst="line">
            <a:avLst/>
          </a:prstGeom>
          <a:ln w="15875">
            <a:gradFill>
              <a:gsLst>
                <a:gs pos="0">
                  <a:schemeClr val="accent2"/>
                </a:gs>
                <a:gs pos="50000">
                  <a:schemeClr val="accent3"/>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21539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2" hasCustomPrompt="1"/>
          </p:nvPr>
        </p:nvSpPr>
        <p:spPr>
          <a:xfrm>
            <a:off x="286481" y="1196978"/>
            <a:ext cx="8593931"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31842284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5" name="Symbol zastępczy zawartości 4"/>
          <p:cNvSpPr>
            <a:spLocks noGrp="1"/>
          </p:cNvSpPr>
          <p:nvPr>
            <p:ph sz="quarter" idx="11" hasCustomPrompt="1"/>
          </p:nvPr>
        </p:nvSpPr>
        <p:spPr>
          <a:xfrm>
            <a:off x="286942"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
        <p:nvSpPr>
          <p:cNvPr id="7" name="Symbol zastępczy zawartości 4"/>
          <p:cNvSpPr>
            <a:spLocks noGrp="1"/>
          </p:cNvSpPr>
          <p:nvPr>
            <p:ph sz="quarter" idx="12" hasCustomPrompt="1"/>
          </p:nvPr>
        </p:nvSpPr>
        <p:spPr>
          <a:xfrm>
            <a:off x="4695656" y="1196978"/>
            <a:ext cx="4184754" cy="5008563"/>
          </a:xfrm>
        </p:spPr>
        <p:txBody>
          <a:bodyPr/>
          <a:lstStyle>
            <a:lvl1pPr marL="359991">
              <a:defRPr/>
            </a:lvl1pPr>
          </a:lstStyle>
          <a:p>
            <a:pPr lvl="0"/>
            <a:r>
              <a:rPr lang="pl-PL" smtClean="0"/>
              <a:t>Click to edit content</a:t>
            </a:r>
          </a:p>
          <a:p>
            <a:pPr lvl="1"/>
            <a:r>
              <a:rPr lang="pl-PL" smtClean="0"/>
              <a:t>Click to edit content</a:t>
            </a:r>
          </a:p>
          <a:p>
            <a:pPr lvl="2"/>
            <a:r>
              <a:rPr lang="pl-PL" smtClean="0"/>
              <a:t>Click to edit content</a:t>
            </a:r>
          </a:p>
          <a:p>
            <a:pPr lvl="3"/>
            <a:r>
              <a:rPr lang="pl-PL" smtClean="0"/>
              <a:t>Click to edit content</a:t>
            </a:r>
          </a:p>
          <a:p>
            <a:pPr lvl="4"/>
            <a:r>
              <a:rPr lang="pl-PL" smtClean="0"/>
              <a:t>Click to edit content</a:t>
            </a:r>
          </a:p>
        </p:txBody>
      </p:sp>
    </p:spTree>
    <p:extLst>
      <p:ext uri="{BB962C8B-B14F-4D97-AF65-F5344CB8AC3E}">
        <p14:creationId xmlns:p14="http://schemas.microsoft.com/office/powerpoint/2010/main" val="2724445081"/>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smtClean="0"/>
              <a:t>Edit Title</a:t>
            </a:r>
            <a:endParaRPr lang="en-US"/>
          </a:p>
        </p:txBody>
      </p:sp>
      <p:sp>
        <p:nvSpPr>
          <p:cNvPr id="4" name="Symbol zastępczy tekstu 3"/>
          <p:cNvSpPr>
            <a:spLocks noGrp="1"/>
          </p:cNvSpPr>
          <p:nvPr>
            <p:ph type="body" sz="quarter" idx="13" hasCustomPrompt="1"/>
          </p:nvPr>
        </p:nvSpPr>
        <p:spPr>
          <a:xfrm>
            <a:off x="286918" y="1196978"/>
            <a:ext cx="4185047" cy="5008563"/>
          </a:xfrm>
        </p:spPr>
        <p:txBody>
          <a:bodyPr/>
          <a:lstStyle>
            <a:lvl1pPr marL="0" indent="0">
              <a:buNone/>
              <a:defRPr/>
            </a:lvl1pPr>
          </a:lstStyle>
          <a:p>
            <a:pPr lvl="0"/>
            <a:r>
              <a:rPr lang="pl-PL" dirty="0" smtClean="0"/>
              <a:t>Up to seven lines of text.</a:t>
            </a:r>
            <a:endParaRPr lang="en-US" dirty="0"/>
          </a:p>
        </p:txBody>
      </p:sp>
      <p:sp>
        <p:nvSpPr>
          <p:cNvPr id="8" name="Symbol zastępczy tekstu 3"/>
          <p:cNvSpPr>
            <a:spLocks noGrp="1"/>
          </p:cNvSpPr>
          <p:nvPr>
            <p:ph type="body" sz="quarter" idx="14" hasCustomPrompt="1"/>
          </p:nvPr>
        </p:nvSpPr>
        <p:spPr>
          <a:xfrm>
            <a:off x="4695365" y="1196978"/>
            <a:ext cx="4185047" cy="5008563"/>
          </a:xfrm>
        </p:spPr>
        <p:txBody>
          <a:bodyPr/>
          <a:lstStyle>
            <a:lvl1pPr marL="0" indent="0">
              <a:buNone/>
              <a:defRPr/>
            </a:lvl1pPr>
          </a:lstStyle>
          <a:p>
            <a:pPr lvl="0"/>
            <a:r>
              <a:rPr lang="pl-PL" dirty="0" smtClean="0"/>
              <a:t>Up to seven lines of text.</a:t>
            </a:r>
            <a:endParaRPr lang="en-US" dirty="0"/>
          </a:p>
        </p:txBody>
      </p:sp>
    </p:spTree>
    <p:extLst>
      <p:ext uri="{BB962C8B-B14F-4D97-AF65-F5344CB8AC3E}">
        <p14:creationId xmlns:p14="http://schemas.microsoft.com/office/powerpoint/2010/main" val="341932152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1.gi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23" Type="http://schemas.openxmlformats.org/officeDocument/2006/relationships/image" Target="../media/image1.gif"/><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dirty="0" smtClean="0"/>
              <a:t>Edit Title</a:t>
            </a:r>
            <a:endParaRPr lang="en-US" dirty="0"/>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Kliknij, aby edytować style wzorca tekstu</a:t>
            </a:r>
          </a:p>
          <a:p>
            <a:pPr lvl="1"/>
            <a:r>
              <a:rPr lang="pl-PL" dirty="0" smtClean="0"/>
              <a:t>Drugi poziom</a:t>
            </a:r>
          </a:p>
          <a:p>
            <a:pPr lvl="2"/>
            <a:r>
              <a:rPr lang="pl-PL" dirty="0" smtClean="0"/>
              <a:t>Trzeci poziom</a:t>
            </a:r>
          </a:p>
          <a:p>
            <a:pPr lvl="3"/>
            <a:r>
              <a:rPr lang="pl-PL" dirty="0" smtClean="0"/>
              <a:t>Czwarty poziom</a:t>
            </a:r>
          </a:p>
          <a:p>
            <a:pPr lvl="4"/>
            <a:r>
              <a:rPr lang="pl-PL" dirty="0" smtClean="0"/>
              <a:t>Piąty poziom</a:t>
            </a:r>
            <a:endParaRPr lang="en-US" dirty="0"/>
          </a:p>
        </p:txBody>
      </p:sp>
      <p:pic>
        <p:nvPicPr>
          <p:cNvPr id="4" name="Picture 3"/>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343613" y="6476614"/>
            <a:ext cx="576000" cy="230400"/>
          </a:xfrm>
          <a:prstGeom prst="rect">
            <a:avLst/>
          </a:prstGeom>
        </p:spPr>
      </p:pic>
      <p:sp>
        <p:nvSpPr>
          <p:cNvPr id="7" name="PoleTekstowe 1"/>
          <p:cNvSpPr txBox="1"/>
          <p:nvPr userDrawn="1"/>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52" r:id="rId1"/>
    <p:sldLayoutId id="2147483680" r:id="rId2"/>
    <p:sldLayoutId id="2147483691" r:id="rId3"/>
    <p:sldLayoutId id="2147483650" r:id="rId4"/>
    <p:sldLayoutId id="2147483696" r:id="rId5"/>
    <p:sldLayoutId id="2147483695" r:id="rId6"/>
    <p:sldLayoutId id="2147483662" r:id="rId7"/>
    <p:sldLayoutId id="2147483651" r:id="rId8"/>
    <p:sldLayoutId id="2147483663" r:id="rId9"/>
    <p:sldLayoutId id="2147483684" r:id="rId10"/>
    <p:sldLayoutId id="2147483666" r:id="rId11"/>
    <p:sldLayoutId id="2147483668" r:id="rId12"/>
    <p:sldLayoutId id="2147483667" r:id="rId13"/>
    <p:sldLayoutId id="2147483664" r:id="rId14"/>
    <p:sldLayoutId id="2147483665" r:id="rId15"/>
    <p:sldLayoutId id="2147483678" r:id="rId16"/>
    <p:sldLayoutId id="2147483669" r:id="rId17"/>
    <p:sldLayoutId id="2147483670" r:id="rId18"/>
    <p:sldLayoutId id="2147483653" r:id="rId19"/>
    <p:sldLayoutId id="2147483677" r:id="rId20"/>
    <p:sldLayoutId id="2147483687"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8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24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20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8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9" y="365126"/>
            <a:ext cx="8593493" cy="502622"/>
          </a:xfrm>
          <a:prstGeom prst="rect">
            <a:avLst/>
          </a:prstGeom>
        </p:spPr>
        <p:txBody>
          <a:bodyPr vert="horz" lIns="91440" tIns="45720" rIns="91440" bIns="45720" rtlCol="0" anchor="ctr">
            <a:noAutofit/>
          </a:bodyPr>
          <a:lstStyle/>
          <a:p>
            <a:r>
              <a:rPr lang="pl-PL" smtClean="0"/>
              <a:t>Edit Title</a:t>
            </a:r>
            <a:endParaRPr lang="en-US"/>
          </a:p>
        </p:txBody>
      </p:sp>
      <p:sp>
        <p:nvSpPr>
          <p:cNvPr id="3" name="Symbol zastępczy tekstu 2"/>
          <p:cNvSpPr>
            <a:spLocks noGrp="1"/>
          </p:cNvSpPr>
          <p:nvPr>
            <p:ph type="body" idx="1"/>
          </p:nvPr>
        </p:nvSpPr>
        <p:spPr>
          <a:xfrm>
            <a:off x="286919" y="1196975"/>
            <a:ext cx="8593493" cy="4979988"/>
          </a:xfrm>
          <a:prstGeom prst="rect">
            <a:avLst/>
          </a:prstGeom>
        </p:spPr>
        <p:txBody>
          <a:bodyPr vert="horz" lIns="91440" tIns="45720" rIns="91440" bIns="45720" rtlCol="0">
            <a:normAutofit/>
          </a:bodyPr>
          <a:lstStyle/>
          <a:p>
            <a:pPr lvl="0"/>
            <a:r>
              <a:rPr lang="pl-PL" dirty="0" smtClean="0"/>
              <a:t>Click to edit content</a:t>
            </a:r>
          </a:p>
          <a:p>
            <a:pPr lvl="1"/>
            <a:r>
              <a:rPr lang="pl-PL" dirty="0" smtClean="0"/>
              <a:t>Click to edit content</a:t>
            </a:r>
          </a:p>
          <a:p>
            <a:pPr lvl="2"/>
            <a:r>
              <a:rPr lang="pl-PL" dirty="0" smtClean="0"/>
              <a:t>Click to edit content</a:t>
            </a:r>
          </a:p>
          <a:p>
            <a:pPr lvl="3"/>
            <a:r>
              <a:rPr lang="pl-PL" dirty="0" smtClean="0"/>
              <a:t>Click to edit content</a:t>
            </a:r>
          </a:p>
          <a:p>
            <a:pPr lvl="4"/>
            <a:r>
              <a:rPr lang="pl-PL" dirty="0" smtClean="0"/>
              <a:t>Click to edit content</a:t>
            </a:r>
            <a:endParaRPr lang="en-US" dirty="0"/>
          </a:p>
        </p:txBody>
      </p:sp>
      <p:sp>
        <p:nvSpPr>
          <p:cNvPr id="8" name="PoleTekstowe 1"/>
          <p:cNvSpPr txBox="1"/>
          <p:nvPr/>
        </p:nvSpPr>
        <p:spPr>
          <a:xfrm>
            <a:off x="286919" y="6453958"/>
            <a:ext cx="1853392" cy="338554"/>
          </a:xfrm>
          <a:prstGeom prst="rect">
            <a:avLst/>
          </a:prstGeom>
          <a:noFill/>
        </p:spPr>
        <p:txBody>
          <a:bodyPr wrap="none" rtlCol="0">
            <a:spAutoFit/>
          </a:bodyPr>
          <a:lstStyle/>
          <a:p>
            <a:pPr indent="0" algn="l">
              <a:lnSpc>
                <a:spcPct val="100000"/>
              </a:lnSpc>
            </a:pPr>
            <a:r>
              <a:rPr lang="pl-PL" sz="800" b="0" dirty="0" smtClean="0">
                <a:solidFill>
                  <a:schemeClr val="accent1"/>
                </a:solidFill>
                <a:latin typeface="+mj-lt"/>
                <a:cs typeface="Open Sans"/>
              </a:rPr>
              <a:t>http://www.luxoft-training.ru/</a:t>
            </a:r>
            <a:endParaRPr lang="en-US" sz="800" b="0" dirty="0" smtClean="0">
              <a:solidFill>
                <a:schemeClr val="accent1"/>
              </a:solidFill>
              <a:latin typeface="+mj-lt"/>
              <a:cs typeface="Open Sans"/>
            </a:endParaRPr>
          </a:p>
          <a:p>
            <a:pPr indent="0" algn="l">
              <a:lnSpc>
                <a:spcPct val="100000"/>
              </a:lnSpc>
            </a:pPr>
            <a:r>
              <a:rPr lang="en-US" sz="800" b="0" dirty="0" smtClean="0">
                <a:solidFill>
                  <a:schemeClr val="accent1"/>
                </a:solidFill>
                <a:latin typeface="+mj-lt"/>
                <a:cs typeface="Open Sans"/>
              </a:rPr>
              <a:t>© Luxoft Training. All rights reserved</a:t>
            </a:r>
            <a:endParaRPr lang="pl-PL" sz="800" b="0" dirty="0">
              <a:solidFill>
                <a:schemeClr val="accent1"/>
              </a:solidFill>
              <a:latin typeface="+mj-lt"/>
              <a:cs typeface="Open Sans"/>
            </a:endParaRPr>
          </a:p>
        </p:txBody>
      </p:sp>
      <p:pic>
        <p:nvPicPr>
          <p:cNvPr id="7" name="Picture 6"/>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162638" y="6459060"/>
            <a:ext cx="720000" cy="288000"/>
          </a:xfrm>
          <a:prstGeom prst="rect">
            <a:avLst/>
          </a:prstGeom>
        </p:spPr>
      </p:pic>
    </p:spTree>
    <p:extLst>
      <p:ext uri="{BB962C8B-B14F-4D97-AF65-F5344CB8AC3E}">
        <p14:creationId xmlns:p14="http://schemas.microsoft.com/office/powerpoint/2010/main" val="168191665"/>
      </p:ext>
    </p:extLst>
  </p:cSld>
  <p:clrMap bg1="lt1" tx1="dk1" bg2="lt2" tx2="dk2" accent1="accent1" accent2="accent2" accent3="accent3" accent4="accent4" accent5="accent5" accent6="accent6" hlink="hlink" folHlink="folHlink"/>
  <p:sldLayoutIdLst>
    <p:sldLayoutId id="2147483655" r:id="rId1"/>
    <p:sldLayoutId id="2147483681" r:id="rId2"/>
    <p:sldLayoutId id="2147483692" r:id="rId3"/>
    <p:sldLayoutId id="2147483656" r:id="rId4"/>
    <p:sldLayoutId id="2147483682" r:id="rId5"/>
    <p:sldLayoutId id="2147483657" r:id="rId6"/>
    <p:sldLayoutId id="2147483683" r:id="rId7"/>
    <p:sldLayoutId id="2147483685" r:id="rId8"/>
    <p:sldLayoutId id="2147483673" r:id="rId9"/>
    <p:sldLayoutId id="2147483674" r:id="rId10"/>
    <p:sldLayoutId id="2147483675" r:id="rId11"/>
    <p:sldLayoutId id="2147483659" r:id="rId12"/>
    <p:sldLayoutId id="2147483661" r:id="rId13"/>
    <p:sldLayoutId id="2147483671" r:id="rId14"/>
    <p:sldLayoutId id="2147483672" r:id="rId15"/>
    <p:sldLayoutId id="2147483688" r:id="rId16"/>
    <p:sldLayoutId id="2147483690" r:id="rId17"/>
    <p:sldLayoutId id="2147483689" r:id="rId18"/>
    <p:sldLayoutId id="2147483660" r:id="rId19"/>
    <p:sldLayoutId id="2147483693" r:id="rId20"/>
    <p:sldLayoutId id="2147483694" r:id="rId21"/>
  </p:sldLayoutIdLst>
  <p:timing>
    <p:tnLst>
      <p:par>
        <p:cTn xmlns:p14="http://schemas.microsoft.com/office/powerpoint/2010/main" id="1" dur="indefinite" restart="never" nodeType="tmRoot"/>
      </p:par>
    </p:tnLst>
  </p:timing>
  <p:txStyles>
    <p:titleStyle>
      <a:lvl1pPr algn="l" defTabSz="914377" rtl="0" eaLnBrk="1" latinLnBrk="0" hangingPunct="1">
        <a:lnSpc>
          <a:spcPct val="100000"/>
        </a:lnSpc>
        <a:spcBef>
          <a:spcPts val="600"/>
        </a:spcBef>
        <a:spcAft>
          <a:spcPts val="600"/>
        </a:spcAft>
        <a:buNone/>
        <a:defRPr sz="3000" b="1" kern="1200">
          <a:solidFill>
            <a:srgbClr val="EB571C"/>
          </a:solidFill>
          <a:latin typeface="+mj-lt"/>
          <a:ea typeface="Open Sans" panose="020B0606030504020204" pitchFamily="34" charset="0"/>
          <a:cs typeface="Open Sans" panose="020B0606030504020204" pitchFamily="34" charset="0"/>
        </a:defRPr>
      </a:lvl1pPr>
    </p:titleStyle>
    <p:bodyStyle>
      <a:lvl1pPr marL="359991"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2000" kern="1200">
          <a:solidFill>
            <a:schemeClr val="tx1"/>
          </a:solidFill>
          <a:latin typeface="+mn-lt"/>
          <a:ea typeface="+mn-ea"/>
          <a:cs typeface="+mn-cs"/>
        </a:defRPr>
      </a:lvl1pPr>
      <a:lvl2pPr marL="685783" indent="-359991" algn="l" defTabSz="914377" rtl="0" eaLnBrk="1" latinLnBrk="0" hangingPunct="1">
        <a:lnSpc>
          <a:spcPct val="130000"/>
        </a:lnSpc>
        <a:spcBef>
          <a:spcPts val="600"/>
        </a:spcBef>
        <a:spcAft>
          <a:spcPts val="600"/>
        </a:spcAft>
        <a:buClr>
          <a:srgbClr val="EB571C"/>
        </a:buClr>
        <a:buFont typeface="Arial" panose="020B0604020202020204" pitchFamily="34" charset="0"/>
        <a:buChar char="­"/>
        <a:defRPr sz="1800" kern="1200">
          <a:solidFill>
            <a:schemeClr val="tx1"/>
          </a:solidFill>
          <a:latin typeface="+mn-lt"/>
          <a:ea typeface="+mn-ea"/>
          <a:cs typeface="+mn-cs"/>
        </a:defRPr>
      </a:lvl2pPr>
      <a:lvl3pPr marL="1142971" indent="-359991" algn="l" defTabSz="914377" rtl="0" eaLnBrk="1" latinLnBrk="0" hangingPunct="1">
        <a:lnSpc>
          <a:spcPct val="130000"/>
        </a:lnSpc>
        <a:spcBef>
          <a:spcPts val="600"/>
        </a:spcBef>
        <a:spcAft>
          <a:spcPts val="600"/>
        </a:spcAft>
        <a:buClr>
          <a:srgbClr val="24447D"/>
        </a:buClr>
        <a:buFont typeface="Wingdings" panose="05000000000000000000" pitchFamily="2" charset="2"/>
        <a:buChar char="w"/>
        <a:defRPr sz="1600" kern="1200">
          <a:solidFill>
            <a:schemeClr val="tx1"/>
          </a:solidFill>
          <a:latin typeface="+mn-lt"/>
          <a:ea typeface="+mn-ea"/>
          <a:cs typeface="+mn-cs"/>
        </a:defRPr>
      </a:lvl3pPr>
      <a:lvl4pPr marL="1600160" indent="-359991" algn="l" defTabSz="914377" rtl="0" eaLnBrk="1" latinLnBrk="0" hangingPunct="1">
        <a:lnSpc>
          <a:spcPct val="130000"/>
        </a:lnSpc>
        <a:spcBef>
          <a:spcPts val="600"/>
        </a:spcBef>
        <a:spcAft>
          <a:spcPts val="600"/>
        </a:spcAft>
        <a:buClr>
          <a:srgbClr val="24447D"/>
        </a:buClr>
        <a:buFont typeface="Arial" panose="020B0604020202020204" pitchFamily="34" charset="0"/>
        <a:buChar char="­"/>
        <a:defRPr sz="1400" kern="1200">
          <a:solidFill>
            <a:schemeClr val="tx1"/>
          </a:solidFill>
          <a:latin typeface="+mn-lt"/>
          <a:ea typeface="+mn-ea"/>
          <a:cs typeface="+mn-cs"/>
        </a:defRPr>
      </a:lvl4pPr>
      <a:lvl5pPr marL="2057349" indent="-359991" algn="l" defTabSz="914377" rtl="0" eaLnBrk="1" latinLnBrk="0" hangingPunct="1">
        <a:lnSpc>
          <a:spcPct val="130000"/>
        </a:lnSpc>
        <a:spcBef>
          <a:spcPts val="600"/>
        </a:spcBef>
        <a:spcAft>
          <a:spcPts val="600"/>
        </a:spcAft>
        <a:buClr>
          <a:srgbClr val="EB571C"/>
        </a:buClr>
        <a:buFont typeface="Wingdings" panose="05000000000000000000" pitchFamily="2" charset="2"/>
        <a:buChar char="w"/>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WEB-007 JavaScript</a:t>
            </a:r>
          </a:p>
        </p:txBody>
      </p:sp>
      <p:sp>
        <p:nvSpPr>
          <p:cNvPr id="2" name="Symbol zastępczy tekstu 1"/>
          <p:cNvSpPr>
            <a:spLocks noGrp="1"/>
          </p:cNvSpPr>
          <p:nvPr>
            <p:ph type="body" sz="quarter" idx="10"/>
          </p:nvPr>
        </p:nvSpPr>
        <p:spPr/>
        <p:txBody>
          <a:bodyPr>
            <a:normAutofit/>
          </a:bodyPr>
          <a:lstStyle/>
          <a:p>
            <a:r>
              <a:rPr lang="en-US" sz="1400" dirty="0" smtClean="0"/>
              <a:t> ver. 1.0</a:t>
            </a:r>
            <a:endParaRPr lang="en-US" sz="1400" dirty="0"/>
          </a:p>
        </p:txBody>
      </p:sp>
    </p:spTree>
    <p:extLst>
      <p:ext uri="{BB962C8B-B14F-4D97-AF65-F5344CB8AC3E}">
        <p14:creationId xmlns:p14="http://schemas.microsoft.com/office/powerpoint/2010/main" val="23510551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342900" indent="-342900"/>
            <a:r>
              <a:rPr lang="en-US" dirty="0"/>
              <a:t>Object properties</a:t>
            </a:r>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a:t>To obtain the value of a property, use the dot (.) or square bracket ([]) </a:t>
            </a:r>
            <a:r>
              <a:rPr lang="en-US" dirty="0" smtClean="0"/>
              <a:t>operators</a:t>
            </a:r>
            <a:endParaRPr lang="en-US" dirty="0" smtClean="0"/>
          </a:p>
          <a:p>
            <a:pPr marL="342900" indent="-342900">
              <a:buFont typeface="Arial" panose="020B0604020202020204" pitchFamily="34" charset="0"/>
              <a:buChar char="•"/>
            </a:pPr>
            <a:r>
              <a:rPr lang="en-US" dirty="0" smtClean="0"/>
              <a:t>A </a:t>
            </a:r>
            <a:r>
              <a:rPr lang="en-US" dirty="0"/>
              <a:t>new property can be added to an </a:t>
            </a:r>
            <a:r>
              <a:rPr lang="en-US" dirty="0" smtClean="0"/>
              <a:t>object</a:t>
            </a:r>
            <a:endParaRPr lang="en-US" dirty="0"/>
          </a:p>
          <a:p>
            <a:pPr marL="342900" indent="-342900">
              <a:buFont typeface="Arial" panose="020B0604020202020204" pitchFamily="34" charset="0"/>
              <a:buChar char="•"/>
            </a:pPr>
            <a:r>
              <a:rPr lang="en-US" dirty="0" smtClean="0"/>
              <a:t>A property can be deleted from object using </a:t>
            </a:r>
            <a:r>
              <a:rPr lang="en-US" dirty="0" smtClean="0">
                <a:solidFill>
                  <a:schemeClr val="accent3"/>
                </a:solidFill>
              </a:rPr>
              <a:t>delete </a:t>
            </a:r>
            <a:r>
              <a:rPr lang="en-US" dirty="0" smtClean="0"/>
              <a:t>operator</a:t>
            </a:r>
            <a:endParaRPr lang="en-US" dirty="0" smtClean="0">
              <a:solidFill>
                <a:schemeClr val="accent3"/>
              </a:solidFill>
            </a:endParaRPr>
          </a:p>
          <a:p>
            <a:endParaRPr lang="en-US" dirty="0"/>
          </a:p>
        </p:txBody>
      </p:sp>
      <p:sp>
        <p:nvSpPr>
          <p:cNvPr id="2" name="Rectangle 1"/>
          <p:cNvSpPr>
            <a:spLocks noChangeArrowheads="1"/>
          </p:cNvSpPr>
          <p:nvPr/>
        </p:nvSpPr>
        <p:spPr bwMode="auto">
          <a:xfrm>
            <a:off x="331095" y="3298856"/>
            <a:ext cx="8481809"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author</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book</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author</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author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book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name</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author</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surname</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surname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author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title</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book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main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title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Get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title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book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delete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book</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author</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book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author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delete</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book</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main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title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have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title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either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1340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properties</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The </a:t>
            </a:r>
            <a:r>
              <a:rPr lang="en-US" dirty="0" smtClean="0">
                <a:solidFill>
                  <a:schemeClr val="accent3"/>
                </a:solidFill>
              </a:rPr>
              <a:t>in</a:t>
            </a:r>
            <a:r>
              <a:rPr lang="en-US" dirty="0" smtClean="0"/>
              <a:t> </a:t>
            </a:r>
            <a:r>
              <a:rPr lang="en-US" dirty="0"/>
              <a:t>operator is used to check whether an object has a property with a given </a:t>
            </a:r>
            <a:r>
              <a:rPr lang="en-US" dirty="0" smtClean="0"/>
              <a:t>name</a:t>
            </a:r>
            <a:endParaRPr lang="en-US" dirty="0" smtClean="0"/>
          </a:p>
          <a:p>
            <a:pPr marL="342900" indent="-342900">
              <a:buFont typeface="Arial" panose="020B0604020202020204" pitchFamily="34" charset="0"/>
              <a:buChar char="•"/>
            </a:pPr>
            <a:r>
              <a:rPr lang="en-US" dirty="0"/>
              <a:t>The </a:t>
            </a:r>
            <a:r>
              <a:rPr lang="en-US" dirty="0" err="1"/>
              <a:t>hasOwnProperty</a:t>
            </a:r>
            <a:r>
              <a:rPr lang="en-US" dirty="0"/>
              <a:t>() method of an object tests whether that object has an own property with the given name. It returns false for inherited </a:t>
            </a:r>
            <a:r>
              <a:rPr lang="en-US" dirty="0" smtClean="0"/>
              <a:t>properties</a:t>
            </a:r>
            <a:endParaRPr lang="en-US" dirty="0" smtClean="0"/>
          </a:p>
          <a:p>
            <a:endParaRPr lang="en-US" dirty="0" smtClean="0"/>
          </a:p>
        </p:txBody>
      </p:sp>
      <p:sp>
        <p:nvSpPr>
          <p:cNvPr id="4" name="Rectangle 1"/>
          <p:cNvSpPr>
            <a:spLocks noChangeArrowheads="1"/>
          </p:cNvSpPr>
          <p:nvPr/>
        </p:nvSpPr>
        <p:spPr bwMode="auto">
          <a:xfrm>
            <a:off x="641716" y="3584433"/>
            <a:ext cx="8042586"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"x"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own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"y"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have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"y"</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toString</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inherits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toString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hasOwnProperty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own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hasOwnProperty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doesn't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have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y</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hasOwnProperty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toString</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toString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inherited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00282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as an </a:t>
            </a:r>
            <a:r>
              <a:rPr lang="en-US" dirty="0" smtClean="0"/>
              <a:t>array</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for/in loop is used to enumerable property (own or inherited) of the specified </a:t>
            </a:r>
            <a:r>
              <a:rPr lang="en-US" dirty="0" smtClean="0"/>
              <a:t>object</a:t>
            </a:r>
            <a:endParaRPr lang="en-US" dirty="0" smtClean="0"/>
          </a:p>
          <a:p>
            <a:pPr marL="342900" indent="-342900">
              <a:buFont typeface="Arial" panose="020B0604020202020204" pitchFamily="34" charset="0"/>
              <a:buChar char="•"/>
            </a:pPr>
            <a:r>
              <a:rPr lang="en-US" dirty="0"/>
              <a:t>Built-in methods that objects inherit are not </a:t>
            </a:r>
            <a:r>
              <a:rPr lang="en-US" dirty="0" smtClean="0"/>
              <a:t>enumerable</a:t>
            </a:r>
            <a:endParaRPr lang="en-US" dirty="0" smtClean="0"/>
          </a:p>
          <a:p>
            <a:pPr marL="342900" indent="-342900">
              <a:buFont typeface="Arial" panose="020B0604020202020204" pitchFamily="34" charset="0"/>
              <a:buChar char="•"/>
            </a:pPr>
            <a:r>
              <a:rPr lang="en-US" dirty="0"/>
              <a:t>The </a:t>
            </a:r>
            <a:r>
              <a:rPr lang="en-US" dirty="0" err="1"/>
              <a:t>propertyIsEnumerable</a:t>
            </a:r>
            <a:r>
              <a:rPr lang="en-US" dirty="0"/>
              <a:t>() returns true only if the named property is an own property and its enumerable attribute is </a:t>
            </a:r>
            <a:r>
              <a:rPr lang="en-US" dirty="0" smtClean="0"/>
              <a:t>true</a:t>
            </a:r>
            <a:endParaRPr lang="en-US" dirty="0" smtClean="0"/>
          </a:p>
          <a:p>
            <a:endParaRPr lang="en-US" dirty="0"/>
          </a:p>
          <a:p>
            <a:endParaRPr lang="en-US" dirty="0"/>
          </a:p>
        </p:txBody>
      </p:sp>
      <p:sp>
        <p:nvSpPr>
          <p:cNvPr id="4" name="Rectangle 1"/>
          <p:cNvSpPr>
            <a:spLocks noChangeArrowheads="1"/>
          </p:cNvSpPr>
          <p:nvPr/>
        </p:nvSpPr>
        <p:spPr bwMode="auto">
          <a:xfrm>
            <a:off x="632457" y="3746320"/>
            <a:ext cx="8347157"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z</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Three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enumerable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own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propertyIsEnumerable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toString</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false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enumerable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(p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Loop</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through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console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7A7A43"/>
                </a:solidFill>
                <a:effectLst/>
                <a:latin typeface="Lucida Console" panose="020B0609040504020204" pitchFamily="49" charset="0"/>
                <a:cs typeface="Courier New" pitchFamily="49" charset="0"/>
              </a:rPr>
              <a:t>log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(p)</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Prints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 y,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z,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but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toString</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6" name="Rectangle 3"/>
          <p:cNvSpPr>
            <a:spLocks noChangeArrowheads="1"/>
          </p:cNvSpPr>
          <p:nvPr/>
        </p:nvSpPr>
        <p:spPr bwMode="auto">
          <a:xfrm>
            <a:off x="632457" y="5006935"/>
            <a:ext cx="813235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(p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hasOwnProperty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(p))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continue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Skip</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inherited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for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(p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if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typeof</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[p] ===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function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continue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Skip</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methods</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5413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object properties and </a:t>
            </a:r>
            <a:r>
              <a:rPr lang="en-US" dirty="0" smtClean="0"/>
              <a:t>methods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All </a:t>
            </a:r>
            <a:r>
              <a:rPr lang="en-US" dirty="0"/>
              <a:t>JavaScript objects (except those explicitly created without a prototype) inherit properties from </a:t>
            </a:r>
            <a:r>
              <a:rPr lang="en-US" dirty="0" err="1" smtClean="0"/>
              <a:t>Object.prototype</a:t>
            </a:r>
            <a:endParaRPr lang="en-US" dirty="0" smtClean="0"/>
          </a:p>
          <a:p>
            <a:pPr marL="342900" indent="-342900">
              <a:buFont typeface="Arial" panose="020B0604020202020204" pitchFamily="34" charset="0"/>
              <a:buChar char="•"/>
            </a:pPr>
            <a:r>
              <a:rPr lang="en-US" dirty="0" smtClean="0"/>
              <a:t>The </a:t>
            </a:r>
            <a:r>
              <a:rPr lang="en-US" dirty="0" err="1" smtClean="0"/>
              <a:t>Object.prototype</a:t>
            </a:r>
            <a:r>
              <a:rPr lang="en-US" dirty="0"/>
              <a:t> defines </a:t>
            </a:r>
            <a:r>
              <a:rPr lang="en-US" dirty="0" smtClean="0"/>
              <a:t>some useful methods: </a:t>
            </a:r>
            <a:r>
              <a:rPr lang="en-US" dirty="0" err="1" smtClean="0"/>
              <a:t>toString</a:t>
            </a:r>
            <a:r>
              <a:rPr lang="en-US" dirty="0" smtClean="0"/>
              <a:t>(), </a:t>
            </a:r>
            <a:r>
              <a:rPr lang="en-US" dirty="0" err="1" smtClean="0"/>
              <a:t>valueOf</a:t>
            </a:r>
            <a:r>
              <a:rPr lang="en-US" dirty="0" smtClean="0"/>
              <a:t>(), </a:t>
            </a:r>
            <a:r>
              <a:rPr lang="en-US" dirty="0" err="1" smtClean="0"/>
              <a:t>toJSON</a:t>
            </a:r>
            <a:r>
              <a:rPr lang="en-US" dirty="0" smtClean="0"/>
              <a:t>(</a:t>
            </a:r>
            <a:r>
              <a:rPr lang="en-US" dirty="0" smtClean="0"/>
              <a:t>)</a:t>
            </a:r>
            <a:endParaRPr lang="en-US" dirty="0" smtClean="0"/>
          </a:p>
          <a:p>
            <a:endParaRPr lang="en-US" dirty="0"/>
          </a:p>
        </p:txBody>
      </p:sp>
    </p:spTree>
    <p:extLst>
      <p:ext uri="{BB962C8B-B14F-4D97-AF65-F5344CB8AC3E}">
        <p14:creationId xmlns:p14="http://schemas.microsoft.com/office/powerpoint/2010/main" val="227302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object properties and </a:t>
            </a:r>
            <a:r>
              <a:rPr lang="en-US" dirty="0" smtClean="0"/>
              <a:t>methods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err="1"/>
              <a:t>toString</a:t>
            </a:r>
            <a:r>
              <a:rPr lang="en-US" dirty="0"/>
              <a:t>() method takes no arguments; it returns a string that somehow represents the value of the object on which it is </a:t>
            </a:r>
            <a:r>
              <a:rPr lang="en-US" dirty="0" smtClean="0"/>
              <a:t>invoked</a:t>
            </a:r>
            <a:endParaRPr lang="en-US" dirty="0" smtClean="0"/>
          </a:p>
          <a:p>
            <a:pPr marL="342900" indent="-342900">
              <a:buFont typeface="Arial" panose="020B0604020202020204" pitchFamily="34" charset="0"/>
              <a:buChar char="•"/>
            </a:pPr>
            <a:r>
              <a:rPr lang="en-US" dirty="0"/>
              <a:t>JavaScript invokes this method of an object whenever it needs to convert the object to a </a:t>
            </a:r>
            <a:r>
              <a:rPr lang="en-US" dirty="0" smtClean="0"/>
              <a:t>string</a:t>
            </a:r>
            <a:endParaRPr lang="en-US" dirty="0" smtClean="0"/>
          </a:p>
          <a:p>
            <a:pPr marL="1028683" lvl="1" indent="-342900">
              <a:buFont typeface="Arial" panose="020B0604020202020204" pitchFamily="34" charset="0"/>
              <a:buChar char="•"/>
            </a:pPr>
            <a:r>
              <a:rPr lang="en-US" dirty="0"/>
              <a:t>F</a:t>
            </a:r>
            <a:r>
              <a:rPr lang="en-US" dirty="0" smtClean="0"/>
              <a:t>or </a:t>
            </a:r>
            <a:r>
              <a:rPr lang="en-US" dirty="0"/>
              <a:t>example, when you use the </a:t>
            </a:r>
            <a:r>
              <a:rPr lang="en-US" dirty="0">
                <a:solidFill>
                  <a:schemeClr val="accent3"/>
                </a:solidFill>
              </a:rPr>
              <a:t>+</a:t>
            </a:r>
            <a:r>
              <a:rPr lang="en-US" dirty="0"/>
              <a:t> operator to concatenate a string with an object or when you pass an object to a method that expects a </a:t>
            </a:r>
            <a:r>
              <a:rPr lang="en-US" dirty="0" smtClean="0"/>
              <a:t>string</a:t>
            </a:r>
            <a:endParaRPr lang="en-US" dirty="0" smtClean="0"/>
          </a:p>
          <a:p>
            <a:pPr marL="342900" indent="-342900">
              <a:buFont typeface="Arial" panose="020B0604020202020204" pitchFamily="34" charset="0"/>
              <a:buChar char="•"/>
            </a:pPr>
            <a:r>
              <a:rPr lang="en-US" dirty="0"/>
              <a:t>The default </a:t>
            </a:r>
            <a:r>
              <a:rPr lang="en-US" dirty="0" err="1"/>
              <a:t>toString</a:t>
            </a:r>
            <a:r>
              <a:rPr lang="en-US" dirty="0"/>
              <a:t>() method is evaluates to the string </a:t>
            </a:r>
            <a:r>
              <a:rPr lang="en-US" dirty="0" smtClean="0"/>
              <a:t>“[</a:t>
            </a:r>
            <a:r>
              <a:rPr lang="en-US" dirty="0"/>
              <a:t>object Object</a:t>
            </a:r>
            <a:r>
              <a:rPr lang="en-US" dirty="0" smtClean="0"/>
              <a:t>]”</a:t>
            </a:r>
            <a:endParaRPr lang="en-US" dirty="0"/>
          </a:p>
        </p:txBody>
      </p:sp>
      <p:sp>
        <p:nvSpPr>
          <p:cNvPr id="5" name="Rectangle 2"/>
          <p:cNvSpPr>
            <a:spLocks noChangeArrowheads="1"/>
          </p:cNvSpPr>
          <p:nvPr/>
        </p:nvSpPr>
        <p:spPr bwMode="auto">
          <a:xfrm>
            <a:off x="750013" y="4451838"/>
            <a:ext cx="587693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s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toString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80245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object properties and </a:t>
            </a:r>
            <a:r>
              <a:rPr lang="en-US" dirty="0" smtClean="0"/>
              <a:t>methods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err="1"/>
              <a:t>valueOf</a:t>
            </a:r>
            <a:r>
              <a:rPr lang="en-US" dirty="0"/>
              <a:t>() method </a:t>
            </a:r>
            <a:r>
              <a:rPr lang="en-US" dirty="0" smtClean="0"/>
              <a:t>is </a:t>
            </a:r>
            <a:r>
              <a:rPr lang="en-US" dirty="0"/>
              <a:t>called when JavaScript needs to convert an object to some primitive type other than a string—typically, a </a:t>
            </a:r>
            <a:r>
              <a:rPr lang="en-US" dirty="0" smtClean="0"/>
              <a:t>number</a:t>
            </a:r>
            <a:endParaRPr lang="en-US" dirty="0" smtClean="0"/>
          </a:p>
          <a:p>
            <a:pPr marL="342900" indent="-342900">
              <a:buFont typeface="Arial" panose="020B0604020202020204" pitchFamily="34" charset="0"/>
              <a:buChar char="•"/>
            </a:pPr>
            <a:r>
              <a:rPr lang="en-US" dirty="0"/>
              <a:t>JavaScript calls this method automatically if an object is used in a context where a primitive value is </a:t>
            </a:r>
            <a:r>
              <a:rPr lang="en-US" dirty="0" smtClean="0"/>
              <a:t>required</a:t>
            </a:r>
            <a:endParaRPr lang="en-US" dirty="0" smtClean="0"/>
          </a:p>
          <a:p>
            <a:pPr marL="342900" indent="-342900">
              <a:buFont typeface="Arial" panose="020B0604020202020204" pitchFamily="34" charset="0"/>
              <a:buChar char="•"/>
            </a:pPr>
            <a:r>
              <a:rPr lang="en-US" dirty="0" smtClean="0"/>
              <a:t>Some </a:t>
            </a:r>
            <a:r>
              <a:rPr lang="en-US" dirty="0"/>
              <a:t>of the built-in classes define their own </a:t>
            </a:r>
            <a:r>
              <a:rPr lang="en-US" dirty="0" err="1"/>
              <a:t>valueOf</a:t>
            </a:r>
            <a:r>
              <a:rPr lang="en-US" dirty="0"/>
              <a:t>() </a:t>
            </a:r>
            <a:r>
              <a:rPr lang="en-US" dirty="0" smtClean="0"/>
              <a:t>method. </a:t>
            </a:r>
            <a:r>
              <a:rPr lang="en-US" dirty="0"/>
              <a:t>For example, </a:t>
            </a:r>
            <a:r>
              <a:rPr lang="en-US" dirty="0" err="1"/>
              <a:t>Date.valueOf</a:t>
            </a:r>
            <a:r>
              <a:rPr lang="en-US" dirty="0" smtClean="0"/>
              <a:t>() </a:t>
            </a:r>
            <a:r>
              <a:rPr lang="en-US" dirty="0"/>
              <a:t>returns the number of milliseconds since midnight 01 January, 1970 </a:t>
            </a:r>
            <a:r>
              <a:rPr lang="en-US" dirty="0" smtClean="0"/>
              <a:t>UTC</a:t>
            </a:r>
            <a:endParaRPr lang="en-US" dirty="0"/>
          </a:p>
        </p:txBody>
      </p:sp>
    </p:spTree>
    <p:extLst>
      <p:ext uri="{BB962C8B-B14F-4D97-AF65-F5344CB8AC3E}">
        <p14:creationId xmlns:p14="http://schemas.microsoft.com/office/powerpoint/2010/main" val="2386391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object properties and </a:t>
            </a:r>
            <a:r>
              <a:rPr lang="en-US" dirty="0" smtClean="0"/>
              <a:t>methods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err="1"/>
              <a:t>Object.prototype</a:t>
            </a:r>
            <a:r>
              <a:rPr lang="en-US" dirty="0"/>
              <a:t> does not actually define a </a:t>
            </a:r>
            <a:r>
              <a:rPr lang="en-US" dirty="0" err="1"/>
              <a:t>toJSON</a:t>
            </a:r>
            <a:r>
              <a:rPr lang="en-US" dirty="0"/>
              <a:t>() </a:t>
            </a:r>
            <a:r>
              <a:rPr lang="en-US" dirty="0" smtClean="0"/>
              <a:t>method</a:t>
            </a:r>
            <a:endParaRPr lang="en-US" dirty="0" smtClean="0"/>
          </a:p>
          <a:p>
            <a:pPr marL="342900" indent="-342900">
              <a:buFont typeface="Arial" panose="020B0604020202020204" pitchFamily="34" charset="0"/>
              <a:buChar char="•"/>
            </a:pPr>
            <a:r>
              <a:rPr lang="en-US" dirty="0" smtClean="0"/>
              <a:t>The </a:t>
            </a:r>
            <a:r>
              <a:rPr lang="en-US" dirty="0" err="1"/>
              <a:t>JSON.stringify</a:t>
            </a:r>
            <a:r>
              <a:rPr lang="en-US" dirty="0"/>
              <a:t>() method </a:t>
            </a:r>
            <a:r>
              <a:rPr lang="en-US" dirty="0" smtClean="0"/>
              <a:t>looks </a:t>
            </a:r>
            <a:r>
              <a:rPr lang="en-US" dirty="0"/>
              <a:t>for a </a:t>
            </a:r>
            <a:r>
              <a:rPr lang="en-US" dirty="0" err="1"/>
              <a:t>toJSON</a:t>
            </a:r>
            <a:r>
              <a:rPr lang="en-US" dirty="0"/>
              <a:t>() method on any object it is asked to </a:t>
            </a:r>
            <a:r>
              <a:rPr lang="en-US" dirty="0" smtClean="0"/>
              <a:t>serialize</a:t>
            </a:r>
            <a:endParaRPr lang="en-US" dirty="0" smtClean="0"/>
          </a:p>
          <a:p>
            <a:pPr marL="342900" indent="-342900">
              <a:buFont typeface="Arial" panose="020B0604020202020204" pitchFamily="34" charset="0"/>
              <a:buChar char="•"/>
            </a:pPr>
            <a:r>
              <a:rPr lang="en-US" dirty="0"/>
              <a:t>If this method exists on the object to be serialized, it is invoked, and the return value is serialized, instead of the original </a:t>
            </a:r>
            <a:r>
              <a:rPr lang="en-US" dirty="0" smtClean="0"/>
              <a:t>object</a:t>
            </a:r>
            <a:endParaRPr lang="en-US" dirty="0"/>
          </a:p>
        </p:txBody>
      </p:sp>
    </p:spTree>
    <p:extLst>
      <p:ext uri="{BB962C8B-B14F-4D97-AF65-F5344CB8AC3E}">
        <p14:creationId xmlns:p14="http://schemas.microsoft.com/office/powerpoint/2010/main" val="2509743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Text Placeholder 2"/>
          <p:cNvSpPr>
            <a:spLocks noGrp="1"/>
          </p:cNvSpPr>
          <p:nvPr>
            <p:ph type="body" sz="quarter" idx="12"/>
          </p:nvPr>
        </p:nvSpPr>
        <p:spPr/>
        <p:txBody>
          <a:bodyPr>
            <a:normAutofit lnSpcReduction="10000"/>
          </a:bodyPr>
          <a:lstStyle/>
          <a:p>
            <a:pPr marL="342900" indent="-342900">
              <a:buFont typeface="Arial" panose="020B0604020202020204" pitchFamily="34" charset="0"/>
              <a:buChar char="•"/>
            </a:pPr>
            <a:r>
              <a:rPr lang="en-US" dirty="0"/>
              <a:t>An array is an ordered collection of </a:t>
            </a:r>
            <a:r>
              <a:rPr lang="en-US" dirty="0" smtClean="0"/>
              <a:t>values</a:t>
            </a:r>
            <a:endParaRPr lang="en-US" dirty="0" smtClean="0"/>
          </a:p>
          <a:p>
            <a:pPr marL="342900" indent="-342900">
              <a:buFont typeface="Arial" panose="020B0604020202020204" pitchFamily="34" charset="0"/>
              <a:buChar char="•"/>
            </a:pPr>
            <a:r>
              <a:rPr lang="en-US" dirty="0"/>
              <a:t>Each value is called an element, and each element has a numeric position in the array, known as its </a:t>
            </a:r>
            <a:r>
              <a:rPr lang="en-US" dirty="0" smtClean="0"/>
              <a:t>index</a:t>
            </a:r>
            <a:endParaRPr lang="en-US" dirty="0" smtClean="0"/>
          </a:p>
          <a:p>
            <a:pPr marL="342900" indent="-342900">
              <a:buFont typeface="Arial" panose="020B0604020202020204" pitchFamily="34" charset="0"/>
              <a:buChar char="•"/>
            </a:pPr>
            <a:r>
              <a:rPr lang="en-US" dirty="0"/>
              <a:t>JavaScript arrays are </a:t>
            </a:r>
            <a:r>
              <a:rPr lang="en-US" dirty="0" err="1"/>
              <a:t>untyped</a:t>
            </a:r>
            <a:r>
              <a:rPr lang="en-US" dirty="0"/>
              <a:t>: an array element may be of any type, and different elements of the same array may be of different </a:t>
            </a:r>
            <a:r>
              <a:rPr lang="en-US" dirty="0" smtClean="0"/>
              <a:t>types</a:t>
            </a:r>
            <a:endParaRPr lang="en-US" dirty="0" smtClean="0"/>
          </a:p>
          <a:p>
            <a:pPr marL="342900" indent="-342900">
              <a:buFont typeface="Arial" panose="020B0604020202020204" pitchFamily="34" charset="0"/>
              <a:buChar char="•"/>
            </a:pPr>
            <a:r>
              <a:rPr lang="en-US" dirty="0"/>
              <a:t>JavaScript arrays are dynamic: they grow or shrink as </a:t>
            </a:r>
            <a:r>
              <a:rPr lang="en-US" dirty="0" smtClean="0"/>
              <a:t>needed</a:t>
            </a:r>
            <a:endParaRPr lang="en-US" dirty="0" smtClean="0"/>
          </a:p>
          <a:p>
            <a:pPr marL="342900" indent="-342900">
              <a:buFont typeface="Arial" panose="020B0604020202020204" pitchFamily="34" charset="0"/>
              <a:buChar char="•"/>
            </a:pPr>
            <a:r>
              <a:rPr lang="en-US" dirty="0"/>
              <a:t>JavaScript arrays are a specialized form of JavaScript object, and array indexes are really little more than property names that happen to be </a:t>
            </a:r>
            <a:r>
              <a:rPr lang="en-US" dirty="0" smtClean="0"/>
              <a:t>integers</a:t>
            </a:r>
            <a:endParaRPr lang="en-US" dirty="0" smtClean="0"/>
          </a:p>
          <a:p>
            <a:pPr marL="342900" indent="-342900">
              <a:buFont typeface="Arial" panose="020B0604020202020204" pitchFamily="34" charset="0"/>
              <a:buChar char="•"/>
            </a:pPr>
            <a:r>
              <a:rPr lang="en-US" dirty="0"/>
              <a:t>Arrays inherit properties from </a:t>
            </a:r>
            <a:r>
              <a:rPr lang="en-US" dirty="0" err="1"/>
              <a:t>Array.prototype</a:t>
            </a:r>
            <a:r>
              <a:rPr lang="en-US" dirty="0"/>
              <a:t>, which defines a rich set of array manipulation </a:t>
            </a:r>
            <a:r>
              <a:rPr lang="en-US" dirty="0" smtClean="0"/>
              <a:t>methods</a:t>
            </a:r>
            <a:endParaRPr lang="en-US" dirty="0"/>
          </a:p>
        </p:txBody>
      </p:sp>
    </p:spTree>
    <p:extLst>
      <p:ext uri="{BB962C8B-B14F-4D97-AF65-F5344CB8AC3E}">
        <p14:creationId xmlns:p14="http://schemas.microsoft.com/office/powerpoint/2010/main" val="26236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Text Placeholder 2"/>
          <p:cNvSpPr>
            <a:spLocks noGrp="1"/>
          </p:cNvSpPr>
          <p:nvPr>
            <p:ph type="body" sz="quarter" idx="12"/>
          </p:nvPr>
        </p:nvSpPr>
        <p:spPr/>
        <p:txBody>
          <a:bodyPr/>
          <a:lstStyle/>
          <a:p>
            <a:r>
              <a:rPr lang="en-US" dirty="0"/>
              <a:t>The easiest way to create an array is with an array </a:t>
            </a:r>
            <a:r>
              <a:rPr lang="en-US" dirty="0" smtClean="0"/>
              <a:t>literal.</a:t>
            </a:r>
          </a:p>
          <a:p>
            <a:endParaRPr lang="en-US" dirty="0" smtClean="0"/>
          </a:p>
          <a:p>
            <a:endParaRPr lang="en-US" dirty="0"/>
          </a:p>
          <a:p>
            <a:endParaRPr lang="en-US" dirty="0" smtClean="0"/>
          </a:p>
          <a:p>
            <a:endParaRPr lang="en-US" dirty="0"/>
          </a:p>
          <a:p>
            <a:r>
              <a:rPr lang="en-US" dirty="0"/>
              <a:t>Another way to create an array is with the Array() constructor</a:t>
            </a:r>
            <a:r>
              <a:rPr lang="en-US" dirty="0" smtClean="0"/>
              <a:t>.</a:t>
            </a:r>
          </a:p>
          <a:p>
            <a:endParaRPr lang="en-US" dirty="0" smtClean="0"/>
          </a:p>
        </p:txBody>
      </p:sp>
      <p:sp>
        <p:nvSpPr>
          <p:cNvPr id="4" name="Rectangle 1"/>
          <p:cNvSpPr>
            <a:spLocks noChangeArrowheads="1"/>
          </p:cNvSpPr>
          <p:nvPr/>
        </p:nvSpPr>
        <p:spPr bwMode="auto">
          <a:xfrm>
            <a:off x="287676" y="1843121"/>
            <a:ext cx="870221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empty</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primes</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7</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5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numeric</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misc</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true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various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types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trailing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comma</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base</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1024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table</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base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base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base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base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values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expressions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b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contain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literals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endParaRPr kumimoji="0" lang="en-US"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1400" i="1" dirty="0">
                <a:solidFill>
                  <a:srgbClr val="808080"/>
                </a:solidFill>
                <a:latin typeface="Lucida Console" panose="020B0609040504020204" pitchFamily="49" charset="0"/>
                <a:cs typeface="Courier New" pitchFamily="49" charset="0"/>
              </a:rPr>
              <a:t> </a:t>
            </a:r>
            <a:r>
              <a:rPr lang="en-US" altLang="ru-RU" sz="1400" i="1" dirty="0" smtClean="0">
                <a:solidFill>
                  <a:srgbClr val="808080"/>
                </a:solidFill>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other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literals</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Rectangle 2"/>
          <p:cNvSpPr>
            <a:spLocks noChangeArrowheads="1"/>
          </p:cNvSpPr>
          <p:nvPr/>
        </p:nvSpPr>
        <p:spPr bwMode="auto">
          <a:xfrm>
            <a:off x="287676" y="4482953"/>
            <a:ext cx="7933582"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Array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arguments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empty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same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Array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single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numeric</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argument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specifies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length</a:t>
            </a:r>
            <a:endParaRPr kumimoji="0" lang="en-US"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ru-RU" sz="1400" i="1" dirty="0">
              <a:solidFill>
                <a:srgbClr val="808080"/>
              </a:solidFill>
              <a:latin typeface="Lucida Console" panose="020B0609040504020204" pitchFamily="49" charset="0"/>
              <a:cs typeface="Courier New" pitchFamily="49" charset="0"/>
            </a:endParaRPr>
          </a:p>
          <a:p>
            <a:pPr lvl="0" fontAlgn="base">
              <a:spcBef>
                <a:spcPct val="0"/>
              </a:spcBef>
              <a:spcAft>
                <a:spcPct val="0"/>
              </a:spcAft>
            </a:pPr>
            <a:r>
              <a:rPr lang="ru-RU" altLang="ru-RU" sz="1400" i="1" dirty="0">
                <a:solidFill>
                  <a:srgbClr val="808080"/>
                </a:solidFill>
                <a:latin typeface="Lucida Console" panose="020B0609040504020204" pitchFamily="49" charset="0"/>
                <a:cs typeface="Courier New" pitchFamily="49" charset="0"/>
              </a:rPr>
              <a:t>// </a:t>
            </a:r>
            <a:r>
              <a:rPr lang="ru-RU" altLang="ru-RU" sz="1400" i="1" dirty="0" err="1" smtClean="0">
                <a:solidFill>
                  <a:srgbClr val="808080"/>
                </a:solidFill>
                <a:latin typeface="Lucida Console" panose="020B0609040504020204" pitchFamily="49" charset="0"/>
                <a:cs typeface="Courier New" pitchFamily="49" charset="0"/>
              </a:rPr>
              <a:t>the</a:t>
            </a:r>
            <a:r>
              <a:rPr lang="ru-RU" altLang="ru-RU" sz="1400" i="1" dirty="0" smtClean="0">
                <a:solidFill>
                  <a:srgbClr val="808080"/>
                </a:solidFill>
                <a:latin typeface="Lucida Console" panose="020B0609040504020204" pitchFamily="49" charset="0"/>
                <a:cs typeface="Courier New" pitchFamily="49" charset="0"/>
              </a:rPr>
              <a:t> </a:t>
            </a:r>
            <a:r>
              <a:rPr lang="ru-RU" altLang="ru-RU" sz="1400" i="1" dirty="0" err="1">
                <a:solidFill>
                  <a:srgbClr val="808080"/>
                </a:solidFill>
                <a:latin typeface="Lucida Console" panose="020B0609040504020204" pitchFamily="49" charset="0"/>
                <a:cs typeface="Courier New" pitchFamily="49" charset="0"/>
              </a:rPr>
              <a:t>constructor</a:t>
            </a:r>
            <a:r>
              <a:rPr lang="ru-RU" altLang="ru-RU" sz="1400" i="1" dirty="0">
                <a:solidFill>
                  <a:srgbClr val="808080"/>
                </a:solidFill>
                <a:latin typeface="Lucida Console" panose="020B0609040504020204" pitchFamily="49" charset="0"/>
                <a:cs typeface="Courier New" pitchFamily="49" charset="0"/>
              </a:rPr>
              <a:t> </a:t>
            </a:r>
            <a:r>
              <a:rPr lang="ru-RU" altLang="ru-RU" sz="1400" i="1" dirty="0" err="1">
                <a:solidFill>
                  <a:srgbClr val="808080"/>
                </a:solidFill>
                <a:latin typeface="Lucida Console" panose="020B0609040504020204" pitchFamily="49" charset="0"/>
                <a:cs typeface="Courier New" pitchFamily="49" charset="0"/>
              </a:rPr>
              <a:t>arguments</a:t>
            </a:r>
            <a:r>
              <a:rPr lang="ru-RU" altLang="ru-RU" sz="1400" i="1" dirty="0">
                <a:solidFill>
                  <a:srgbClr val="808080"/>
                </a:solidFill>
                <a:latin typeface="Lucida Console" panose="020B0609040504020204" pitchFamily="49" charset="0"/>
                <a:cs typeface="Courier New" pitchFamily="49" charset="0"/>
              </a:rPr>
              <a:t> </a:t>
            </a:r>
            <a:r>
              <a:rPr lang="ru-RU" altLang="ru-RU" sz="1400" i="1" dirty="0" err="1">
                <a:solidFill>
                  <a:srgbClr val="808080"/>
                </a:solidFill>
                <a:latin typeface="Lucida Console" panose="020B0609040504020204" pitchFamily="49" charset="0"/>
                <a:cs typeface="Courier New" pitchFamily="49" charset="0"/>
              </a:rPr>
              <a:t>become</a:t>
            </a:r>
            <a:r>
              <a:rPr lang="ru-RU" altLang="ru-RU" sz="1400" i="1" dirty="0">
                <a:solidFill>
                  <a:srgbClr val="808080"/>
                </a:solidFill>
                <a:latin typeface="Lucida Console" panose="020B0609040504020204" pitchFamily="49" charset="0"/>
                <a:cs typeface="Courier New" pitchFamily="49" charset="0"/>
              </a:rPr>
              <a:t> </a:t>
            </a:r>
            <a:r>
              <a:rPr lang="ru-RU" altLang="ru-RU" sz="1400" i="1" dirty="0" err="1">
                <a:solidFill>
                  <a:srgbClr val="808080"/>
                </a:solidFill>
                <a:latin typeface="Lucida Console" panose="020B0609040504020204" pitchFamily="49" charset="0"/>
                <a:cs typeface="Courier New" pitchFamily="49" charset="0"/>
              </a:rPr>
              <a:t>the</a:t>
            </a:r>
            <a:r>
              <a:rPr lang="ru-RU" altLang="ru-RU" sz="1400" i="1" dirty="0">
                <a:solidFill>
                  <a:srgbClr val="808080"/>
                </a:solidFill>
                <a:latin typeface="Lucida Console" panose="020B0609040504020204" pitchFamily="49" charset="0"/>
                <a:cs typeface="Courier New" pitchFamily="49" charset="0"/>
              </a:rPr>
              <a:t> </a:t>
            </a:r>
            <a:r>
              <a:rPr lang="ru-RU" altLang="ru-RU" sz="1400" i="1" dirty="0" err="1">
                <a:solidFill>
                  <a:srgbClr val="808080"/>
                </a:solidFill>
                <a:latin typeface="Lucida Console" panose="020B0609040504020204" pitchFamily="49" charset="0"/>
                <a:cs typeface="Courier New" pitchFamily="49" charset="0"/>
              </a:rPr>
              <a:t>elements</a:t>
            </a:r>
            <a:r>
              <a:rPr lang="ru-RU" altLang="ru-RU" sz="1400" i="1" dirty="0">
                <a:solidFill>
                  <a:srgbClr val="808080"/>
                </a:solidFill>
                <a:latin typeface="Lucida Console" panose="020B0609040504020204" pitchFamily="49" charset="0"/>
                <a:cs typeface="Courier New" pitchFamily="49" charset="0"/>
              </a:rPr>
              <a:t> </a:t>
            </a:r>
            <a:r>
              <a:rPr lang="ru-RU" altLang="ru-RU" sz="1400" i="1" dirty="0" err="1">
                <a:solidFill>
                  <a:srgbClr val="808080"/>
                </a:solidFill>
                <a:latin typeface="Lucida Console" panose="020B0609040504020204" pitchFamily="49" charset="0"/>
                <a:cs typeface="Courier New" pitchFamily="49" charset="0"/>
              </a:rPr>
              <a:t>of</a:t>
            </a:r>
            <a:r>
              <a:rPr lang="ru-RU" altLang="ru-RU" sz="1400" i="1" dirty="0">
                <a:solidFill>
                  <a:srgbClr val="808080"/>
                </a:solidFill>
                <a:latin typeface="Lucida Console" panose="020B0609040504020204" pitchFamily="49" charset="0"/>
                <a:cs typeface="Courier New" pitchFamily="49" charset="0"/>
              </a:rPr>
              <a:t> </a:t>
            </a:r>
            <a:r>
              <a:rPr lang="ru-RU" altLang="ru-RU" sz="1400" i="1" dirty="0" err="1">
                <a:solidFill>
                  <a:srgbClr val="808080"/>
                </a:solidFill>
                <a:latin typeface="Lucida Console" panose="020B0609040504020204" pitchFamily="49" charset="0"/>
                <a:cs typeface="Courier New" pitchFamily="49" charset="0"/>
              </a:rPr>
              <a:t>the</a:t>
            </a:r>
            <a:r>
              <a:rPr lang="ru-RU" altLang="ru-RU" sz="1400" i="1" dirty="0">
                <a:solidFill>
                  <a:srgbClr val="808080"/>
                </a:solidFill>
                <a:latin typeface="Lucida Console" panose="020B0609040504020204" pitchFamily="49" charset="0"/>
                <a:cs typeface="Courier New" pitchFamily="49" charset="0"/>
              </a:rPr>
              <a:t> </a:t>
            </a:r>
            <a:r>
              <a:rPr lang="ru-RU" altLang="ru-RU" sz="1400" i="1" dirty="0" err="1">
                <a:solidFill>
                  <a:srgbClr val="808080"/>
                </a:solidFill>
                <a:latin typeface="Lucida Console" panose="020B0609040504020204" pitchFamily="49" charset="0"/>
                <a:cs typeface="Courier New" pitchFamily="49" charset="0"/>
              </a:rPr>
              <a:t>new</a:t>
            </a:r>
            <a:r>
              <a:rPr lang="ru-RU" altLang="ru-RU" sz="1400" i="1" dirty="0">
                <a:solidFill>
                  <a:srgbClr val="808080"/>
                </a:solidFill>
                <a:latin typeface="Lucida Console" panose="020B0609040504020204" pitchFamily="49" charset="0"/>
                <a:cs typeface="Courier New" pitchFamily="49" charset="0"/>
              </a:rPr>
              <a:t> </a:t>
            </a:r>
            <a:r>
              <a:rPr lang="ru-RU" altLang="ru-RU" sz="1400" i="1" dirty="0" err="1" smtClean="0">
                <a:solidFill>
                  <a:srgbClr val="808080"/>
                </a:solidFill>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Array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testing</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testing</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000995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smtClean="0"/>
              <a:t>The </a:t>
            </a:r>
            <a:r>
              <a:rPr lang="en-US" dirty="0"/>
              <a:t>[] </a:t>
            </a:r>
            <a:r>
              <a:rPr lang="en-US" dirty="0" smtClean="0"/>
              <a:t>operator is used to access to an element of an </a:t>
            </a:r>
            <a:r>
              <a:rPr lang="en-US" dirty="0" smtClean="0"/>
              <a:t>array</a:t>
            </a:r>
            <a:endParaRPr lang="en-US" dirty="0" smtClean="0"/>
          </a:p>
          <a:p>
            <a:pPr marL="342900" indent="-342900">
              <a:buFont typeface="Arial" panose="020B0604020202020204" pitchFamily="34" charset="0"/>
              <a:buChar char="•"/>
            </a:pPr>
            <a:r>
              <a:rPr lang="en-US" dirty="0"/>
              <a:t>An arbitrary expression that has a non-negative integer value should be inside the </a:t>
            </a:r>
            <a:r>
              <a:rPr lang="en-US" dirty="0" smtClean="0"/>
              <a:t>brackets</a:t>
            </a:r>
            <a:endParaRPr lang="en-US" dirty="0" smtClean="0"/>
          </a:p>
          <a:p>
            <a:pPr marL="342900" indent="-342900">
              <a:buFont typeface="Arial" panose="020B0604020202020204" pitchFamily="34" charset="0"/>
              <a:buChar char="•"/>
            </a:pPr>
            <a:r>
              <a:rPr lang="en-US" dirty="0" smtClean="0"/>
              <a:t>This </a:t>
            </a:r>
            <a:r>
              <a:rPr lang="en-US" dirty="0"/>
              <a:t>syntax </a:t>
            </a:r>
            <a:r>
              <a:rPr lang="en-US" dirty="0" smtClean="0"/>
              <a:t>is used to </a:t>
            </a:r>
            <a:r>
              <a:rPr lang="en-US" dirty="0"/>
              <a:t>both read and write the value of an element of an </a:t>
            </a:r>
            <a:r>
              <a:rPr lang="en-US" dirty="0" smtClean="0"/>
              <a:t>array</a:t>
            </a:r>
            <a:endParaRPr lang="en-US" dirty="0" smtClean="0"/>
          </a:p>
          <a:p>
            <a:pPr marL="342900" indent="-342900">
              <a:buFont typeface="Arial" panose="020B0604020202020204" pitchFamily="34" charset="0"/>
              <a:buChar char="•"/>
            </a:pPr>
            <a:r>
              <a:rPr lang="en-US" dirty="0"/>
              <a:t> </a:t>
            </a:r>
            <a:r>
              <a:rPr lang="en-US" dirty="0" smtClean="0"/>
              <a:t>The </a:t>
            </a:r>
            <a:r>
              <a:rPr lang="en-US" dirty="0"/>
              <a:t>array automatically maintains the value of the </a:t>
            </a:r>
            <a:r>
              <a:rPr lang="en-US" dirty="0">
                <a:solidFill>
                  <a:schemeClr val="accent3"/>
                </a:solidFill>
              </a:rPr>
              <a:t>length</a:t>
            </a:r>
            <a:r>
              <a:rPr lang="en-US" dirty="0"/>
              <a:t> property</a:t>
            </a:r>
          </a:p>
        </p:txBody>
      </p:sp>
      <p:sp>
        <p:nvSpPr>
          <p:cNvPr id="4" name="Rectangle 1"/>
          <p:cNvSpPr>
            <a:spLocks noChangeArrowheads="1"/>
          </p:cNvSpPr>
          <p:nvPr/>
        </p:nvSpPr>
        <p:spPr bwMode="auto">
          <a:xfrm>
            <a:off x="750012" y="4249528"/>
            <a:ext cx="7064755"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world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Start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one-element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value</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Read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0</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3.14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Write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i</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Write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i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hello</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Write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i</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Read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0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write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26040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WEB-007 JavaScript</a:t>
            </a:r>
            <a:endParaRPr lang="ru-RU" dirty="0"/>
          </a:p>
        </p:txBody>
      </p:sp>
      <p:sp>
        <p:nvSpPr>
          <p:cNvPr id="14" name="Text Placeholder 13"/>
          <p:cNvSpPr>
            <a:spLocks noGrp="1"/>
          </p:cNvSpPr>
          <p:nvPr>
            <p:ph type="body" sz="quarter" idx="10"/>
          </p:nvPr>
        </p:nvSpPr>
        <p:spPr/>
        <p:txBody>
          <a:bodyPr/>
          <a:lstStyle/>
          <a:p>
            <a:r>
              <a:rPr lang="en-US" dirty="0"/>
              <a:t>Objects and arrays</a:t>
            </a:r>
            <a:endParaRPr lang="ru-RU" dirty="0"/>
          </a:p>
        </p:txBody>
      </p:sp>
      <p:sp>
        <p:nvSpPr>
          <p:cNvPr id="15" name="Text Placeholder 14"/>
          <p:cNvSpPr>
            <a:spLocks noGrp="1"/>
          </p:cNvSpPr>
          <p:nvPr>
            <p:ph type="body" sz="quarter" idx="11"/>
          </p:nvPr>
        </p:nvSpPr>
        <p:spPr/>
        <p:txBody>
          <a:bodyPr>
            <a:normAutofit/>
          </a:bodyPr>
          <a:lstStyle/>
          <a:p>
            <a:r>
              <a:rPr lang="en-US" sz="1400" dirty="0" smtClean="0"/>
              <a:t>ver. 1.0</a:t>
            </a:r>
            <a:endParaRPr lang="ru-RU" sz="1400" dirty="0"/>
          </a:p>
        </p:txBody>
      </p:sp>
    </p:spTree>
    <p:extLst>
      <p:ext uri="{BB962C8B-B14F-4D97-AF65-F5344CB8AC3E}">
        <p14:creationId xmlns:p14="http://schemas.microsoft.com/office/powerpoint/2010/main" val="28151899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A</a:t>
            </a:r>
            <a:r>
              <a:rPr lang="en-US" dirty="0" smtClean="0"/>
              <a:t>rrays</a:t>
            </a:r>
            <a:r>
              <a:rPr lang="en-US" dirty="0"/>
              <a:t> are a specialized kind of </a:t>
            </a:r>
            <a:r>
              <a:rPr lang="en-US" dirty="0" smtClean="0"/>
              <a:t>object</a:t>
            </a:r>
            <a:endParaRPr lang="en-US" dirty="0" smtClean="0"/>
          </a:p>
          <a:p>
            <a:pPr marL="342900" indent="-342900">
              <a:buFont typeface="Arial" panose="020B0604020202020204" pitchFamily="34" charset="0"/>
              <a:buChar char="•"/>
            </a:pPr>
            <a:r>
              <a:rPr lang="en-US" dirty="0"/>
              <a:t>The square brackets used to access array elements work just like the square brackets used to access object </a:t>
            </a:r>
            <a:r>
              <a:rPr lang="en-US" dirty="0" smtClean="0"/>
              <a:t>properties</a:t>
            </a:r>
            <a:endParaRPr lang="en-US" dirty="0" smtClean="0"/>
          </a:p>
          <a:p>
            <a:pPr marL="342900" indent="-342900">
              <a:buFont typeface="Arial" panose="020B0604020202020204" pitchFamily="34" charset="0"/>
              <a:buChar char="•"/>
            </a:pPr>
            <a:r>
              <a:rPr lang="en-US" dirty="0"/>
              <a:t>JavaScript converts the numeric array index you specify to a </a:t>
            </a:r>
            <a:r>
              <a:rPr lang="en-US" dirty="0" smtClean="0"/>
              <a:t>string — the </a:t>
            </a:r>
            <a:r>
              <a:rPr lang="en-US" dirty="0"/>
              <a:t>index 1 becomes the string "</a:t>
            </a:r>
            <a:r>
              <a:rPr lang="en-US" dirty="0" smtClean="0"/>
              <a:t>1“ — then </a:t>
            </a:r>
            <a:r>
              <a:rPr lang="en-US" dirty="0"/>
              <a:t>uses that string as a property </a:t>
            </a:r>
            <a:r>
              <a:rPr lang="en-US" dirty="0" smtClean="0"/>
              <a:t>name</a:t>
            </a:r>
            <a:endParaRPr lang="en-US" dirty="0"/>
          </a:p>
        </p:txBody>
      </p:sp>
      <p:sp>
        <p:nvSpPr>
          <p:cNvPr id="4" name="Rectangle 1"/>
          <p:cNvSpPr>
            <a:spLocks noChangeArrowheads="1"/>
          </p:cNvSpPr>
          <p:nvPr/>
        </p:nvSpPr>
        <p:spPr bwMode="auto">
          <a:xfrm>
            <a:off x="595902" y="3979429"/>
            <a:ext cx="470513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plain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one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Index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integer</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944726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All indexes are property names, but only property names that are integers between 0 and 2</a:t>
            </a:r>
            <a:r>
              <a:rPr lang="en-US" baseline="30000" dirty="0"/>
              <a:t>32</a:t>
            </a:r>
            <a:r>
              <a:rPr lang="en-US" dirty="0"/>
              <a:t>–2 are </a:t>
            </a:r>
            <a:r>
              <a:rPr lang="en-US" dirty="0" smtClean="0"/>
              <a:t>indexes</a:t>
            </a:r>
            <a:endParaRPr lang="en-US" dirty="0"/>
          </a:p>
          <a:p>
            <a:pPr marL="342900" indent="-342900">
              <a:buFont typeface="Arial" panose="020B0604020202020204" pitchFamily="34" charset="0"/>
              <a:buChar char="•"/>
            </a:pPr>
            <a:r>
              <a:rPr lang="en-US" dirty="0" smtClean="0"/>
              <a:t>Negative </a:t>
            </a:r>
            <a:r>
              <a:rPr lang="en-US" dirty="0"/>
              <a:t>or </a:t>
            </a:r>
            <a:r>
              <a:rPr lang="en-US" dirty="0" smtClean="0"/>
              <a:t>not integers indexes are </a:t>
            </a:r>
            <a:r>
              <a:rPr lang="en-US" dirty="0"/>
              <a:t>converted to a string and  that string is used as the property </a:t>
            </a:r>
            <a:r>
              <a:rPr lang="en-US" dirty="0" smtClean="0"/>
              <a:t>name</a:t>
            </a:r>
            <a:endParaRPr lang="en-US" dirty="0" smtClean="0"/>
          </a:p>
          <a:p>
            <a:pPr marL="342900" indent="-342900">
              <a:buFont typeface="Arial" panose="020B0604020202020204" pitchFamily="34" charset="0"/>
              <a:buChar char="•"/>
            </a:pPr>
            <a:r>
              <a:rPr lang="en-US" dirty="0"/>
              <a:t>When a string that happens to be a non-negative </a:t>
            </a:r>
            <a:r>
              <a:rPr lang="en-US" dirty="0" smtClean="0"/>
              <a:t>integer or </a:t>
            </a:r>
            <a:r>
              <a:rPr lang="en-US" dirty="0"/>
              <a:t>a floating-point </a:t>
            </a:r>
            <a:r>
              <a:rPr lang="en-US" dirty="0" smtClean="0"/>
              <a:t>number is used </a:t>
            </a:r>
            <a:r>
              <a:rPr lang="en-US" dirty="0"/>
              <a:t>as index it behaves as an array index, not an object </a:t>
            </a:r>
            <a:r>
              <a:rPr lang="en-US" dirty="0" smtClean="0"/>
              <a:t>property</a:t>
            </a:r>
            <a:endParaRPr lang="en-US" dirty="0" smtClean="0"/>
          </a:p>
        </p:txBody>
      </p:sp>
      <p:sp>
        <p:nvSpPr>
          <p:cNvPr id="5" name="Rectangle 1"/>
          <p:cNvSpPr>
            <a:spLocks noChangeArrowheads="1"/>
          </p:cNvSpPr>
          <p:nvPr/>
        </p:nvSpPr>
        <p:spPr bwMode="auto">
          <a:xfrm>
            <a:off x="719191" y="4414276"/>
            <a:ext cx="6413935" cy="10464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1.23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true</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named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"1000"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1001st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1.000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index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Same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a[1]</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256045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t>
            </a:r>
            <a:r>
              <a:rPr lang="en-US" dirty="0" smtClean="0"/>
              <a:t>element </a:t>
            </a:r>
            <a:r>
              <a:rPr lang="en-US" dirty="0"/>
              <a:t>to </a:t>
            </a:r>
            <a:r>
              <a:rPr lang="en-US" dirty="0" smtClean="0"/>
              <a:t>array</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To add a new element to an array, simply assign a value to </a:t>
            </a:r>
            <a:r>
              <a:rPr lang="en-US" dirty="0" smtClean="0"/>
              <a:t>it</a:t>
            </a:r>
            <a:endParaRPr lang="en-US" dirty="0" smtClean="0"/>
          </a:p>
          <a:p>
            <a:pPr marL="342900" indent="-342900">
              <a:buFont typeface="Arial" panose="020B0604020202020204" pitchFamily="34" charset="0"/>
              <a:buChar char="•"/>
            </a:pPr>
            <a:r>
              <a:rPr lang="en-US" dirty="0"/>
              <a:t>Arrays in JavaScript may be sparse. A sparse array is one in which the elements do not have contiguous indexes starting at </a:t>
            </a:r>
            <a:r>
              <a:rPr lang="en-US" dirty="0" smtClean="0"/>
              <a:t>0</a:t>
            </a:r>
            <a:endParaRPr lang="en-US" dirty="0" smtClean="0"/>
          </a:p>
          <a:p>
            <a:endParaRPr lang="en-US" dirty="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606175" y="2859323"/>
            <a:ext cx="8239756"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Array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but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a.length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5.</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length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0.</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1000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Assignment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adds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one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but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sets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length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1001.</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35707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t>
            </a:r>
            <a:r>
              <a:rPr lang="en-US" dirty="0" smtClean="0"/>
              <a:t>length</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Every array has a length </a:t>
            </a:r>
            <a:r>
              <a:rPr lang="en-US" dirty="0" smtClean="0"/>
              <a:t>property</a:t>
            </a:r>
            <a:endParaRPr lang="en-US" dirty="0" smtClean="0"/>
          </a:p>
          <a:p>
            <a:pPr marL="342900" indent="-342900">
              <a:buFont typeface="Arial" panose="020B0604020202020204" pitchFamily="34" charset="0"/>
              <a:buChar char="•"/>
            </a:pPr>
            <a:r>
              <a:rPr lang="en-US" dirty="0" smtClean="0"/>
              <a:t>The</a:t>
            </a:r>
            <a:r>
              <a:rPr lang="en-US" dirty="0"/>
              <a:t> length property specifies the number of elements in the array. Its value is one more than the highest index in the </a:t>
            </a:r>
            <a:r>
              <a:rPr lang="en-US" dirty="0" smtClean="0"/>
              <a:t>array</a:t>
            </a:r>
            <a:endParaRPr lang="en-US" dirty="0" smtClean="0"/>
          </a:p>
          <a:p>
            <a:pPr marL="342900" indent="-342900">
              <a:buFont typeface="Arial" panose="020B0604020202020204" pitchFamily="34" charset="0"/>
              <a:buChar char="•"/>
            </a:pPr>
            <a:r>
              <a:rPr lang="en-US" dirty="0"/>
              <a:t>When an array is sparse, the length property is greater than the number of elements, and all we can say about it is that length is guaranteed to be larger than the index of every element in the </a:t>
            </a:r>
            <a:r>
              <a:rPr lang="en-US" dirty="0" smtClean="0"/>
              <a:t>array</a:t>
            </a:r>
            <a:endParaRPr lang="en-US" dirty="0" smtClean="0"/>
          </a:p>
          <a:p>
            <a:pPr marL="342900" indent="-342900">
              <a:buFont typeface="Arial" panose="020B0604020202020204" pitchFamily="34" charset="0"/>
              <a:buChar char="•"/>
            </a:pPr>
            <a:r>
              <a:rPr lang="en-US" dirty="0"/>
              <a:t>I</a:t>
            </a:r>
            <a:r>
              <a:rPr lang="en-US" dirty="0" smtClean="0"/>
              <a:t>f the length</a:t>
            </a:r>
            <a:r>
              <a:rPr lang="en-US" dirty="0"/>
              <a:t> property </a:t>
            </a:r>
            <a:r>
              <a:rPr lang="en-US" dirty="0" smtClean="0"/>
              <a:t>is set to </a:t>
            </a:r>
            <a:r>
              <a:rPr lang="en-US" dirty="0"/>
              <a:t>a non-negative integer n smaller than its current value, any array elements whose index is greater than or equal to n are deleted from the </a:t>
            </a:r>
            <a:r>
              <a:rPr lang="en-US" dirty="0" smtClean="0"/>
              <a:t>array</a:t>
            </a:r>
            <a:endParaRPr lang="en-US" dirty="0"/>
          </a:p>
        </p:txBody>
      </p:sp>
    </p:spTree>
    <p:extLst>
      <p:ext uri="{BB962C8B-B14F-4D97-AF65-F5344CB8AC3E}">
        <p14:creationId xmlns:p14="http://schemas.microsoft.com/office/powerpoint/2010/main" val="423874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t>
            </a:r>
            <a:r>
              <a:rPr lang="en-US" dirty="0" smtClean="0"/>
              <a:t>length</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349319" y="1178722"/>
            <a:ext cx="7810151"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0: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CC7832"/>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'b'</a:t>
            </a:r>
            <a:r>
              <a:rPr kumimoji="0" lang="ru-RU" altLang="ru-RU" sz="1400" b="0" i="0" u="none" strike="noStrike" cap="none" normalizeH="0" baseline="0" dirty="0" err="1" smtClean="0">
                <a:ln>
                  <a:noFill/>
                </a:ln>
                <a:solidFill>
                  <a:srgbClr val="CC7832"/>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'c</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3: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highest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index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length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Start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5-element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Delete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length</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Length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5,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but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like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(5)</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81736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t>
            </a:r>
            <a:r>
              <a:rPr lang="en-US" dirty="0" smtClean="0"/>
              <a:t>methods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err="1"/>
              <a:t>Array.join</a:t>
            </a:r>
            <a:r>
              <a:rPr lang="en-US" dirty="0"/>
              <a:t>() method converts all the elements of an array to strings and concatenates them, returning the resulting </a:t>
            </a:r>
            <a:r>
              <a:rPr lang="en-US" dirty="0" smtClean="0"/>
              <a:t>string</a:t>
            </a:r>
            <a:endParaRPr lang="en-US" dirty="0" smtClean="0"/>
          </a:p>
          <a:p>
            <a:pPr marL="342900" indent="-342900">
              <a:buFont typeface="Arial" panose="020B0604020202020204" pitchFamily="34" charset="0"/>
              <a:buChar char="•"/>
            </a:pPr>
            <a:r>
              <a:rPr lang="en-US" dirty="0" smtClean="0"/>
              <a:t>An element separator can be specified as optional string parameter. By default, </a:t>
            </a:r>
            <a:r>
              <a:rPr lang="en-US" dirty="0"/>
              <a:t>the </a:t>
            </a:r>
            <a:r>
              <a:rPr lang="en-US" dirty="0" smtClean="0"/>
              <a:t>elements in the resulting string are separated by </a:t>
            </a:r>
            <a:r>
              <a:rPr lang="en-US" dirty="0" smtClean="0"/>
              <a:t>comma</a:t>
            </a:r>
            <a:endParaRPr lang="en-US" dirty="0" smtClean="0"/>
          </a:p>
          <a:p>
            <a:endParaRPr lang="en-US" dirty="0" smtClean="0"/>
          </a:p>
        </p:txBody>
      </p:sp>
      <p:sp>
        <p:nvSpPr>
          <p:cNvPr id="4" name="Rectangle 1"/>
          <p:cNvSpPr>
            <a:spLocks noChangeArrowheads="1"/>
          </p:cNvSpPr>
          <p:nvPr/>
        </p:nvSpPr>
        <p:spPr bwMode="auto">
          <a:xfrm>
            <a:off x="720625" y="3337541"/>
            <a:ext cx="770275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three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join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"1,2,3"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join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"1 2 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join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"123"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b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Array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10</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length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10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elements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b</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join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string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9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hyphens</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30085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err="1"/>
              <a:t>Array.reverse</a:t>
            </a:r>
            <a:r>
              <a:rPr lang="en-US" dirty="0"/>
              <a:t>() method reverses the order of the elements of an array and returns the reversed </a:t>
            </a:r>
            <a:r>
              <a:rPr lang="en-US" dirty="0" smtClean="0"/>
              <a:t>array</a:t>
            </a:r>
            <a:endParaRPr lang="en-US" dirty="0" smtClean="0"/>
          </a:p>
          <a:p>
            <a:pPr marL="342900" indent="-342900">
              <a:buFont typeface="Arial" panose="020B0604020202020204" pitchFamily="34" charset="0"/>
              <a:buChar char="•"/>
            </a:pPr>
            <a:r>
              <a:rPr lang="en-US" dirty="0" smtClean="0"/>
              <a:t>The reverse</a:t>
            </a:r>
            <a:r>
              <a:rPr lang="en-US" dirty="0"/>
              <a:t>() doesn’t create a new array with the elements rearranged but instead rearranges them in the already existing </a:t>
            </a:r>
            <a:r>
              <a:rPr lang="en-US" dirty="0" smtClean="0"/>
              <a:t>array</a:t>
            </a:r>
            <a:endParaRPr lang="en-US" dirty="0"/>
          </a:p>
        </p:txBody>
      </p:sp>
      <p:sp>
        <p:nvSpPr>
          <p:cNvPr id="4" name="Rectangle 1"/>
          <p:cNvSpPr>
            <a:spLocks noChangeArrowheads="1"/>
          </p:cNvSpPr>
          <p:nvPr/>
        </p:nvSpPr>
        <p:spPr bwMode="auto">
          <a:xfrm>
            <a:off x="688368" y="3167390"/>
            <a:ext cx="59843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reverse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join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=&gt; "3,2,1"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[3,2,1]</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972344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err="1"/>
              <a:t>Array.sort</a:t>
            </a:r>
            <a:r>
              <a:rPr lang="en-US" dirty="0"/>
              <a:t>() sorts the elements of an array in place and returns the sorted </a:t>
            </a:r>
            <a:r>
              <a:rPr lang="en-US" dirty="0" smtClean="0"/>
              <a:t>array</a:t>
            </a:r>
            <a:endParaRPr lang="en-US" dirty="0" smtClean="0"/>
          </a:p>
          <a:p>
            <a:pPr marL="342900" indent="-342900">
              <a:buFont typeface="Arial" panose="020B0604020202020204" pitchFamily="34" charset="0"/>
              <a:buChar char="•"/>
            </a:pPr>
            <a:r>
              <a:rPr lang="en-US" dirty="0"/>
              <a:t>When sort() is called with no arguments, it sorts the array elements in alphabetical </a:t>
            </a:r>
            <a:r>
              <a:rPr lang="en-US" dirty="0" smtClean="0"/>
              <a:t>order</a:t>
            </a:r>
            <a:endParaRPr lang="en-US" dirty="0" smtClean="0"/>
          </a:p>
          <a:p>
            <a:pPr marL="342900" indent="-342900">
              <a:buFont typeface="Arial" panose="020B0604020202020204" pitchFamily="34" charset="0"/>
              <a:buChar char="•"/>
            </a:pPr>
            <a:r>
              <a:rPr lang="en-US" dirty="0"/>
              <a:t>To sort an array into some order other than alphabetical, a comparison </a:t>
            </a:r>
            <a:r>
              <a:rPr lang="en-US" dirty="0" smtClean="0"/>
              <a:t>function must be passed as </a:t>
            </a:r>
            <a:r>
              <a:rPr lang="en-US" dirty="0"/>
              <a:t>an argument </a:t>
            </a:r>
            <a:r>
              <a:rPr lang="en-US" dirty="0" smtClean="0"/>
              <a:t>to sort</a:t>
            </a:r>
            <a:r>
              <a:rPr lang="en-US" dirty="0"/>
              <a:t>()</a:t>
            </a:r>
          </a:p>
        </p:txBody>
      </p:sp>
      <p:sp>
        <p:nvSpPr>
          <p:cNvPr id="4" name="Rectangle 1"/>
          <p:cNvSpPr>
            <a:spLocks noChangeArrowheads="1"/>
          </p:cNvSpPr>
          <p:nvPr/>
        </p:nvSpPr>
        <p:spPr bwMode="auto">
          <a:xfrm>
            <a:off x="607610" y="4025910"/>
            <a:ext cx="739176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1111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222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sort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Alphabetical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order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1111, 222, 33, 4</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sort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b</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Numerical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order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4, 33, 222, 1111</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a-b</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en-US"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&lt;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0, 0,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en-US"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&gt;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0,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depending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order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sort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function</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b</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return</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b-a})</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Reverse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numerical</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order</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247470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err="1"/>
              <a:t>Array.concat</a:t>
            </a:r>
            <a:r>
              <a:rPr lang="en-US" dirty="0"/>
              <a:t>() method creates and returns a new array that contains the elements of the original array on which </a:t>
            </a:r>
            <a:r>
              <a:rPr lang="en-US" dirty="0" err="1"/>
              <a:t>concat</a:t>
            </a:r>
            <a:r>
              <a:rPr lang="en-US" dirty="0"/>
              <a:t>() was invoked, followed by each of the arguments to </a:t>
            </a:r>
            <a:r>
              <a:rPr lang="en-US" dirty="0" err="1"/>
              <a:t>concat</a:t>
            </a:r>
            <a:r>
              <a:rPr lang="en-US" dirty="0" smtClean="0"/>
              <a:t>(</a:t>
            </a:r>
            <a:r>
              <a:rPr lang="en-US" dirty="0" smtClean="0"/>
              <a:t>)</a:t>
            </a:r>
            <a:endParaRPr lang="en-US" dirty="0" smtClean="0"/>
          </a:p>
          <a:p>
            <a:pPr marL="342900" indent="-342900">
              <a:buFont typeface="Arial" panose="020B0604020202020204" pitchFamily="34" charset="0"/>
              <a:buChar char="•"/>
            </a:pPr>
            <a:r>
              <a:rPr lang="en-US" dirty="0" err="1"/>
              <a:t>concat</a:t>
            </a:r>
            <a:r>
              <a:rPr lang="en-US" dirty="0"/>
              <a:t>() does not modify the array on which it is </a:t>
            </a:r>
            <a:r>
              <a:rPr lang="en-US" dirty="0" smtClean="0"/>
              <a:t>invoked</a:t>
            </a:r>
            <a:endParaRPr lang="en-US" dirty="0"/>
          </a:p>
        </p:txBody>
      </p:sp>
      <p:sp>
        <p:nvSpPr>
          <p:cNvPr id="4" name="Rectangle 1"/>
          <p:cNvSpPr>
            <a:spLocks noChangeArrowheads="1"/>
          </p:cNvSpPr>
          <p:nvPr/>
        </p:nvSpPr>
        <p:spPr bwMode="auto">
          <a:xfrm>
            <a:off x="626723" y="3120775"/>
            <a:ext cx="5769528"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concat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[1,2,3,4,5]</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concat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[1,2,3,4,5]</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concat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6</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7</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[1,2,3,4,5,6,7]</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concat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6</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7</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[1,2,3,4,5,[6,7]]</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026730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a:t>
            </a:r>
          </a:p>
        </p:txBody>
      </p:sp>
      <p:sp>
        <p:nvSpPr>
          <p:cNvPr id="3" name="Text Placeholder 2"/>
          <p:cNvSpPr>
            <a:spLocks noGrp="1"/>
          </p:cNvSpPr>
          <p:nvPr>
            <p:ph type="body" sz="quarter" idx="12"/>
          </p:nvPr>
        </p:nvSpPr>
        <p:spPr/>
        <p:txBody>
          <a:bodyPr>
            <a:normAutofit lnSpcReduction="10000"/>
          </a:bodyPr>
          <a:lstStyle/>
          <a:p>
            <a:pPr marL="342900" indent="-342900">
              <a:buFont typeface="Arial" panose="020B0604020202020204" pitchFamily="34" charset="0"/>
              <a:buChar char="•"/>
            </a:pPr>
            <a:r>
              <a:rPr lang="en-US" dirty="0"/>
              <a:t>The </a:t>
            </a:r>
            <a:r>
              <a:rPr lang="en-US" dirty="0" err="1"/>
              <a:t>Array.slice</a:t>
            </a:r>
            <a:r>
              <a:rPr lang="en-US" dirty="0"/>
              <a:t>() </a:t>
            </a:r>
            <a:r>
              <a:rPr lang="en-US" dirty="0" smtClean="0"/>
              <a:t>method </a:t>
            </a:r>
            <a:r>
              <a:rPr lang="en-US" dirty="0"/>
              <a:t>returns a </a:t>
            </a:r>
            <a:r>
              <a:rPr lang="en-US" i="1" dirty="0"/>
              <a:t>slice</a:t>
            </a:r>
            <a:r>
              <a:rPr lang="en-US" dirty="0"/>
              <a:t>, or subarray, of the specified array. Its two arguments specify the start and end of the slice to be </a:t>
            </a:r>
            <a:r>
              <a:rPr lang="en-US" dirty="0" smtClean="0"/>
              <a:t>returned</a:t>
            </a:r>
            <a:endParaRPr lang="en-US" dirty="0" smtClean="0"/>
          </a:p>
          <a:p>
            <a:pPr marL="342900" indent="-342900">
              <a:buFont typeface="Arial" panose="020B0604020202020204" pitchFamily="34" charset="0"/>
              <a:buChar char="•"/>
            </a:pPr>
            <a:r>
              <a:rPr lang="en-US" dirty="0"/>
              <a:t>The returned array contains the element specified by the first argument and all subsequent elements up to, but not including, the element specified by the second </a:t>
            </a:r>
            <a:r>
              <a:rPr lang="en-US" dirty="0" smtClean="0"/>
              <a:t>argument</a:t>
            </a:r>
            <a:endParaRPr lang="en-US" dirty="0" smtClean="0"/>
          </a:p>
          <a:p>
            <a:pPr marL="342900" indent="-342900">
              <a:buFont typeface="Arial" panose="020B0604020202020204" pitchFamily="34" charset="0"/>
              <a:buChar char="•"/>
            </a:pPr>
            <a:r>
              <a:rPr lang="en-US" dirty="0"/>
              <a:t>If only one argument is specified, the returned array contains all elements from the start position to the end of the </a:t>
            </a:r>
            <a:r>
              <a:rPr lang="en-US" dirty="0" smtClean="0"/>
              <a:t>array</a:t>
            </a:r>
            <a:endParaRPr lang="en-US" dirty="0" smtClean="0"/>
          </a:p>
          <a:p>
            <a:pPr marL="342900" indent="-342900">
              <a:buFont typeface="Arial" panose="020B0604020202020204" pitchFamily="34" charset="0"/>
              <a:buChar char="•"/>
            </a:pPr>
            <a:r>
              <a:rPr lang="en-US" dirty="0"/>
              <a:t>If either argument is negative, it specifies an array element relative to the last element in the </a:t>
            </a:r>
            <a:r>
              <a:rPr lang="en-US" dirty="0" smtClean="0"/>
              <a:t>array</a:t>
            </a:r>
            <a:endParaRPr lang="en-US" dirty="0" smtClean="0"/>
          </a:p>
          <a:p>
            <a:pPr marL="342900" indent="-342900">
              <a:buFont typeface="Arial" panose="020B0604020202020204" pitchFamily="34" charset="0"/>
              <a:buChar char="•"/>
            </a:pPr>
            <a:r>
              <a:rPr lang="en-US" dirty="0"/>
              <a:t>slice() does not modify the array on which it is </a:t>
            </a:r>
            <a:r>
              <a:rPr lang="en-US" dirty="0" smtClean="0"/>
              <a:t>invoked</a:t>
            </a:r>
            <a:endParaRPr lang="en-US" dirty="0"/>
          </a:p>
        </p:txBody>
      </p:sp>
    </p:spTree>
    <p:extLst>
      <p:ext uri="{BB962C8B-B14F-4D97-AF65-F5344CB8AC3E}">
        <p14:creationId xmlns:p14="http://schemas.microsoft.com/office/powerpoint/2010/main" val="354556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Objects and arrays</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Object</a:t>
            </a:r>
            <a:endParaRPr lang="en-US" dirty="0"/>
          </a:p>
          <a:p>
            <a:pPr marL="342900" indent="-342900">
              <a:buFont typeface="Arial" panose="020B0604020202020204" pitchFamily="34" charset="0"/>
              <a:buChar char="•"/>
            </a:pPr>
            <a:r>
              <a:rPr lang="en-US" dirty="0" smtClean="0"/>
              <a:t>Object </a:t>
            </a:r>
            <a:r>
              <a:rPr lang="en-US" dirty="0"/>
              <a:t>properties</a:t>
            </a:r>
          </a:p>
          <a:p>
            <a:pPr marL="342900" indent="-342900">
              <a:buFont typeface="Arial" panose="020B0604020202020204" pitchFamily="34" charset="0"/>
              <a:buChar char="•"/>
            </a:pPr>
            <a:r>
              <a:rPr lang="en-US" dirty="0" smtClean="0"/>
              <a:t>Object </a:t>
            </a:r>
            <a:r>
              <a:rPr lang="en-US" dirty="0"/>
              <a:t>as an array</a:t>
            </a:r>
          </a:p>
          <a:p>
            <a:pPr marL="342900" indent="-342900">
              <a:buFont typeface="Arial" panose="020B0604020202020204" pitchFamily="34" charset="0"/>
              <a:buChar char="•"/>
            </a:pPr>
            <a:r>
              <a:rPr lang="en-US" dirty="0" smtClean="0"/>
              <a:t>Standard </a:t>
            </a:r>
            <a:r>
              <a:rPr lang="en-US" dirty="0"/>
              <a:t>object properties and methods</a:t>
            </a:r>
          </a:p>
          <a:p>
            <a:pPr marL="342900" indent="-342900">
              <a:buFont typeface="Arial" panose="020B0604020202020204" pitchFamily="34" charset="0"/>
              <a:buChar char="•"/>
            </a:pPr>
            <a:r>
              <a:rPr lang="en-US" dirty="0" smtClean="0"/>
              <a:t>Array</a:t>
            </a:r>
            <a:endParaRPr lang="en-US" dirty="0"/>
          </a:p>
          <a:p>
            <a:pPr marL="342900" indent="-342900">
              <a:buFont typeface="Arial" panose="020B0604020202020204" pitchFamily="34" charset="0"/>
              <a:buChar char="•"/>
            </a:pPr>
            <a:r>
              <a:rPr lang="en-US" dirty="0" smtClean="0"/>
              <a:t>Access </a:t>
            </a:r>
            <a:r>
              <a:rPr lang="en-US" dirty="0"/>
              <a:t>to array elements</a:t>
            </a:r>
          </a:p>
          <a:p>
            <a:pPr marL="342900" indent="-342900">
              <a:buFont typeface="Arial" panose="020B0604020202020204" pitchFamily="34" charset="0"/>
              <a:buChar char="•"/>
            </a:pPr>
            <a:r>
              <a:rPr lang="en-US" dirty="0" smtClean="0"/>
              <a:t>Adding </a:t>
            </a:r>
            <a:r>
              <a:rPr lang="en-US" dirty="0"/>
              <a:t>element to array</a:t>
            </a:r>
          </a:p>
          <a:p>
            <a:pPr marL="342900" indent="-342900">
              <a:buFont typeface="Arial" panose="020B0604020202020204" pitchFamily="34" charset="0"/>
              <a:buChar char="•"/>
            </a:pPr>
            <a:r>
              <a:rPr lang="en-US" dirty="0" smtClean="0"/>
              <a:t>Array </a:t>
            </a:r>
            <a:r>
              <a:rPr lang="en-US" dirty="0"/>
              <a:t>length</a:t>
            </a:r>
          </a:p>
          <a:p>
            <a:pPr marL="342900" indent="-342900">
              <a:buFont typeface="Arial" panose="020B0604020202020204" pitchFamily="34" charset="0"/>
              <a:buChar char="•"/>
            </a:pPr>
            <a:r>
              <a:rPr lang="en-US" dirty="0" smtClean="0"/>
              <a:t>Array </a:t>
            </a:r>
            <a:r>
              <a:rPr lang="en-US" dirty="0"/>
              <a:t>methods</a:t>
            </a:r>
          </a:p>
          <a:p>
            <a:endParaRPr lang="ru-RU" dirty="0"/>
          </a:p>
        </p:txBody>
      </p:sp>
    </p:spTree>
    <p:extLst>
      <p:ext uri="{BB962C8B-B14F-4D97-AF65-F5344CB8AC3E}">
        <p14:creationId xmlns:p14="http://schemas.microsoft.com/office/powerpoint/2010/main" val="4204766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a:t>
            </a:r>
          </a:p>
        </p:txBody>
      </p:sp>
      <p:sp>
        <p:nvSpPr>
          <p:cNvPr id="4" name="Rectangle 1"/>
          <p:cNvSpPr>
            <a:spLocks noChangeArrowheads="1"/>
          </p:cNvSpPr>
          <p:nvPr/>
        </p:nvSpPr>
        <p:spPr bwMode="auto">
          <a:xfrm>
            <a:off x="256853" y="1111408"/>
            <a:ext cx="4504759"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slice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[1,2,3]</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slice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[4,5]</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slice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[2,3,4]</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slice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a:t>
            </a:r>
            <a:endParaRPr kumimoji="0" lang="ru-RU" altLang="ru-RU" sz="2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4243054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a:t>
            </a:r>
          </a:p>
        </p:txBody>
      </p:sp>
      <p:sp>
        <p:nvSpPr>
          <p:cNvPr id="3" name="Text Placeholder 2"/>
          <p:cNvSpPr>
            <a:spLocks noGrp="1"/>
          </p:cNvSpPr>
          <p:nvPr>
            <p:ph type="body" sz="quarter" idx="12"/>
          </p:nvPr>
        </p:nvSpPr>
        <p:spPr/>
        <p:txBody>
          <a:bodyPr>
            <a:normAutofit fontScale="92500" lnSpcReduction="20000"/>
          </a:bodyPr>
          <a:lstStyle/>
          <a:p>
            <a:pPr marL="342900" indent="-342900">
              <a:buFont typeface="Arial" panose="020B0604020202020204" pitchFamily="34" charset="0"/>
              <a:buChar char="•"/>
            </a:pPr>
            <a:r>
              <a:rPr lang="en-US" dirty="0"/>
              <a:t>The </a:t>
            </a:r>
            <a:r>
              <a:rPr lang="en-US" dirty="0" err="1"/>
              <a:t>Array.splice</a:t>
            </a:r>
            <a:r>
              <a:rPr lang="en-US" dirty="0"/>
              <a:t>() method is a general-purpose method for inserting or removing elements from an </a:t>
            </a:r>
            <a:r>
              <a:rPr lang="en-US" dirty="0" smtClean="0"/>
              <a:t>array</a:t>
            </a:r>
            <a:endParaRPr lang="en-US" dirty="0" smtClean="0"/>
          </a:p>
          <a:p>
            <a:pPr marL="342900" indent="-342900">
              <a:buFont typeface="Arial" panose="020B0604020202020204" pitchFamily="34" charset="0"/>
              <a:buChar char="•"/>
            </a:pPr>
            <a:r>
              <a:rPr lang="en-US" dirty="0"/>
              <a:t>splice() modifies the array on which it is </a:t>
            </a:r>
            <a:r>
              <a:rPr lang="en-US" dirty="0" smtClean="0"/>
              <a:t>invoked</a:t>
            </a:r>
            <a:endParaRPr lang="en-US" dirty="0" smtClean="0"/>
          </a:p>
          <a:p>
            <a:pPr marL="342900" indent="-342900">
              <a:buFont typeface="Arial" panose="020B0604020202020204" pitchFamily="34" charset="0"/>
              <a:buChar char="•"/>
            </a:pPr>
            <a:r>
              <a:rPr lang="en-US" dirty="0"/>
              <a:t>splice() can delete elements from an array, insert new elements into an array, or perform both operations at the same </a:t>
            </a:r>
            <a:r>
              <a:rPr lang="en-US" dirty="0" smtClean="0"/>
              <a:t>time</a:t>
            </a:r>
            <a:endParaRPr lang="en-US" dirty="0" smtClean="0"/>
          </a:p>
          <a:p>
            <a:pPr marL="342900" indent="-342900">
              <a:buFont typeface="Arial" panose="020B0604020202020204" pitchFamily="34" charset="0"/>
              <a:buChar char="•"/>
            </a:pPr>
            <a:r>
              <a:rPr lang="en-US" dirty="0"/>
              <a:t>The first argument </a:t>
            </a:r>
            <a:r>
              <a:rPr lang="en-US" dirty="0" err="1"/>
              <a:t>tosplice</a:t>
            </a:r>
            <a:r>
              <a:rPr lang="en-US" dirty="0"/>
              <a:t>() specifies the array position at which the insertion and/or deletion is to </a:t>
            </a:r>
            <a:r>
              <a:rPr lang="en-US" dirty="0" smtClean="0"/>
              <a:t>begin</a:t>
            </a:r>
            <a:endParaRPr lang="en-US" dirty="0" smtClean="0"/>
          </a:p>
          <a:p>
            <a:pPr marL="342900" indent="-342900">
              <a:buFont typeface="Arial" panose="020B0604020202020204" pitchFamily="34" charset="0"/>
              <a:buChar char="•"/>
            </a:pPr>
            <a:r>
              <a:rPr lang="en-US" dirty="0"/>
              <a:t>The second argument specifies the number of elements that should be deleted from (spliced out of) the array. If this second argument is omitted, all array elements from the start element to the end of the array are </a:t>
            </a:r>
            <a:r>
              <a:rPr lang="en-US" dirty="0" smtClean="0"/>
              <a:t>removed</a:t>
            </a:r>
            <a:endParaRPr lang="en-US" dirty="0" smtClean="0"/>
          </a:p>
          <a:p>
            <a:pPr marL="342900" indent="-342900">
              <a:buFont typeface="Arial" panose="020B0604020202020204" pitchFamily="34" charset="0"/>
              <a:buChar char="•"/>
            </a:pPr>
            <a:r>
              <a:rPr lang="en-US" dirty="0"/>
              <a:t>splice() returns an array of the deleted elements, or an empty array if no elements were </a:t>
            </a:r>
            <a:r>
              <a:rPr lang="en-US" dirty="0" smtClean="0"/>
              <a:t>deleted</a:t>
            </a:r>
            <a:endParaRPr lang="en-US" dirty="0"/>
          </a:p>
        </p:txBody>
      </p:sp>
    </p:spTree>
    <p:extLst>
      <p:ext uri="{BB962C8B-B14F-4D97-AF65-F5344CB8AC3E}">
        <p14:creationId xmlns:p14="http://schemas.microsoft.com/office/powerpoint/2010/main" val="2875820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methods</a:t>
            </a:r>
            <a:endParaRPr lang="en-US" dirty="0"/>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endParaRPr lang="en-US" dirty="0" smtClean="0"/>
          </a:p>
          <a:p>
            <a:endParaRPr lang="en-US" dirty="0" smtClean="0"/>
          </a:p>
          <a:p>
            <a:pPr marL="342900" indent="-342900">
              <a:buFont typeface="Arial" panose="020B0604020202020204" pitchFamily="34" charset="0"/>
              <a:buChar char="•"/>
            </a:pPr>
            <a:r>
              <a:rPr lang="en-US" dirty="0"/>
              <a:t>The first two </a:t>
            </a:r>
            <a:r>
              <a:rPr lang="en-US" dirty="0" smtClean="0"/>
              <a:t>arguments may </a:t>
            </a:r>
            <a:r>
              <a:rPr lang="en-US" dirty="0"/>
              <a:t>be followed by any number of additional arguments that specify elements to be inserted into the array, starting at the position specified by the first </a:t>
            </a:r>
            <a:r>
              <a:rPr lang="en-US" dirty="0" smtClean="0"/>
              <a:t>argument</a:t>
            </a:r>
            <a:endParaRPr lang="en-US" dirty="0" smtClean="0"/>
          </a:p>
          <a:p>
            <a:endParaRPr lang="en-US" dirty="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400692" y="1200204"/>
            <a:ext cx="576952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6</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7</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8</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splice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[5,6,7,8];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[1,2,3,4]</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splice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[2,3];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[1,4]</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splice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[4];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
        <p:nvSpPr>
          <p:cNvPr id="5" name="Rectangle 2"/>
          <p:cNvSpPr>
            <a:spLocks noChangeArrowheads="1"/>
          </p:cNvSpPr>
          <p:nvPr/>
        </p:nvSpPr>
        <p:spPr bwMode="auto">
          <a:xfrm>
            <a:off x="400692" y="3732625"/>
            <a:ext cx="770275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splice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'b'</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[1,2,'a','b',3,4,5]</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splice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a','b</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[1,2,[1,2],3,3,4,5]</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51578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push() and pop() methods allow you to work with arrays as if they were </a:t>
            </a:r>
            <a:r>
              <a:rPr lang="en-US" dirty="0" smtClean="0"/>
              <a:t>stacks</a:t>
            </a:r>
            <a:endParaRPr lang="en-US" dirty="0" smtClean="0"/>
          </a:p>
          <a:p>
            <a:pPr marL="342900" indent="-342900">
              <a:buFont typeface="Arial" panose="020B0604020202020204" pitchFamily="34" charset="0"/>
              <a:buChar char="•"/>
            </a:pPr>
            <a:endParaRPr lang="en-US" dirty="0"/>
          </a:p>
        </p:txBody>
      </p:sp>
      <p:sp>
        <p:nvSpPr>
          <p:cNvPr id="4" name="Rectangle 1"/>
          <p:cNvSpPr>
            <a:spLocks noChangeArrowheads="1"/>
          </p:cNvSpPr>
          <p:nvPr/>
        </p:nvSpPr>
        <p:spPr bwMode="auto">
          <a:xfrm>
            <a:off x="667819" y="2196177"/>
            <a:ext cx="6199133"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stack</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stack</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push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stack</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pop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stack</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push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[1,3]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stack</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pop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stack</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push</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[1,[4,5]]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stack</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pop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[4,5]</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stack</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pop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stack</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085057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a:t>The </a:t>
            </a:r>
            <a:r>
              <a:rPr lang="en-US" dirty="0" err="1"/>
              <a:t>unshift</a:t>
            </a:r>
            <a:r>
              <a:rPr lang="en-US" dirty="0"/>
              <a:t>() and shift() methods behave much like push() and pop(), except that they insert and remove elements from the beginning of an array rather than from the </a:t>
            </a:r>
            <a:r>
              <a:rPr lang="en-US" dirty="0" smtClean="0"/>
              <a:t>end</a:t>
            </a:r>
            <a:endParaRPr lang="en-US" dirty="0"/>
          </a:p>
        </p:txBody>
      </p:sp>
      <p:sp>
        <p:nvSpPr>
          <p:cNvPr id="4" name="Rectangle 1"/>
          <p:cNvSpPr>
            <a:spLocks noChangeArrowheads="1"/>
          </p:cNvSpPr>
          <p:nvPr/>
        </p:nvSpPr>
        <p:spPr bwMode="auto">
          <a:xfrm>
            <a:off x="636998" y="2731679"/>
            <a:ext cx="598433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unshift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unshift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a:[22,1]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shift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22</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unshift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4</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5</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a:[3,[4,5],1]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shift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a:[[4,5],1]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shift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[4,5]</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a</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shift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Returns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1733510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methods</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dirty="0" err="1"/>
              <a:t>toString</a:t>
            </a:r>
            <a:r>
              <a:rPr lang="en-US" dirty="0"/>
              <a:t>() </a:t>
            </a:r>
            <a:r>
              <a:rPr lang="en-US" dirty="0" smtClean="0"/>
              <a:t>method </a:t>
            </a:r>
            <a:r>
              <a:rPr lang="en-US" dirty="0"/>
              <a:t>converts each of its elements to a string (calling the </a:t>
            </a:r>
            <a:r>
              <a:rPr lang="en-US" dirty="0" err="1"/>
              <a:t>toString</a:t>
            </a:r>
            <a:r>
              <a:rPr lang="en-US" dirty="0"/>
              <a:t>() methods of its elements, if necessary) and outputs a comma-separated list of those </a:t>
            </a:r>
            <a:r>
              <a:rPr lang="en-US" dirty="0" smtClean="0"/>
              <a:t>strings</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err="1"/>
              <a:t>toLocaleString</a:t>
            </a:r>
            <a:r>
              <a:rPr lang="en-US" dirty="0"/>
              <a:t>() is the localized version of </a:t>
            </a:r>
            <a:r>
              <a:rPr lang="en-US" dirty="0" err="1"/>
              <a:t>toString</a:t>
            </a:r>
            <a:r>
              <a:rPr lang="en-US" dirty="0"/>
              <a:t>(). It converts each array element to a string by calling the </a:t>
            </a:r>
            <a:r>
              <a:rPr lang="en-US" dirty="0" err="1"/>
              <a:t>toLocaleString</a:t>
            </a:r>
            <a:r>
              <a:rPr lang="en-US" dirty="0"/>
              <a:t>() method of the element, and then it concatenates the resulting strings using a locale-specific (and implementation-defined) separator </a:t>
            </a:r>
            <a:r>
              <a:rPr lang="en-US" dirty="0" smtClean="0"/>
              <a:t>string</a:t>
            </a:r>
            <a:endParaRPr lang="en-US" dirty="0"/>
          </a:p>
        </p:txBody>
      </p:sp>
      <p:sp>
        <p:nvSpPr>
          <p:cNvPr id="4" name="Rectangle 1"/>
          <p:cNvSpPr>
            <a:spLocks noChangeArrowheads="1"/>
          </p:cNvSpPr>
          <p:nvPr/>
        </p:nvSpPr>
        <p:spPr bwMode="auto">
          <a:xfrm>
            <a:off x="698642" y="2520276"/>
            <a:ext cx="501772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3</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toString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Yields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'1,2,3'</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"b"</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"c"</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toString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Yields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a,b,c</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'c'</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toString</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Yields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'1,2,c'</a:t>
            </a:r>
            <a:endParaRPr kumimoji="0" lang="ru-RU" altLang="ru-RU" sz="20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811290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Objects and arrays</a:t>
            </a:r>
            <a:endParaRPr lang="ru-RU" dirty="0"/>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smtClean="0"/>
              <a:t>Object</a:t>
            </a:r>
            <a:endParaRPr lang="en-US" dirty="0"/>
          </a:p>
          <a:p>
            <a:pPr marL="342900" indent="-342900">
              <a:buFont typeface="Arial" panose="020B0604020202020204" pitchFamily="34" charset="0"/>
              <a:buChar char="•"/>
            </a:pPr>
            <a:r>
              <a:rPr lang="en-US" dirty="0" smtClean="0"/>
              <a:t>Object </a:t>
            </a:r>
            <a:r>
              <a:rPr lang="en-US" dirty="0"/>
              <a:t>properties</a:t>
            </a:r>
          </a:p>
          <a:p>
            <a:pPr marL="342900" indent="-342900">
              <a:buFont typeface="Arial" panose="020B0604020202020204" pitchFamily="34" charset="0"/>
              <a:buChar char="•"/>
            </a:pPr>
            <a:r>
              <a:rPr lang="en-US" dirty="0" smtClean="0"/>
              <a:t>Object </a:t>
            </a:r>
            <a:r>
              <a:rPr lang="en-US" dirty="0"/>
              <a:t>as an array</a:t>
            </a:r>
          </a:p>
          <a:p>
            <a:pPr marL="342900" indent="-342900">
              <a:buFont typeface="Arial" panose="020B0604020202020204" pitchFamily="34" charset="0"/>
              <a:buChar char="•"/>
            </a:pPr>
            <a:r>
              <a:rPr lang="en-US" dirty="0" smtClean="0"/>
              <a:t>Standard </a:t>
            </a:r>
            <a:r>
              <a:rPr lang="en-US" dirty="0"/>
              <a:t>object properties and methods</a:t>
            </a:r>
          </a:p>
          <a:p>
            <a:pPr marL="342900" indent="-342900">
              <a:buFont typeface="Arial" panose="020B0604020202020204" pitchFamily="34" charset="0"/>
              <a:buChar char="•"/>
            </a:pPr>
            <a:r>
              <a:rPr lang="en-US" dirty="0" smtClean="0"/>
              <a:t>Array</a:t>
            </a:r>
            <a:endParaRPr lang="en-US" dirty="0"/>
          </a:p>
          <a:p>
            <a:pPr marL="342900" indent="-342900">
              <a:buFont typeface="Arial" panose="020B0604020202020204" pitchFamily="34" charset="0"/>
              <a:buChar char="•"/>
            </a:pPr>
            <a:r>
              <a:rPr lang="en-US" dirty="0" smtClean="0"/>
              <a:t>Access </a:t>
            </a:r>
            <a:r>
              <a:rPr lang="en-US" dirty="0"/>
              <a:t>to array elements</a:t>
            </a:r>
          </a:p>
          <a:p>
            <a:pPr marL="342900" indent="-342900">
              <a:buFont typeface="Arial" panose="020B0604020202020204" pitchFamily="34" charset="0"/>
              <a:buChar char="•"/>
            </a:pPr>
            <a:r>
              <a:rPr lang="en-US" dirty="0" smtClean="0"/>
              <a:t>Adding </a:t>
            </a:r>
            <a:r>
              <a:rPr lang="en-US" dirty="0"/>
              <a:t>element to array</a:t>
            </a:r>
          </a:p>
          <a:p>
            <a:pPr marL="342900" indent="-342900">
              <a:buFont typeface="Arial" panose="020B0604020202020204" pitchFamily="34" charset="0"/>
              <a:buChar char="•"/>
            </a:pPr>
            <a:r>
              <a:rPr lang="en-US" dirty="0" smtClean="0"/>
              <a:t>Array </a:t>
            </a:r>
            <a:r>
              <a:rPr lang="en-US" dirty="0"/>
              <a:t>length</a:t>
            </a:r>
          </a:p>
          <a:p>
            <a:pPr marL="342900" indent="-342900">
              <a:buFont typeface="Arial" panose="020B0604020202020204" pitchFamily="34" charset="0"/>
              <a:buChar char="•"/>
            </a:pPr>
            <a:r>
              <a:rPr lang="en-US" dirty="0" smtClean="0"/>
              <a:t>Array </a:t>
            </a:r>
            <a:r>
              <a:rPr lang="en-US" dirty="0"/>
              <a:t>methods</a:t>
            </a:r>
          </a:p>
          <a:p>
            <a:endParaRPr lang="ru-RU" dirty="0"/>
          </a:p>
        </p:txBody>
      </p:sp>
    </p:spTree>
    <p:extLst>
      <p:ext uri="{BB962C8B-B14F-4D97-AF65-F5344CB8AC3E}">
        <p14:creationId xmlns:p14="http://schemas.microsoft.com/office/powerpoint/2010/main" val="117414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Text Placeholder 2"/>
          <p:cNvSpPr>
            <a:spLocks noGrp="1"/>
          </p:cNvSpPr>
          <p:nvPr>
            <p:ph type="body" sz="quarter" idx="12"/>
          </p:nvPr>
        </p:nvSpPr>
        <p:spPr/>
        <p:txBody>
          <a:bodyPr>
            <a:normAutofit/>
          </a:bodyPr>
          <a:lstStyle/>
          <a:p>
            <a:pPr marL="342900" indent="-342900">
              <a:buFont typeface="Arial" panose="020B0604020202020204" pitchFamily="34" charset="0"/>
              <a:buChar char="•"/>
            </a:pPr>
            <a:r>
              <a:rPr lang="en-US" dirty="0"/>
              <a:t> An object is a composite value: it aggregates multiple values (primitive values or other objects) and allows you to store and retrieve those values by </a:t>
            </a:r>
            <a:r>
              <a:rPr lang="en-US" dirty="0" smtClean="0"/>
              <a:t>name</a:t>
            </a:r>
            <a:endParaRPr lang="en-US" dirty="0" smtClean="0"/>
          </a:p>
          <a:p>
            <a:pPr marL="342900" indent="-342900">
              <a:buFont typeface="Arial" panose="020B0604020202020204" pitchFamily="34" charset="0"/>
              <a:buChar char="•"/>
            </a:pPr>
            <a:r>
              <a:rPr lang="en-US" dirty="0"/>
              <a:t>An object is an unordered collection of properties, each of which has a name and a </a:t>
            </a:r>
            <a:r>
              <a:rPr lang="en-US" dirty="0" smtClean="0"/>
              <a:t>value</a:t>
            </a:r>
            <a:endParaRPr lang="en-US" dirty="0" smtClean="0"/>
          </a:p>
          <a:p>
            <a:pPr marL="342900" indent="-342900">
              <a:buFont typeface="Arial" panose="020B0604020202020204" pitchFamily="34" charset="0"/>
              <a:buChar char="•"/>
            </a:pPr>
            <a:r>
              <a:rPr lang="en-US" dirty="0"/>
              <a:t>Property names are strings, so we can say that objects map strings to </a:t>
            </a:r>
            <a:r>
              <a:rPr lang="en-US" dirty="0" smtClean="0"/>
              <a:t>values</a:t>
            </a:r>
            <a:endParaRPr lang="en-US" dirty="0" smtClean="0"/>
          </a:p>
          <a:p>
            <a:pPr marL="342900" indent="-342900">
              <a:buFont typeface="Arial" panose="020B0604020202020204" pitchFamily="34" charset="0"/>
              <a:buChar char="•"/>
            </a:pPr>
            <a:r>
              <a:rPr lang="en-US" dirty="0" smtClean="0"/>
              <a:t>A object </a:t>
            </a:r>
            <a:r>
              <a:rPr lang="en-US" dirty="0"/>
              <a:t>also inherits the properties of another object, known as its </a:t>
            </a:r>
            <a:r>
              <a:rPr lang="en-US" dirty="0" smtClean="0"/>
              <a:t>“</a:t>
            </a:r>
            <a:r>
              <a:rPr lang="en-US" dirty="0" smtClean="0"/>
              <a:t>prototype”</a:t>
            </a:r>
            <a:endParaRPr lang="en-US" dirty="0" smtClean="0"/>
          </a:p>
          <a:p>
            <a:pPr marL="342900" indent="-342900">
              <a:buFont typeface="Arial" panose="020B0604020202020204" pitchFamily="34" charset="0"/>
              <a:buChar char="•"/>
            </a:pPr>
            <a:r>
              <a:rPr lang="en-US" dirty="0" smtClean="0"/>
              <a:t>Objects </a:t>
            </a:r>
            <a:r>
              <a:rPr lang="en-US" dirty="0"/>
              <a:t>are dynamic—properties can usually be added and </a:t>
            </a:r>
            <a:r>
              <a:rPr lang="en-US" dirty="0" smtClean="0"/>
              <a:t>deleted</a:t>
            </a:r>
            <a:endParaRPr lang="en-US" dirty="0"/>
          </a:p>
        </p:txBody>
      </p:sp>
    </p:spTree>
    <p:extLst>
      <p:ext uri="{BB962C8B-B14F-4D97-AF65-F5344CB8AC3E}">
        <p14:creationId xmlns:p14="http://schemas.microsoft.com/office/powerpoint/2010/main" val="391031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a:t>
            </a:r>
          </a:p>
        </p:txBody>
      </p:sp>
      <p:sp>
        <p:nvSpPr>
          <p:cNvPr id="5" name="Content Placeholder 4"/>
          <p:cNvSpPr>
            <a:spLocks noGrp="1"/>
          </p:cNvSpPr>
          <p:nvPr>
            <p:ph sz="quarter" idx="11"/>
          </p:nvPr>
        </p:nvSpPr>
        <p:spPr/>
        <p:txBody>
          <a:bodyPr/>
          <a:lstStyle/>
          <a:p>
            <a:pPr marL="0" indent="0">
              <a:buNone/>
            </a:pPr>
            <a:r>
              <a:rPr lang="en-US" dirty="0"/>
              <a:t>Objects can be created </a:t>
            </a:r>
            <a:r>
              <a:rPr lang="en-US" dirty="0" smtClean="0"/>
              <a:t>with:</a:t>
            </a:r>
          </a:p>
          <a:p>
            <a:r>
              <a:rPr lang="en-US" dirty="0"/>
              <a:t>object </a:t>
            </a:r>
            <a:r>
              <a:rPr lang="en-US" dirty="0" smtClean="0"/>
              <a:t>literals</a:t>
            </a:r>
          </a:p>
          <a:p>
            <a:r>
              <a:rPr lang="en-US" dirty="0"/>
              <a:t>the </a:t>
            </a:r>
            <a:r>
              <a:rPr lang="en-US" dirty="0">
                <a:solidFill>
                  <a:schemeClr val="accent3"/>
                </a:solidFill>
              </a:rPr>
              <a:t>new</a:t>
            </a:r>
            <a:r>
              <a:rPr lang="en-US" dirty="0"/>
              <a:t> </a:t>
            </a:r>
            <a:r>
              <a:rPr lang="en-US" dirty="0" smtClean="0"/>
              <a:t>keyword</a:t>
            </a:r>
          </a:p>
          <a:p>
            <a:r>
              <a:rPr lang="en-US" dirty="0"/>
              <a:t> </a:t>
            </a:r>
            <a:r>
              <a:rPr lang="en-US" dirty="0" smtClean="0"/>
              <a:t>the </a:t>
            </a:r>
            <a:r>
              <a:rPr lang="en-US" dirty="0" err="1" smtClean="0"/>
              <a:t>Object.create</a:t>
            </a:r>
            <a:r>
              <a:rPr lang="en-US" dirty="0"/>
              <a:t>() function</a:t>
            </a:r>
          </a:p>
        </p:txBody>
      </p:sp>
      <p:sp>
        <p:nvSpPr>
          <p:cNvPr id="6" name="Text Placeholder 5"/>
          <p:cNvSpPr>
            <a:spLocks noGrp="1"/>
          </p:cNvSpPr>
          <p:nvPr>
            <p:ph type="body" sz="quarter" idx="12"/>
          </p:nvPr>
        </p:nvSpPr>
        <p:spPr/>
        <p:txBody>
          <a:bodyPr/>
          <a:lstStyle/>
          <a:p>
            <a:r>
              <a:rPr lang="en-US" dirty="0" smtClean="0"/>
              <a:t>Creating objects</a:t>
            </a:r>
            <a:endParaRPr lang="en-US" dirty="0"/>
          </a:p>
        </p:txBody>
      </p:sp>
    </p:spTree>
    <p:extLst>
      <p:ext uri="{BB962C8B-B14F-4D97-AF65-F5344CB8AC3E}">
        <p14:creationId xmlns:p14="http://schemas.microsoft.com/office/powerpoint/2010/main" val="419255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a:t>
            </a:r>
          </a:p>
        </p:txBody>
      </p:sp>
      <p:sp>
        <p:nvSpPr>
          <p:cNvPr id="5" name="Content Placeholder 4"/>
          <p:cNvSpPr>
            <a:spLocks noGrp="1"/>
          </p:cNvSpPr>
          <p:nvPr>
            <p:ph sz="quarter" idx="11"/>
          </p:nvPr>
        </p:nvSpPr>
        <p:spPr/>
        <p:txBody>
          <a:bodyPr/>
          <a:lstStyle/>
          <a:p>
            <a:pPr marL="0" indent="0">
              <a:buNone/>
            </a:pPr>
            <a:endParaRPr lang="en-US" dirty="0"/>
          </a:p>
        </p:txBody>
      </p:sp>
      <p:sp>
        <p:nvSpPr>
          <p:cNvPr id="6" name="Text Placeholder 5"/>
          <p:cNvSpPr>
            <a:spLocks noGrp="1"/>
          </p:cNvSpPr>
          <p:nvPr>
            <p:ph type="body" sz="quarter" idx="12"/>
          </p:nvPr>
        </p:nvSpPr>
        <p:spPr/>
        <p:txBody>
          <a:bodyPr/>
          <a:lstStyle/>
          <a:p>
            <a:r>
              <a:rPr lang="en-US" dirty="0"/>
              <a:t>Object Literals</a:t>
            </a:r>
          </a:p>
        </p:txBody>
      </p:sp>
      <p:sp>
        <p:nvSpPr>
          <p:cNvPr id="2" name="Rectangle 1"/>
          <p:cNvSpPr>
            <a:spLocks noChangeArrowheads="1"/>
          </p:cNvSpPr>
          <p:nvPr/>
        </p:nvSpPr>
        <p:spPr bwMode="auto">
          <a:xfrm>
            <a:off x="292812" y="1874728"/>
            <a:ext cx="8558375"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empty</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lang="ru-RU" altLang="ru-RU" sz="1400" i="1" dirty="0">
                <a:solidFill>
                  <a:srgbClr val="808080"/>
                </a:solidFill>
                <a:latin typeface="Lucida Console" panose="020B0609040504020204" pitchFamily="49" charset="0"/>
                <a:cs typeface="Courier New" pitchFamily="49" charset="0"/>
              </a:rPr>
              <a:t>// </a:t>
            </a:r>
            <a:r>
              <a:rPr lang="ru-RU" altLang="ru-RU" sz="1400" i="1" dirty="0" err="1">
                <a:solidFill>
                  <a:srgbClr val="808080"/>
                </a:solidFill>
                <a:latin typeface="Lucida Console" panose="020B0609040504020204" pitchFamily="49" charset="0"/>
                <a:cs typeface="Courier New" pitchFamily="49" charset="0"/>
              </a:rPr>
              <a:t>An</a:t>
            </a:r>
            <a:r>
              <a:rPr lang="ru-RU" altLang="ru-RU" sz="1400" i="1" dirty="0">
                <a:solidFill>
                  <a:srgbClr val="808080"/>
                </a:solidFill>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with</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point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0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Two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point2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point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point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More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complex</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values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err="1" smtClean="0">
                <a:ln>
                  <a:noFill/>
                </a:ln>
                <a:solidFill>
                  <a:srgbClr val="660E7A"/>
                </a:solidFill>
                <a:effectLst/>
                <a:latin typeface="Lucida Console" panose="020B0609040504020204" pitchFamily="49" charset="0"/>
                <a:cs typeface="Courier New" pitchFamily="49" charset="0"/>
              </a:rPr>
              <a:t>book</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main</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title</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JavaScript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names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include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spaces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sub-title</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The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Definitive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Guide</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hyphens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string</a:t>
            </a:r>
            <a:endParaRPr lang="en-US" altLang="ru-RU" sz="1400" i="1" dirty="0">
              <a:solidFill>
                <a:srgbClr val="808080"/>
              </a:solidFill>
              <a:latin typeface="Lucida Console" panose="020B0609040504020204" pitchFamily="49" charset="0"/>
              <a:cs typeface="Courier New" pitchFamily="49" charset="0"/>
            </a:endParaRPr>
          </a:p>
          <a:p>
            <a:pPr lvl="0" fontAlgn="base">
              <a:spcBef>
                <a:spcPct val="0"/>
              </a:spcBef>
              <a:spcAft>
                <a:spcPct val="0"/>
              </a:spcAft>
            </a:pPr>
            <a:r>
              <a:rPr kumimoji="0" lang="en-US" altLang="ru-RU" sz="1400" b="0" i="1" u="none" strike="noStrike" cap="none" normalizeH="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literals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for</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all</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audiences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en-US"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reserved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word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quote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author</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en-US"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en-US"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value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firstname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David</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lang="ru-RU" altLang="ru-RU" sz="1400" dirty="0" smtClean="0">
                <a:solidFill>
                  <a:srgbClr val="CC7832"/>
                </a:solidFill>
                <a:latin typeface="Lucida Console" panose="020B0609040504020204" pitchFamily="49" charset="0"/>
                <a:cs typeface="Courier New" pitchFamily="49" charset="0"/>
              </a:rPr>
              <a:t>,</a:t>
            </a:r>
            <a:r>
              <a:rPr lang="en-US" altLang="ru-RU" sz="1400" dirty="0" smtClean="0">
                <a:solidFill>
                  <a:srgbClr val="CC7832"/>
                </a:solidFill>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itself</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that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surname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Flanagan</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en-US"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r>
              <a:rPr kumimoji="0" lang="en-US"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these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names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are</a:t>
            </a:r>
            <a:endParaRPr lang="en-US" altLang="ru-RU" sz="1400" i="1" dirty="0">
              <a:solidFill>
                <a:srgbClr val="808080"/>
              </a:solidFill>
              <a:latin typeface="Lucida Console" panose="020B0609040504020204"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400" b="0" i="1" u="none" strike="noStrike" cap="none" normalizeH="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unquoted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323004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a:t>
            </a:r>
          </a:p>
        </p:txBody>
      </p:sp>
      <p:sp>
        <p:nvSpPr>
          <p:cNvPr id="5" name="Content Placeholder 4"/>
          <p:cNvSpPr>
            <a:spLocks noGrp="1"/>
          </p:cNvSpPr>
          <p:nvPr>
            <p:ph sz="quarter" idx="11"/>
          </p:nvPr>
        </p:nvSpPr>
        <p:spPr/>
        <p:txBody>
          <a:bodyPr/>
          <a:lstStyle/>
          <a:p>
            <a:pPr marL="0" indent="0">
              <a:buNone/>
            </a:pPr>
            <a:r>
              <a:rPr lang="en-US" dirty="0"/>
              <a:t>The new operator creates and initializes a new object. The </a:t>
            </a:r>
            <a:r>
              <a:rPr lang="en-US" dirty="0">
                <a:solidFill>
                  <a:schemeClr val="accent3"/>
                </a:solidFill>
              </a:rPr>
              <a:t>new</a:t>
            </a:r>
            <a:r>
              <a:rPr lang="en-US" dirty="0"/>
              <a:t> keyword must be followed by a function invocation. A function used in this way is called a constructor and serves to initialize a newly created object.</a:t>
            </a:r>
          </a:p>
        </p:txBody>
      </p:sp>
      <p:sp>
        <p:nvSpPr>
          <p:cNvPr id="6" name="Text Placeholder 5"/>
          <p:cNvSpPr>
            <a:spLocks noGrp="1"/>
          </p:cNvSpPr>
          <p:nvPr>
            <p:ph type="body" sz="quarter" idx="12"/>
          </p:nvPr>
        </p:nvSpPr>
        <p:spPr/>
        <p:txBody>
          <a:bodyPr/>
          <a:lstStyle/>
          <a:p>
            <a:pPr fontAlgn="base"/>
            <a:r>
              <a:rPr lang="en-US" dirty="0"/>
              <a:t>Creating Objects with new</a:t>
            </a:r>
          </a:p>
        </p:txBody>
      </p:sp>
      <p:sp>
        <p:nvSpPr>
          <p:cNvPr id="3" name="Rectangle 1"/>
          <p:cNvSpPr>
            <a:spLocks noChangeArrowheads="1"/>
          </p:cNvSpPr>
          <p:nvPr/>
        </p:nvSpPr>
        <p:spPr bwMode="auto">
          <a:xfrm>
            <a:off x="246580" y="3273014"/>
            <a:ext cx="8685391"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Object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empty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same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a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Array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empty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array</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same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d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Date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representing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the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current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time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r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new</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RegExp</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8000"/>
                </a:solidFill>
                <a:effectLst/>
                <a:latin typeface="Lucida Console" panose="020B0609040504020204" pitchFamily="49" charset="0"/>
                <a:cs typeface="Courier New" pitchFamily="49" charset="0"/>
              </a:rPr>
              <a:t>js</a:t>
            </a:r>
            <a:r>
              <a:rPr kumimoji="0" lang="ru-RU" altLang="ru-RU" sz="1400" b="1" i="0" u="none" strike="noStrike" cap="none" normalizeH="0" baseline="0" dirty="0" smtClean="0">
                <a:ln>
                  <a:noFill/>
                </a:ln>
                <a:solidFill>
                  <a:srgbClr val="008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Create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RegExp</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pattern</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matching</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523329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a:t>
            </a:r>
          </a:p>
        </p:txBody>
      </p:sp>
      <p:sp>
        <p:nvSpPr>
          <p:cNvPr id="5" name="Content Placeholder 4"/>
          <p:cNvSpPr>
            <a:spLocks noGrp="1"/>
          </p:cNvSpPr>
          <p:nvPr>
            <p:ph sz="quarter" idx="11"/>
          </p:nvPr>
        </p:nvSpPr>
        <p:spPr/>
        <p:txBody>
          <a:bodyPr/>
          <a:lstStyle/>
          <a:p>
            <a:pPr marL="0" indent="0">
              <a:buNone/>
            </a:pPr>
            <a:r>
              <a:rPr lang="en-US" dirty="0" err="1"/>
              <a:t>Object.create</a:t>
            </a:r>
            <a:r>
              <a:rPr lang="en-US" dirty="0" smtClean="0"/>
              <a:t>() creates </a:t>
            </a:r>
            <a:r>
              <a:rPr lang="en-US" dirty="0"/>
              <a:t>a new object, using its first argument as the prototype of that object. </a:t>
            </a:r>
            <a:r>
              <a:rPr lang="en-US" dirty="0" err="1"/>
              <a:t>Object.create</a:t>
            </a:r>
            <a:r>
              <a:rPr lang="en-US" dirty="0"/>
              <a:t>() also takes an optional second argument that describes the properties of the new </a:t>
            </a:r>
            <a:r>
              <a:rPr lang="en-US" dirty="0" smtClean="0"/>
              <a:t>object.</a:t>
            </a:r>
            <a:endParaRPr lang="en-US" dirty="0"/>
          </a:p>
        </p:txBody>
      </p:sp>
      <p:sp>
        <p:nvSpPr>
          <p:cNvPr id="6" name="Text Placeholder 5"/>
          <p:cNvSpPr>
            <a:spLocks noGrp="1"/>
          </p:cNvSpPr>
          <p:nvPr>
            <p:ph type="body" sz="quarter" idx="12"/>
          </p:nvPr>
        </p:nvSpPr>
        <p:spPr/>
        <p:txBody>
          <a:bodyPr/>
          <a:lstStyle/>
          <a:p>
            <a:pPr fontAlgn="base"/>
            <a:r>
              <a:rPr lang="en-US" dirty="0" err="1"/>
              <a:t>Object.create</a:t>
            </a:r>
            <a:r>
              <a:rPr lang="en-US" dirty="0"/>
              <a:t>()</a:t>
            </a:r>
          </a:p>
        </p:txBody>
      </p:sp>
      <p:sp>
        <p:nvSpPr>
          <p:cNvPr id="2" name="Rectangle 1"/>
          <p:cNvSpPr>
            <a:spLocks noChangeArrowheads="1"/>
          </p:cNvSpPr>
          <p:nvPr/>
        </p:nvSpPr>
        <p:spPr bwMode="auto">
          <a:xfrm>
            <a:off x="344720" y="3202968"/>
            <a:ext cx="8454559"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o1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Object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create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x</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1</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1" i="0" u="none" strike="noStrike" cap="none" normalizeH="0" baseline="0" dirty="0" smtClean="0">
                <a:ln>
                  <a:noFill/>
                </a:ln>
                <a:solidFill>
                  <a:srgbClr val="660E7A"/>
                </a:solidFill>
                <a:effectLst/>
                <a:latin typeface="Lucida Console" panose="020B0609040504020204" pitchFamily="49" charset="0"/>
                <a:cs typeface="Courier New" pitchFamily="49" charset="0"/>
              </a:rPr>
              <a:t>y</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0000FF"/>
                </a:solidFill>
                <a:effectLst/>
                <a:latin typeface="Lucida Console" panose="020B0609040504020204" pitchFamily="49" charset="0"/>
                <a:cs typeface="Courier New" pitchFamily="49" charset="0"/>
              </a:rPr>
              <a:t>2</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o1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inherits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properties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x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and</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y.</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o2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Object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create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null</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o2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inherits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no</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methods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b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4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4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4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o3 </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Object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create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Object</a:t>
            </a:r>
            <a:r>
              <a:rPr kumimoji="0" lang="ru-RU" altLang="ru-RU" sz="14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a:t>
            </a:r>
            <a:r>
              <a:rPr kumimoji="0" lang="ru-RU" altLang="ru-RU" sz="14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prototype</a:t>
            </a:r>
            <a:r>
              <a:rPr kumimoji="0" lang="ru-RU" altLang="ru-RU" sz="14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4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o3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is</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like</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new</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4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Object</a:t>
            </a:r>
            <a:r>
              <a:rPr kumimoji="0" lang="ru-RU" altLang="ru-RU" sz="1400" b="0" i="1" u="none" strike="noStrike" cap="none" normalizeH="0" baseline="0" dirty="0" smtClean="0">
                <a:ln>
                  <a:noFill/>
                </a:ln>
                <a:solidFill>
                  <a:srgbClr val="808080"/>
                </a:solidFill>
                <a:effectLst/>
                <a:latin typeface="Lucida Console" panose="020B0609040504020204" pitchFamily="49" charset="0"/>
                <a:cs typeface="Courier New" pitchFamily="49" charset="0"/>
              </a:rPr>
              <a:t>().</a:t>
            </a:r>
            <a:endParaRPr kumimoji="0" lang="ru-RU" altLang="ru-RU" sz="14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65565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342900" indent="-342900"/>
            <a:r>
              <a:rPr lang="en-US" dirty="0"/>
              <a:t>Object properties</a:t>
            </a:r>
          </a:p>
        </p:txBody>
      </p:sp>
      <p:sp>
        <p:nvSpPr>
          <p:cNvPr id="6" name="Text Placeholder 5"/>
          <p:cNvSpPr>
            <a:spLocks noGrp="1"/>
          </p:cNvSpPr>
          <p:nvPr>
            <p:ph type="body" sz="quarter" idx="12"/>
          </p:nvPr>
        </p:nvSpPr>
        <p:spPr/>
        <p:txBody>
          <a:bodyPr/>
          <a:lstStyle/>
          <a:p>
            <a:pPr marL="342900" indent="-342900">
              <a:buFont typeface="Arial" panose="020B0604020202020204" pitchFamily="34" charset="0"/>
              <a:buChar char="•"/>
            </a:pPr>
            <a:r>
              <a:rPr lang="en-US" dirty="0"/>
              <a:t>A property has a name and a </a:t>
            </a:r>
            <a:r>
              <a:rPr lang="en-US" dirty="0" smtClean="0"/>
              <a:t>value</a:t>
            </a:r>
            <a:endParaRPr lang="en-US" dirty="0" smtClean="0"/>
          </a:p>
          <a:p>
            <a:pPr marL="342900" indent="-342900">
              <a:buFont typeface="Arial" panose="020B0604020202020204" pitchFamily="34" charset="0"/>
              <a:buChar char="•"/>
            </a:pPr>
            <a:r>
              <a:rPr lang="en-US" dirty="0"/>
              <a:t>A property name may be any string, including the empty string, but no object may have two properties with the same </a:t>
            </a:r>
            <a:r>
              <a:rPr lang="en-US" dirty="0" smtClean="0"/>
              <a:t>name</a:t>
            </a:r>
            <a:endParaRPr lang="en-US" dirty="0" smtClean="0"/>
          </a:p>
          <a:p>
            <a:pPr marL="342900" indent="-342900">
              <a:buFont typeface="Arial" panose="020B0604020202020204" pitchFamily="34" charset="0"/>
              <a:buChar char="•"/>
            </a:pPr>
            <a:r>
              <a:rPr lang="en-US" dirty="0"/>
              <a:t>The value may be any JavaScript </a:t>
            </a:r>
            <a:r>
              <a:rPr lang="en-US" dirty="0" smtClean="0"/>
              <a:t>value</a:t>
            </a:r>
            <a:endParaRPr lang="en-US" dirty="0" smtClean="0"/>
          </a:p>
          <a:p>
            <a:pPr marL="342900" indent="-342900">
              <a:buFont typeface="Arial" panose="020B0604020202020204" pitchFamily="34" charset="0"/>
              <a:buChar char="•"/>
            </a:pPr>
            <a:r>
              <a:rPr lang="en-US" dirty="0" smtClean="0"/>
              <a:t>The property could be define by getter and setter methods</a:t>
            </a:r>
          </a:p>
          <a:p>
            <a:endParaRPr lang="en-US" dirty="0"/>
          </a:p>
        </p:txBody>
      </p:sp>
      <p:sp>
        <p:nvSpPr>
          <p:cNvPr id="7" name="Rectangle 1"/>
          <p:cNvSpPr>
            <a:spLocks noChangeArrowheads="1"/>
          </p:cNvSpPr>
          <p:nvPr/>
        </p:nvSpPr>
        <p:spPr bwMode="auto">
          <a:xfrm>
            <a:off x="385281" y="3862017"/>
            <a:ext cx="8373438"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var</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1" i="1" u="none" strike="noStrike" cap="none" normalizeH="0" baseline="0" dirty="0" smtClean="0">
                <a:ln>
                  <a:noFill/>
                </a:ln>
                <a:solidFill>
                  <a:srgbClr val="660E7A"/>
                </a:solidFill>
                <a:effectLst/>
                <a:latin typeface="Lucida Console" panose="020B0609040504020204" pitchFamily="49" charset="0"/>
                <a:cs typeface="Courier New" pitchFamily="49" charset="0"/>
              </a:rPr>
              <a:t>o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ordinary</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data</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660E7A"/>
                </a:solidFill>
                <a:effectLst/>
                <a:latin typeface="Lucida Console" panose="020B0609040504020204" pitchFamily="49" charset="0"/>
                <a:cs typeface="Courier New" pitchFamily="49" charset="0"/>
              </a:rPr>
              <a:t>data_prop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value</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An</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accessor</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property</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defined</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as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pair</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of</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functions</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r>
            <a:b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b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get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0" u="none" strike="noStrike" cap="none" normalizeH="0" baseline="0" dirty="0" err="1" smtClean="0">
                <a:ln>
                  <a:noFill/>
                </a:ln>
                <a:solidFill>
                  <a:srgbClr val="7A7A43"/>
                </a:solidFill>
                <a:effectLst/>
                <a:latin typeface="Lucida Console" panose="020B0609040504020204" pitchFamily="49" charset="0"/>
                <a:cs typeface="Courier New" pitchFamily="49" charset="0"/>
              </a:rPr>
              <a:t>accessor_prop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body</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here</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    </a:t>
            </a:r>
            <a:r>
              <a:rPr kumimoji="0" lang="ru-RU" altLang="ru-RU" sz="1600" b="1" i="0" u="none" strike="noStrike" cap="none" normalizeH="0" baseline="0" dirty="0" err="1" smtClean="0">
                <a:ln>
                  <a:noFill/>
                </a:ln>
                <a:solidFill>
                  <a:srgbClr val="000080"/>
                </a:solidFill>
                <a:effectLst/>
                <a:latin typeface="Lucida Console" panose="020B0609040504020204" pitchFamily="49" charset="0"/>
                <a:cs typeface="Courier New" pitchFamily="49" charset="0"/>
              </a:rPr>
              <a:t>set</a:t>
            </a:r>
            <a:r>
              <a:rPr kumimoji="0" lang="ru-RU" altLang="ru-RU" sz="1600" b="1" i="0" u="none" strike="noStrike" cap="none" normalizeH="0" baseline="0" dirty="0" smtClean="0">
                <a:ln>
                  <a:noFill/>
                </a:ln>
                <a:solidFill>
                  <a:srgbClr val="000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000000"/>
                </a:solidFill>
                <a:effectLst/>
                <a:latin typeface="Lucida Console" panose="020B0609040504020204" pitchFamily="49" charset="0"/>
                <a:cs typeface="Courier New" pitchFamily="49" charset="0"/>
              </a:rPr>
              <a:t>accessor_prop</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err="1" smtClean="0">
                <a:ln>
                  <a:noFill/>
                </a:ln>
                <a:solidFill>
                  <a:srgbClr val="000000"/>
                </a:solidFill>
                <a:effectLst/>
                <a:latin typeface="Lucida Console" panose="020B0609040504020204" pitchFamily="49" charset="0"/>
                <a:cs typeface="Courier New" pitchFamily="49" charset="0"/>
              </a:rPr>
              <a:t>value</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 { </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function</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body</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a:t>
            </a:r>
            <a:r>
              <a:rPr kumimoji="0" lang="ru-RU" altLang="ru-RU" sz="1600" b="0" i="1" u="none" strike="noStrike" cap="none" normalizeH="0" baseline="0" dirty="0" err="1" smtClean="0">
                <a:ln>
                  <a:noFill/>
                </a:ln>
                <a:solidFill>
                  <a:srgbClr val="808080"/>
                </a:solidFill>
                <a:effectLst/>
                <a:latin typeface="Lucida Console" panose="020B0609040504020204" pitchFamily="49" charset="0"/>
                <a:cs typeface="Courier New" pitchFamily="49" charset="0"/>
              </a:rPr>
              <a:t>here</a:t>
            </a:r>
            <a:r>
              <a:rPr kumimoji="0" lang="ru-RU" altLang="ru-RU" sz="1600" b="0" i="1" u="none" strike="noStrike" cap="none" normalizeH="0" baseline="0" dirty="0" smtClean="0">
                <a:ln>
                  <a:noFill/>
                </a:ln>
                <a:solidFill>
                  <a:srgbClr val="808080"/>
                </a:solidFill>
                <a:effectLst/>
                <a:latin typeface="Lucida Console" panose="020B0609040504020204" pitchFamily="49" charset="0"/>
                <a:cs typeface="Courier New" pitchFamily="49" charset="0"/>
              </a:rPr>
              <a:t> */ </a:t>
            </a: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b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br>
            <a:r>
              <a:rPr kumimoji="0" lang="ru-RU" altLang="ru-RU" sz="1600" b="0" i="0" u="none" strike="noStrike" cap="none" normalizeH="0" baseline="0" dirty="0" smtClean="0">
                <a:ln>
                  <a:noFill/>
                </a:ln>
                <a:solidFill>
                  <a:srgbClr val="000000"/>
                </a:solidFill>
                <a:effectLst/>
                <a:latin typeface="Lucida Console" panose="020B0609040504020204" pitchFamily="49" charset="0"/>
                <a:cs typeface="Courier New" pitchFamily="49" charset="0"/>
              </a:rPr>
              <a:t>}</a:t>
            </a:r>
            <a:r>
              <a:rPr kumimoji="0" lang="ru-RU" altLang="ru-RU" sz="1600" b="0" i="0" u="none" strike="noStrike" cap="none" normalizeH="0" baseline="0" dirty="0" smtClean="0">
                <a:ln>
                  <a:noFill/>
                </a:ln>
                <a:solidFill>
                  <a:srgbClr val="CC7832"/>
                </a:solidFill>
                <a:effectLst/>
                <a:latin typeface="Lucida Console" panose="020B0609040504020204" pitchFamily="49" charset="0"/>
                <a:cs typeface="Courier New" pitchFamily="49" charset="0"/>
              </a:rPr>
              <a:t>;</a:t>
            </a:r>
            <a:endParaRPr kumimoji="0" lang="ru-RU" altLang="ru-RU" sz="1600" b="0" i="0" u="none" strike="noStrike" cap="none" normalizeH="0" baseline="0" dirty="0" smtClean="0">
              <a:ln>
                <a:noFill/>
              </a:ln>
              <a:solidFill>
                <a:schemeClr val="tx1"/>
              </a:solidFill>
              <a:effectLst/>
              <a:latin typeface="Lucida Console" panose="020B0609040504020204" pitchFamily="49" charset="0"/>
              <a:cs typeface="Arial" pitchFamily="34" charset="0"/>
            </a:endParaRPr>
          </a:p>
        </p:txBody>
      </p:sp>
    </p:spTree>
    <p:extLst>
      <p:ext uri="{BB962C8B-B14F-4D97-AF65-F5344CB8AC3E}">
        <p14:creationId xmlns:p14="http://schemas.microsoft.com/office/powerpoint/2010/main" val="2113829211"/>
      </p:ext>
    </p:extLst>
  </p:cSld>
  <p:clrMapOvr>
    <a:masterClrMapping/>
  </p:clrMapOvr>
</p:sld>
</file>

<file path=ppt/theme/theme1.xml><?xml version="1.0" encoding="utf-8"?>
<a:theme xmlns:a="http://schemas.openxmlformats.org/drawingml/2006/main" name="luxoft-corporate-ppt-template">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template-v3.4" id="{F0BBB28C-EED3-4C9E-AC46-0A2469816214}" vid="{F7716D20-A5D3-4677-B270-2AEEC011A1D9}"/>
    </a:ext>
  </a:extLst>
</a:theme>
</file>

<file path=ppt/theme/theme2.xml><?xml version="1.0" encoding="utf-8"?>
<a:theme xmlns:a="http://schemas.openxmlformats.org/drawingml/2006/main" name="Luxoft: Computer / TV">
  <a:themeElements>
    <a:clrScheme name="Luxoft 3">
      <a:dk1>
        <a:sysClr val="windowText" lastClr="000000"/>
      </a:dk1>
      <a:lt1>
        <a:sysClr val="window" lastClr="FFFFFF"/>
      </a:lt1>
      <a:dk2>
        <a:srgbClr val="1B2130"/>
      </a:dk2>
      <a:lt2>
        <a:srgbClr val="E7E6E6"/>
      </a:lt2>
      <a:accent1>
        <a:srgbClr val="4E5761"/>
      </a:accent1>
      <a:accent2>
        <a:srgbClr val="EB571C"/>
      </a:accent2>
      <a:accent3>
        <a:srgbClr val="243E79"/>
      </a:accent3>
      <a:accent4>
        <a:srgbClr val="CB642E"/>
      </a:accent4>
      <a:accent5>
        <a:srgbClr val="5480B7"/>
      </a:accent5>
      <a:accent6>
        <a:srgbClr val="4E5761"/>
      </a:accent6>
      <a:hlink>
        <a:srgbClr val="EB571C"/>
      </a:hlink>
      <a:folHlink>
        <a:srgbClr val="4E5761"/>
      </a:folHlink>
    </a:clrScheme>
    <a:fontScheme name="Luxoft - Open Sans">
      <a:majorFont>
        <a:latin typeface="Open Sans"/>
        <a:ea typeface=""/>
        <a:cs typeface=""/>
      </a:majorFont>
      <a:minorFont>
        <a:latin typeface="Open Sans"/>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ln>
              <a:noFill/>
            </a:ln>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template-v3.4" id="{F0BBB28C-EED3-4C9E-AC46-0A2469816214}" vid="{37383A5C-C4E3-4CA0-9820-12933A0EA4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luxoft-corporate-ppt-template</Template>
  <TotalTime>3015</TotalTime>
  <Words>1350</Words>
  <Application>Microsoft Macintosh PowerPoint</Application>
  <PresentationFormat>On-screen Show (4:3)</PresentationFormat>
  <Paragraphs>186</Paragraphs>
  <Slides>36</Slides>
  <Notes>1</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luxoft-corporate-ppt-template</vt:lpstr>
      <vt:lpstr>Luxoft: Computer / TV</vt:lpstr>
      <vt:lpstr>WEB-007 JavaScript</vt:lpstr>
      <vt:lpstr>WEB-007 JavaScript</vt:lpstr>
      <vt:lpstr>Objects and arrays</vt:lpstr>
      <vt:lpstr>Object</vt:lpstr>
      <vt:lpstr>Object</vt:lpstr>
      <vt:lpstr>Object</vt:lpstr>
      <vt:lpstr>Object</vt:lpstr>
      <vt:lpstr>Object</vt:lpstr>
      <vt:lpstr>Object properties</vt:lpstr>
      <vt:lpstr>Object properties</vt:lpstr>
      <vt:lpstr>Object properties</vt:lpstr>
      <vt:lpstr>Object as an array</vt:lpstr>
      <vt:lpstr>Standard object properties and methods</vt:lpstr>
      <vt:lpstr>Standard object properties and methods</vt:lpstr>
      <vt:lpstr>Standard object properties and methods</vt:lpstr>
      <vt:lpstr>Standard object properties and methods</vt:lpstr>
      <vt:lpstr>Array</vt:lpstr>
      <vt:lpstr>Array</vt:lpstr>
      <vt:lpstr>Array</vt:lpstr>
      <vt:lpstr>Array</vt:lpstr>
      <vt:lpstr>Array</vt:lpstr>
      <vt:lpstr>Adding element to array</vt:lpstr>
      <vt:lpstr>Array length</vt:lpstr>
      <vt:lpstr>Array length</vt:lpstr>
      <vt:lpstr>Array methods</vt:lpstr>
      <vt:lpstr>Array methods</vt:lpstr>
      <vt:lpstr>Array methods</vt:lpstr>
      <vt:lpstr>Array methods</vt:lpstr>
      <vt:lpstr>Array methods</vt:lpstr>
      <vt:lpstr>Array methods</vt:lpstr>
      <vt:lpstr>Array methods</vt:lpstr>
      <vt:lpstr>Array methods</vt:lpstr>
      <vt:lpstr>Array methods</vt:lpstr>
      <vt:lpstr>Array methods</vt:lpstr>
      <vt:lpstr>Array methods</vt:lpstr>
      <vt:lpstr>Objects and arrays</vt:lpstr>
    </vt:vector>
  </TitlesOfParts>
  <Company>Luxoft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Labor Law</dc:title>
  <dc:creator>Sawicka - Kucharska, Joanna</dc:creator>
  <cp:lastModifiedBy>Mikhail Vaisman</cp:lastModifiedBy>
  <cp:revision>191</cp:revision>
  <dcterms:created xsi:type="dcterms:W3CDTF">2014-06-05T10:48:46Z</dcterms:created>
  <dcterms:modified xsi:type="dcterms:W3CDTF">2015-05-13T22:53:54Z</dcterms:modified>
</cp:coreProperties>
</file>