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14"/>
  </p:notesMasterIdLst>
  <p:handoutMasterIdLst>
    <p:handoutMasterId r:id="rId15"/>
  </p:handoutMasterIdLst>
  <p:sldIdLst>
    <p:sldId id="279" r:id="rId3"/>
    <p:sldId id="359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3B1046-DCF6-48A4-A75E-088AD02CCEF8}">
          <p14:sldIdLst>
            <p14:sldId id="279"/>
            <p14:sldId id="359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khail Vaism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71C"/>
    <a:srgbClr val="1B2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18" autoAdjust="0"/>
  </p:normalViewPr>
  <p:slideViewPr>
    <p:cSldViewPr snapToGrid="0" showGuides="1">
      <p:cViewPr>
        <p:scale>
          <a:sx n="93" d="100"/>
          <a:sy n="93" d="100"/>
        </p:scale>
        <p:origin x="-984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57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14.05.15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D6ECB-73D3-F24D-BF50-B1C5FD6DA734}" type="datetimeFigureOut">
              <a:rPr lang="en-US" smtClean="0"/>
              <a:t>14.05.15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451FD-5FBC-0646-8FE1-FEC792DE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3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66584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4" name="Prostokąt 33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65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85229" y="3962355"/>
            <a:ext cx="3978545" cy="83567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27750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2" y="3958416"/>
            <a:ext cx="3997382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5" y="4840282"/>
            <a:ext cx="3999094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4215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6"/>
            <a:ext cx="205779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76858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3" y="3958416"/>
            <a:ext cx="3987106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70" y="580958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3" y="3958416"/>
            <a:ext cx="3956284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85241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4" y="4840282"/>
            <a:ext cx="3945829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4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196978"/>
            <a:ext cx="4219769" cy="5008563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4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6" y="1578756"/>
            <a:ext cx="201318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Goal Timeline</a:t>
            </a:r>
            <a:endParaRPr lang="en-US" dirty="0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 for Manuals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879601"/>
            <a:ext cx="4219769" cy="4325936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5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9" y="365126"/>
            <a:ext cx="8593493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6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1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theme" Target="../theme/theme2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13" y="6476614"/>
            <a:ext cx="576000" cy="230400"/>
          </a:xfrm>
          <a:prstGeom prst="rect">
            <a:avLst/>
          </a:prstGeom>
        </p:spPr>
      </p:pic>
      <p:sp>
        <p:nvSpPr>
          <p:cNvPr id="7" name="PoleTekstowe 1"/>
          <p:cNvSpPr txBox="1"/>
          <p:nvPr userDrawn="1"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  <p:sldLayoutId id="2147483691" r:id="rId3"/>
    <p:sldLayoutId id="2147483650" r:id="rId4"/>
    <p:sldLayoutId id="2147483696" r:id="rId5"/>
    <p:sldLayoutId id="2147483695" r:id="rId6"/>
    <p:sldLayoutId id="2147483662" r:id="rId7"/>
    <p:sldLayoutId id="2147483651" r:id="rId8"/>
    <p:sldLayoutId id="2147483663" r:id="rId9"/>
    <p:sldLayoutId id="2147483684" r:id="rId10"/>
    <p:sldLayoutId id="2147483666" r:id="rId11"/>
    <p:sldLayoutId id="2147483668" r:id="rId12"/>
    <p:sldLayoutId id="2147483667" r:id="rId13"/>
    <p:sldLayoutId id="2147483664" r:id="rId14"/>
    <p:sldLayoutId id="2147483665" r:id="rId15"/>
    <p:sldLayoutId id="2147483678" r:id="rId16"/>
    <p:sldLayoutId id="2147483669" r:id="rId17"/>
    <p:sldLayoutId id="2147483670" r:id="rId18"/>
    <p:sldLayoutId id="2147483653" r:id="rId19"/>
    <p:sldLayoutId id="2147483677" r:id="rId20"/>
    <p:sldLayoutId id="2147483687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38" y="6459060"/>
            <a:ext cx="72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1" r:id="rId2"/>
    <p:sldLayoutId id="2147483692" r:id="rId3"/>
    <p:sldLayoutId id="2147483656" r:id="rId4"/>
    <p:sldLayoutId id="2147483682" r:id="rId5"/>
    <p:sldLayoutId id="2147483657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59" r:id="rId12"/>
    <p:sldLayoutId id="2147483661" r:id="rId13"/>
    <p:sldLayoutId id="2147483671" r:id="rId14"/>
    <p:sldLayoutId id="2147483672" r:id="rId15"/>
    <p:sldLayoutId id="2147483688" r:id="rId16"/>
    <p:sldLayoutId id="2147483690" r:id="rId17"/>
    <p:sldLayoutId id="2147483689" r:id="rId18"/>
    <p:sldLayoutId id="2147483660" r:id="rId19"/>
    <p:sldLayoutId id="2147483693" r:id="rId20"/>
    <p:sldLayoutId id="2147483694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 ver. 1.0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05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 </a:t>
            </a:r>
            <a:r>
              <a:rPr lang="fr-FR" dirty="0" err="1"/>
              <a:t>protocol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/>
              <a:t> </a:t>
            </a:r>
            <a:r>
              <a:rPr lang="fr-FR" smtClean="0"/>
              <a:t>codes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HTTP always returns status code in response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Status </a:t>
            </a:r>
            <a:r>
              <a:rPr lang="en-US" dirty="0"/>
              <a:t>code – main information about results of request </a:t>
            </a:r>
            <a:r>
              <a:rPr lang="en-US" dirty="0" smtClean="0"/>
              <a:t>processing</a:t>
            </a:r>
          </a:p>
          <a:p>
            <a:pPr marL="1028683" lvl="1" indent="-342900">
              <a:buFont typeface="Arial"/>
              <a:buChar char="•"/>
            </a:pPr>
            <a:r>
              <a:rPr lang="en-US" dirty="0" smtClean="0"/>
              <a:t>200 </a:t>
            </a:r>
            <a:r>
              <a:rPr lang="en-US" dirty="0"/>
              <a:t>– </a:t>
            </a:r>
            <a:r>
              <a:rPr lang="en-US" dirty="0" smtClean="0"/>
              <a:t>OK</a:t>
            </a:r>
          </a:p>
          <a:p>
            <a:pPr marL="1028683" lvl="1" indent="-342900">
              <a:buFont typeface="Arial"/>
              <a:buChar char="•"/>
            </a:pPr>
            <a:r>
              <a:rPr lang="en-US" dirty="0" smtClean="0"/>
              <a:t>500 </a:t>
            </a:r>
            <a:r>
              <a:rPr lang="en-US" dirty="0"/>
              <a:t>– Internal Server </a:t>
            </a:r>
            <a:r>
              <a:rPr lang="en-US" dirty="0" smtClean="0"/>
              <a:t>Error</a:t>
            </a:r>
          </a:p>
          <a:p>
            <a:pPr marL="1028683" lvl="1" indent="-342900">
              <a:buFont typeface="Arial"/>
              <a:buChar char="•"/>
            </a:pPr>
            <a:r>
              <a:rPr lang="en-US" dirty="0" smtClean="0"/>
              <a:t>403 </a:t>
            </a:r>
            <a:r>
              <a:rPr lang="en-US" dirty="0"/>
              <a:t>– </a:t>
            </a:r>
            <a:r>
              <a:rPr lang="en-US" dirty="0" smtClean="0"/>
              <a:t>Forbidden</a:t>
            </a:r>
          </a:p>
          <a:p>
            <a:pPr marL="1028683" lvl="1" indent="-342900">
              <a:buFont typeface="Arial"/>
              <a:buChar char="•"/>
            </a:pPr>
            <a:r>
              <a:rPr lang="en-US" dirty="0" smtClean="0"/>
              <a:t>404 </a:t>
            </a:r>
            <a:r>
              <a:rPr lang="en-US" dirty="0"/>
              <a:t>– Not </a:t>
            </a:r>
            <a:r>
              <a:rPr lang="en-US" dirty="0" smtClean="0"/>
              <a:t>Found</a:t>
            </a:r>
          </a:p>
          <a:p>
            <a:pPr marL="1028683" lvl="1" indent="-342900">
              <a:buFont typeface="Arial"/>
              <a:buChar char="•"/>
            </a:pPr>
            <a:r>
              <a:rPr lang="en-US" dirty="0" smtClean="0"/>
              <a:t>405 </a:t>
            </a:r>
            <a:r>
              <a:rPr lang="en-US" dirty="0"/>
              <a:t>– Method Not Allowed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8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Protocol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Methods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HTTP </a:t>
            </a:r>
            <a:r>
              <a:rPr lang="fr-FR" dirty="0" err="1"/>
              <a:t>protocol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 codes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21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  <a:endParaRPr lang="ru-R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HTTP Protocol</a:t>
            </a:r>
            <a:endParaRPr lang="ru-RU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ver. 1.0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1518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Protocol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Methods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HTTP </a:t>
            </a:r>
            <a:r>
              <a:rPr lang="fr-FR" dirty="0" err="1"/>
              <a:t>protocol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 codes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76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Server </a:t>
            </a:r>
            <a:r>
              <a:rPr lang="en-US" dirty="0"/>
              <a:t>is a running instance of an application (software) capable of accepting requests from the client and giving responses accordingly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Servers </a:t>
            </a:r>
            <a:r>
              <a:rPr lang="en-US" dirty="0"/>
              <a:t>operate within a client-server architecture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2" descr="http://www.quackit.com/pix/web_servers/tutorial/how_web_servers_work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23" y="3124125"/>
            <a:ext cx="3601606" cy="320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55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Apache (Apache HTTP Server) – cross-platform free web server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IIS </a:t>
            </a:r>
            <a:r>
              <a:rPr lang="en-US" dirty="0"/>
              <a:t>(Internet Information Services) – web  server created by Microsoft for use with Windows family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/>
              <a:t>(engine-x) – open source HTTP and reverse proxy server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Tomcat </a:t>
            </a:r>
            <a:r>
              <a:rPr lang="en-US" dirty="0"/>
              <a:t>(Apache Tomcat) – most popular Java server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0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 Protocol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Works </a:t>
            </a:r>
            <a:r>
              <a:rPr lang="en-US" dirty="0"/>
              <a:t>like «request-response»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Contains </a:t>
            </a:r>
            <a:r>
              <a:rPr lang="en-US" dirty="0"/>
              <a:t>information about requested resource (page, file, image)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Contains </a:t>
            </a:r>
            <a:r>
              <a:rPr lang="en-US" dirty="0"/>
              <a:t>some information about sender (browser version, preferred encoding etc.)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Contains </a:t>
            </a:r>
            <a:r>
              <a:rPr lang="en-US" dirty="0"/>
              <a:t>information about HTTP method, i.e. requested action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9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HTTP Protocol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www.w3.org/2002/Talks/www2002-p3p/htt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13" y="1354975"/>
            <a:ext cx="8476621" cy="454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88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GET – requests a representation of the specified resource. Data are sent as URL variables and limited (2 – 8 kb)</a:t>
            </a:r>
          </a:p>
          <a:p>
            <a:r>
              <a:rPr lang="en-US" dirty="0"/>
              <a:t>	</a:t>
            </a:r>
            <a:r>
              <a:rPr lang="en-US" b="1" dirty="0" smtClean="0">
                <a:cs typeface="Courier New" panose="02070309020205020404" pitchFamily="49" charset="0"/>
              </a:rPr>
              <a:t>/</a:t>
            </a:r>
            <a:r>
              <a:rPr lang="en-US" b="1" dirty="0">
                <a:cs typeface="Courier New" panose="02070309020205020404" pitchFamily="49" charset="0"/>
              </a:rPr>
              <a:t>path/resource</a:t>
            </a:r>
            <a:r>
              <a:rPr lang="en-US" b="1" dirty="0">
                <a:solidFill>
                  <a:srgbClr val="1F497D"/>
                </a:solidFill>
                <a:cs typeface="Courier New" panose="02070309020205020404" pitchFamily="49" charset="0"/>
              </a:rPr>
              <a:t>?</a:t>
            </a: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param1</a:t>
            </a:r>
            <a:r>
              <a:rPr lang="en-US" b="1" dirty="0">
                <a:solidFill>
                  <a:srgbClr val="1F497D"/>
                </a:solidFill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B050"/>
                </a:solidFill>
                <a:cs typeface="Courier New" panose="02070309020205020404" pitchFamily="49" charset="0"/>
              </a:rPr>
              <a:t>value1</a:t>
            </a:r>
            <a:r>
              <a:rPr lang="en-US" b="1" dirty="0">
                <a:solidFill>
                  <a:srgbClr val="1F497D"/>
                </a:solidFill>
                <a:cs typeface="Courier New" panose="02070309020205020404" pitchFamily="49" charset="0"/>
              </a:rPr>
              <a:t>&amp;</a:t>
            </a: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param2</a:t>
            </a:r>
            <a:r>
              <a:rPr lang="en-US" b="1" dirty="0">
                <a:solidFill>
                  <a:srgbClr val="1F497D"/>
                </a:solidFill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B050"/>
                </a:solidFill>
                <a:cs typeface="Courier New" panose="02070309020205020404" pitchFamily="49" charset="0"/>
              </a:rPr>
              <a:t>value2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POST </a:t>
            </a:r>
            <a:r>
              <a:rPr lang="en-US" dirty="0"/>
              <a:t>– requests data sending. Data are sent in request body and have no size </a:t>
            </a:r>
            <a:r>
              <a:rPr lang="en-US" dirty="0" smtClean="0"/>
              <a:t>limit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cs typeface="Courier New" panose="02070309020205020404" pitchFamily="49" charset="0"/>
              </a:rPr>
              <a:t>/</a:t>
            </a:r>
            <a:r>
              <a:rPr lang="en-US" sz="2000" b="1" dirty="0">
                <a:cs typeface="Courier New" panose="02070309020205020404" pitchFamily="49" charset="0"/>
              </a:rPr>
              <a:t>path/resource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660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OPTIONS </a:t>
            </a:r>
            <a:r>
              <a:rPr lang="en-US" dirty="0"/>
              <a:t>– returns the HTTP methods that the server supports for the specified </a:t>
            </a:r>
            <a:r>
              <a:rPr lang="en-US" dirty="0" smtClean="0"/>
              <a:t>URL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HEAD </a:t>
            </a:r>
            <a:r>
              <a:rPr lang="en-US" dirty="0"/>
              <a:t>– asks for the response identical to the one that would correspond to a GET request, but without the response body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PUT </a:t>
            </a:r>
            <a:r>
              <a:rPr lang="en-US" dirty="0"/>
              <a:t>– Requests that the enclosed entity be stored under the supplied URI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PATCH </a:t>
            </a:r>
            <a:r>
              <a:rPr lang="en-US" dirty="0"/>
              <a:t>– Applies partial modifications to a resource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DELETE </a:t>
            </a:r>
            <a:r>
              <a:rPr lang="en-US" dirty="0"/>
              <a:t>– Deletes the specified resource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TRACE </a:t>
            </a:r>
            <a:r>
              <a:rPr lang="en-US" dirty="0"/>
              <a:t>– Echoes back the received request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CONNECT </a:t>
            </a:r>
            <a:r>
              <a:rPr lang="en-US" dirty="0"/>
              <a:t>– Converts the request connection to a transparent TCP/IP tunnel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6898694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-corporate-ppt-template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F7716D20-A5D3-4677-B270-2AEEC011A1D9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37383A5C-C4E3-4CA0-9820-12933A0EA40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luxoft-corporate-ppt-template</Template>
  <TotalTime>3999</TotalTime>
  <Words>328</Words>
  <Application>Microsoft Macintosh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luxoft-corporate-ppt-template</vt:lpstr>
      <vt:lpstr>Luxoft: Computer / TV</vt:lpstr>
      <vt:lpstr>WEB-007 JavaScript</vt:lpstr>
      <vt:lpstr>WEB-007 JavaScript</vt:lpstr>
      <vt:lpstr>HTTP Protocol</vt:lpstr>
      <vt:lpstr>Web server</vt:lpstr>
      <vt:lpstr>Web server</vt:lpstr>
      <vt:lpstr>HTTP Protocol</vt:lpstr>
      <vt:lpstr>HTTP Protocol</vt:lpstr>
      <vt:lpstr>Methods</vt:lpstr>
      <vt:lpstr>Methods</vt:lpstr>
      <vt:lpstr>HTTP protocol status codes</vt:lpstr>
      <vt:lpstr>HTTP Protocol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Polish Labor Law</dc:title>
  <dc:creator>Sawicka - Kucharska, Joanna</dc:creator>
  <cp:lastModifiedBy>Mikhail Vaisman</cp:lastModifiedBy>
  <cp:revision>153</cp:revision>
  <dcterms:created xsi:type="dcterms:W3CDTF">2014-06-05T10:48:46Z</dcterms:created>
  <dcterms:modified xsi:type="dcterms:W3CDTF">2015-05-13T23:05:42Z</dcterms:modified>
</cp:coreProperties>
</file>