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</p:sldMasterIdLst>
  <p:notesMasterIdLst>
    <p:notesMasterId r:id="rId26"/>
  </p:notesMasterIdLst>
  <p:handoutMasterIdLst>
    <p:handoutMasterId r:id="rId27"/>
  </p:handoutMasterIdLst>
  <p:sldIdLst>
    <p:sldId id="279" r:id="rId3"/>
    <p:sldId id="359" r:id="rId4"/>
    <p:sldId id="366" r:id="rId5"/>
    <p:sldId id="367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9" r:id="rId16"/>
    <p:sldId id="378" r:id="rId17"/>
    <p:sldId id="381" r:id="rId18"/>
    <p:sldId id="382" r:id="rId19"/>
    <p:sldId id="383" r:id="rId20"/>
    <p:sldId id="380" r:id="rId21"/>
    <p:sldId id="384" r:id="rId22"/>
    <p:sldId id="386" r:id="rId23"/>
    <p:sldId id="385" r:id="rId24"/>
    <p:sldId id="3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03B1046-DCF6-48A4-A75E-088AD02CCEF8}">
          <p14:sldIdLst>
            <p14:sldId id="279"/>
            <p14:sldId id="359"/>
            <p14:sldId id="366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9"/>
            <p14:sldId id="378"/>
            <p14:sldId id="381"/>
            <p14:sldId id="382"/>
            <p14:sldId id="383"/>
            <p14:sldId id="380"/>
            <p14:sldId id="384"/>
            <p14:sldId id="386"/>
            <p14:sldId id="385"/>
            <p14:sldId id="36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khail Vaism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71C"/>
    <a:srgbClr val="1B2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18" autoAdjust="0"/>
  </p:normalViewPr>
  <p:slideViewPr>
    <p:cSldViewPr snapToGrid="0" showGuides="1">
      <p:cViewPr>
        <p:scale>
          <a:sx n="93" d="100"/>
          <a:sy n="93" d="100"/>
        </p:scale>
        <p:origin x="-2160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57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C992D-86EE-4B77-9D4C-0D3138F2A9C0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8BC91-471F-4613-9B72-F3B8D2320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82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D6ECB-73D3-F24D-BF50-B1C5FD6DA734}" type="datetimeFigureOut">
              <a:rPr lang="en-US" smtClean="0"/>
              <a:t>5/14/2015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451FD-5FBC-0646-8FE1-FEC792DE6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xoft-training.ru/training/catalog_directions" TargetMode="External"/><Relationship Id="rId13" Type="http://schemas.openxmlformats.org/officeDocument/2006/relationships/image" Target="../media/image7.png"/><Relationship Id="rId3" Type="http://schemas.openxmlformats.org/officeDocument/2006/relationships/hyperlink" Target="http://luxtown.luxoft.com/Training_new_en/Home/Pages/LuxoftTraining.aspx" TargetMode="External"/><Relationship Id="rId7" Type="http://schemas.openxmlformats.org/officeDocument/2006/relationships/hyperlink" Target="http://www.luxoft-training.ru/timetable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inthr.luxoft.com/IntHRWebApp/aspx_PTC/CreateRequestTraining.aspx?Context=0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uxoft-training.ru/about" TargetMode="External"/><Relationship Id="rId11" Type="http://schemas.openxmlformats.org/officeDocument/2006/relationships/hyperlink" Target="http://www.facebook.com/TrainingCenterLuxoft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hyperlink" Target="http://www.luxoft-training.ru/contacts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66584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Prostokąt 33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5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85229" y="3962355"/>
            <a:ext cx="3978545" cy="83567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277509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573769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056582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370338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3705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Full siz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257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8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dirty="0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3202619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6118322" y="1878226"/>
            <a:ext cx="2762088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180469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825296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651362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7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2" y="3958416"/>
            <a:ext cx="3997382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6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74967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5" y="4840282"/>
            <a:ext cx="3999094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4215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5" y="1578756"/>
            <a:ext cx="205779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2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Timeline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  <p:sp>
        <p:nvSpPr>
          <p:cNvPr id="4" name="Symbol zastępczy tekstu 3"/>
          <p:cNvSpPr>
            <a:spLocks noGrp="1"/>
          </p:cNvSpPr>
          <p:nvPr>
            <p:ph type="body" sz="quarter" idx="28" hasCustomPrompt="1"/>
          </p:nvPr>
        </p:nvSpPr>
        <p:spPr>
          <a:xfrm>
            <a:off x="2701529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0" name="Symbol zastępczy tekstu 3"/>
          <p:cNvSpPr>
            <a:spLocks noGrp="1"/>
          </p:cNvSpPr>
          <p:nvPr>
            <p:ph type="body" sz="quarter" idx="29" hasCustomPrompt="1"/>
          </p:nvPr>
        </p:nvSpPr>
        <p:spPr>
          <a:xfrm>
            <a:off x="5453598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  <p:sp>
        <p:nvSpPr>
          <p:cNvPr id="21" name="Symbol zastępczy tekstu 3"/>
          <p:cNvSpPr>
            <a:spLocks noGrp="1"/>
          </p:cNvSpPr>
          <p:nvPr>
            <p:ph type="body" sz="quarter" idx="30" hasCustomPrompt="1"/>
          </p:nvPr>
        </p:nvSpPr>
        <p:spPr>
          <a:xfrm>
            <a:off x="8205325" y="1048974"/>
            <a:ext cx="675084" cy="301625"/>
          </a:xfrm>
        </p:spPr>
        <p:txBody>
          <a:bodyPr>
            <a:noAutofit/>
          </a:bodyPr>
          <a:lstStyle>
            <a:lvl1pPr marL="0" indent="0" algn="r">
              <a:buNone/>
              <a:defRPr sz="11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pl-PL" sz="1400" smtClean="0"/>
              <a:t>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7" y="2955779"/>
            <a:ext cx="3976858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87106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35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3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9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3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64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670" y="580958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7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4" name="Symbol zastępczy tekstu 33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3" y="3958416"/>
            <a:ext cx="3956284" cy="82867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  <p:pic>
        <p:nvPicPr>
          <p:cNvPr id="7" name="Picture 13" descr="Luxoft_Logo_whit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16" y="585241"/>
            <a:ext cx="2412000" cy="131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tekstu 33"/>
          <p:cNvSpPr>
            <a:spLocks noGrp="1"/>
          </p:cNvSpPr>
          <p:nvPr>
            <p:ph type="body" sz="quarter" idx="11" hasCustomPrompt="1"/>
          </p:nvPr>
        </p:nvSpPr>
        <p:spPr>
          <a:xfrm>
            <a:off x="274954" y="4840282"/>
            <a:ext cx="3945829" cy="82867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B2E5B"/>
                </a:solidFill>
              </a:defRPr>
            </a:lvl1pPr>
            <a:lvl2pPr marL="325792" indent="0">
              <a:buNone/>
              <a:defRPr/>
            </a:lvl2pPr>
            <a:lvl3pPr marL="782980" indent="0">
              <a:buNone/>
              <a:defRPr/>
            </a:lvl3pPr>
            <a:lvl4pPr marL="1240169" indent="0">
              <a:buNone/>
              <a:defRPr/>
            </a:lvl4pPr>
            <a:lvl5pPr marL="1697358" indent="0">
              <a:buNone/>
              <a:defRPr/>
            </a:lvl5pPr>
          </a:lstStyle>
          <a:p>
            <a:pPr lvl="0"/>
            <a:r>
              <a:rPr lang="pl-PL" dirty="0" smtClean="0"/>
              <a:t>Edit text</a:t>
            </a:r>
          </a:p>
        </p:txBody>
      </p:sp>
      <p:grpSp>
        <p:nvGrpSpPr>
          <p:cNvPr id="9" name="Group 4"/>
          <p:cNvGrpSpPr>
            <a:grpSpLocks noChangeAspect="1"/>
          </p:cNvGrpSpPr>
          <p:nvPr userDrawn="1"/>
        </p:nvGrpSpPr>
        <p:grpSpPr bwMode="auto">
          <a:xfrm>
            <a:off x="6521143" y="5208887"/>
            <a:ext cx="684861" cy="632179"/>
            <a:chOff x="5779" y="5058"/>
            <a:chExt cx="624" cy="576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779" y="5058"/>
              <a:ext cx="624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5779" y="5429"/>
              <a:ext cx="154" cy="208"/>
            </a:xfrm>
            <a:custGeom>
              <a:avLst/>
              <a:gdLst>
                <a:gd name="T0" fmla="*/ 167 w 253"/>
                <a:gd name="T1" fmla="*/ 343 h 343"/>
                <a:gd name="T2" fmla="*/ 167 w 253"/>
                <a:gd name="T3" fmla="*/ 343 h 343"/>
                <a:gd name="T4" fmla="*/ 160 w 253"/>
                <a:gd name="T5" fmla="*/ 337 h 343"/>
                <a:gd name="T6" fmla="*/ 69 w 253"/>
                <a:gd name="T7" fmla="*/ 90 h 343"/>
                <a:gd name="T8" fmla="*/ 62 w 253"/>
                <a:gd name="T9" fmla="*/ 79 h 343"/>
                <a:gd name="T10" fmla="*/ 58 w 253"/>
                <a:gd name="T11" fmla="*/ 89 h 343"/>
                <a:gd name="T12" fmla="*/ 58 w 253"/>
                <a:gd name="T13" fmla="*/ 338 h 343"/>
                <a:gd name="T14" fmla="*/ 53 w 253"/>
                <a:gd name="T15" fmla="*/ 343 h 343"/>
                <a:gd name="T16" fmla="*/ 5 w 253"/>
                <a:gd name="T17" fmla="*/ 343 h 343"/>
                <a:gd name="T18" fmla="*/ 0 w 253"/>
                <a:gd name="T19" fmla="*/ 338 h 343"/>
                <a:gd name="T20" fmla="*/ 0 w 253"/>
                <a:gd name="T21" fmla="*/ 5 h 343"/>
                <a:gd name="T22" fmla="*/ 5 w 253"/>
                <a:gd name="T23" fmla="*/ 0 h 343"/>
                <a:gd name="T24" fmla="*/ 91 w 253"/>
                <a:gd name="T25" fmla="*/ 0 h 343"/>
                <a:gd name="T26" fmla="*/ 97 w 253"/>
                <a:gd name="T27" fmla="*/ 6 h 343"/>
                <a:gd name="T28" fmla="*/ 183 w 253"/>
                <a:gd name="T29" fmla="*/ 245 h 343"/>
                <a:gd name="T30" fmla="*/ 189 w 253"/>
                <a:gd name="T31" fmla="*/ 253 h 343"/>
                <a:gd name="T32" fmla="*/ 193 w 253"/>
                <a:gd name="T33" fmla="*/ 248 h 343"/>
                <a:gd name="T34" fmla="*/ 193 w 253"/>
                <a:gd name="T35" fmla="*/ 5 h 343"/>
                <a:gd name="T36" fmla="*/ 198 w 253"/>
                <a:gd name="T37" fmla="*/ 0 h 343"/>
                <a:gd name="T38" fmla="*/ 248 w 253"/>
                <a:gd name="T39" fmla="*/ 0 h 343"/>
                <a:gd name="T40" fmla="*/ 253 w 253"/>
                <a:gd name="T41" fmla="*/ 5 h 343"/>
                <a:gd name="T42" fmla="*/ 253 w 253"/>
                <a:gd name="T43" fmla="*/ 338 h 343"/>
                <a:gd name="T44" fmla="*/ 248 w 253"/>
                <a:gd name="T45" fmla="*/ 343 h 343"/>
                <a:gd name="T46" fmla="*/ 167 w 253"/>
                <a:gd name="T4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3" h="343">
                  <a:moveTo>
                    <a:pt x="167" y="343"/>
                  </a:moveTo>
                  <a:lnTo>
                    <a:pt x="167" y="343"/>
                  </a:lnTo>
                  <a:cubicBezTo>
                    <a:pt x="163" y="343"/>
                    <a:pt x="162" y="341"/>
                    <a:pt x="160" y="337"/>
                  </a:cubicBezTo>
                  <a:lnTo>
                    <a:pt x="69" y="90"/>
                  </a:lnTo>
                  <a:cubicBezTo>
                    <a:pt x="66" y="83"/>
                    <a:pt x="65" y="79"/>
                    <a:pt x="62" y="79"/>
                  </a:cubicBezTo>
                  <a:cubicBezTo>
                    <a:pt x="59" y="79"/>
                    <a:pt x="58" y="80"/>
                    <a:pt x="58" y="89"/>
                  </a:cubicBezTo>
                  <a:lnTo>
                    <a:pt x="58" y="338"/>
                  </a:lnTo>
                  <a:lnTo>
                    <a:pt x="53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lnTo>
                    <a:pt x="5" y="0"/>
                  </a:lnTo>
                  <a:lnTo>
                    <a:pt x="91" y="0"/>
                  </a:lnTo>
                  <a:cubicBezTo>
                    <a:pt x="94" y="0"/>
                    <a:pt x="96" y="2"/>
                    <a:pt x="97" y="6"/>
                  </a:cubicBezTo>
                  <a:lnTo>
                    <a:pt x="183" y="245"/>
                  </a:lnTo>
                  <a:cubicBezTo>
                    <a:pt x="186" y="252"/>
                    <a:pt x="187" y="253"/>
                    <a:pt x="189" y="253"/>
                  </a:cubicBezTo>
                  <a:cubicBezTo>
                    <a:pt x="192" y="253"/>
                    <a:pt x="193" y="252"/>
                    <a:pt x="193" y="248"/>
                  </a:cubicBezTo>
                  <a:lnTo>
                    <a:pt x="193" y="5"/>
                  </a:lnTo>
                  <a:lnTo>
                    <a:pt x="198" y="0"/>
                  </a:lnTo>
                  <a:lnTo>
                    <a:pt x="248" y="0"/>
                  </a:lnTo>
                  <a:lnTo>
                    <a:pt x="253" y="5"/>
                  </a:lnTo>
                  <a:lnTo>
                    <a:pt x="253" y="338"/>
                  </a:lnTo>
                  <a:lnTo>
                    <a:pt x="248" y="343"/>
                  </a:lnTo>
                  <a:lnTo>
                    <a:pt x="167" y="343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6"/>
            <p:cNvSpPr>
              <a:spLocks/>
            </p:cNvSpPr>
            <p:nvPr userDrawn="1"/>
          </p:nvSpPr>
          <p:spPr bwMode="auto">
            <a:xfrm>
              <a:off x="5958" y="5429"/>
              <a:ext cx="167" cy="208"/>
            </a:xfrm>
            <a:custGeom>
              <a:avLst/>
              <a:gdLst>
                <a:gd name="T0" fmla="*/ 212 w 274"/>
                <a:gd name="T1" fmla="*/ 0 h 343"/>
                <a:gd name="T2" fmla="*/ 212 w 274"/>
                <a:gd name="T3" fmla="*/ 0 h 343"/>
                <a:gd name="T4" fmla="*/ 271 w 274"/>
                <a:gd name="T5" fmla="*/ 0 h 343"/>
                <a:gd name="T6" fmla="*/ 274 w 274"/>
                <a:gd name="T7" fmla="*/ 5 h 343"/>
                <a:gd name="T8" fmla="*/ 186 w 274"/>
                <a:gd name="T9" fmla="*/ 181 h 343"/>
                <a:gd name="T10" fmla="*/ 168 w 274"/>
                <a:gd name="T11" fmla="*/ 219 h 343"/>
                <a:gd name="T12" fmla="*/ 168 w 274"/>
                <a:gd name="T13" fmla="*/ 338 h 343"/>
                <a:gd name="T14" fmla="*/ 163 w 274"/>
                <a:gd name="T15" fmla="*/ 343 h 343"/>
                <a:gd name="T16" fmla="*/ 106 w 274"/>
                <a:gd name="T17" fmla="*/ 343 h 343"/>
                <a:gd name="T18" fmla="*/ 101 w 274"/>
                <a:gd name="T19" fmla="*/ 338 h 343"/>
                <a:gd name="T20" fmla="*/ 101 w 274"/>
                <a:gd name="T21" fmla="*/ 219 h 343"/>
                <a:gd name="T22" fmla="*/ 86 w 274"/>
                <a:gd name="T23" fmla="*/ 183 h 343"/>
                <a:gd name="T24" fmla="*/ 0 w 274"/>
                <a:gd name="T25" fmla="*/ 5 h 343"/>
                <a:gd name="T26" fmla="*/ 4 w 274"/>
                <a:gd name="T27" fmla="*/ 0 h 343"/>
                <a:gd name="T28" fmla="*/ 66 w 274"/>
                <a:gd name="T29" fmla="*/ 0 h 343"/>
                <a:gd name="T30" fmla="*/ 73 w 274"/>
                <a:gd name="T31" fmla="*/ 5 h 343"/>
                <a:gd name="T32" fmla="*/ 130 w 274"/>
                <a:gd name="T33" fmla="*/ 139 h 343"/>
                <a:gd name="T34" fmla="*/ 138 w 274"/>
                <a:gd name="T35" fmla="*/ 147 h 343"/>
                <a:gd name="T36" fmla="*/ 146 w 274"/>
                <a:gd name="T37" fmla="*/ 139 h 343"/>
                <a:gd name="T38" fmla="*/ 204 w 274"/>
                <a:gd name="T39" fmla="*/ 5 h 343"/>
                <a:gd name="T40" fmla="*/ 212 w 274"/>
                <a:gd name="T4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4" h="343">
                  <a:moveTo>
                    <a:pt x="212" y="0"/>
                  </a:moveTo>
                  <a:lnTo>
                    <a:pt x="212" y="0"/>
                  </a:lnTo>
                  <a:lnTo>
                    <a:pt x="271" y="0"/>
                  </a:lnTo>
                  <a:lnTo>
                    <a:pt x="274" y="5"/>
                  </a:lnTo>
                  <a:cubicBezTo>
                    <a:pt x="255" y="48"/>
                    <a:pt x="208" y="141"/>
                    <a:pt x="186" y="181"/>
                  </a:cubicBezTo>
                  <a:cubicBezTo>
                    <a:pt x="172" y="205"/>
                    <a:pt x="168" y="212"/>
                    <a:pt x="168" y="219"/>
                  </a:cubicBezTo>
                  <a:lnTo>
                    <a:pt x="168" y="338"/>
                  </a:lnTo>
                  <a:lnTo>
                    <a:pt x="163" y="343"/>
                  </a:lnTo>
                  <a:lnTo>
                    <a:pt x="106" y="343"/>
                  </a:lnTo>
                  <a:lnTo>
                    <a:pt x="101" y="338"/>
                  </a:lnTo>
                  <a:lnTo>
                    <a:pt x="101" y="219"/>
                  </a:lnTo>
                  <a:cubicBezTo>
                    <a:pt x="101" y="211"/>
                    <a:pt x="98" y="206"/>
                    <a:pt x="86" y="183"/>
                  </a:cubicBezTo>
                  <a:cubicBezTo>
                    <a:pt x="64" y="143"/>
                    <a:pt x="12" y="33"/>
                    <a:pt x="0" y="5"/>
                  </a:cubicBezTo>
                  <a:lnTo>
                    <a:pt x="4" y="0"/>
                  </a:lnTo>
                  <a:lnTo>
                    <a:pt x="66" y="0"/>
                  </a:lnTo>
                  <a:cubicBezTo>
                    <a:pt x="70" y="0"/>
                    <a:pt x="72" y="1"/>
                    <a:pt x="73" y="5"/>
                  </a:cubicBezTo>
                  <a:cubicBezTo>
                    <a:pt x="88" y="42"/>
                    <a:pt x="114" y="104"/>
                    <a:pt x="130" y="139"/>
                  </a:cubicBezTo>
                  <a:cubicBezTo>
                    <a:pt x="134" y="146"/>
                    <a:pt x="135" y="147"/>
                    <a:pt x="138" y="147"/>
                  </a:cubicBezTo>
                  <a:cubicBezTo>
                    <a:pt x="141" y="147"/>
                    <a:pt x="143" y="146"/>
                    <a:pt x="146" y="139"/>
                  </a:cubicBezTo>
                  <a:cubicBezTo>
                    <a:pt x="162" y="107"/>
                    <a:pt x="189" y="44"/>
                    <a:pt x="204" y="5"/>
                  </a:cubicBezTo>
                  <a:cubicBezTo>
                    <a:pt x="206" y="1"/>
                    <a:pt x="209" y="0"/>
                    <a:pt x="212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6138" y="5428"/>
              <a:ext cx="120" cy="212"/>
            </a:xfrm>
            <a:custGeom>
              <a:avLst/>
              <a:gdLst>
                <a:gd name="T0" fmla="*/ 114 w 197"/>
                <a:gd name="T1" fmla="*/ 54 h 350"/>
                <a:gd name="T2" fmla="*/ 114 w 197"/>
                <a:gd name="T3" fmla="*/ 54 h 350"/>
                <a:gd name="T4" fmla="*/ 73 w 197"/>
                <a:gd name="T5" fmla="*/ 90 h 350"/>
                <a:gd name="T6" fmla="*/ 133 w 197"/>
                <a:gd name="T7" fmla="*/ 157 h 350"/>
                <a:gd name="T8" fmla="*/ 197 w 197"/>
                <a:gd name="T9" fmla="*/ 258 h 350"/>
                <a:gd name="T10" fmla="*/ 99 w 197"/>
                <a:gd name="T11" fmla="*/ 350 h 350"/>
                <a:gd name="T12" fmla="*/ 4 w 197"/>
                <a:gd name="T13" fmla="*/ 340 h 350"/>
                <a:gd name="T14" fmla="*/ 0 w 197"/>
                <a:gd name="T15" fmla="*/ 336 h 350"/>
                <a:gd name="T16" fmla="*/ 3 w 197"/>
                <a:gd name="T17" fmla="*/ 291 h 350"/>
                <a:gd name="T18" fmla="*/ 7 w 197"/>
                <a:gd name="T19" fmla="*/ 287 h 350"/>
                <a:gd name="T20" fmla="*/ 85 w 197"/>
                <a:gd name="T21" fmla="*/ 294 h 350"/>
                <a:gd name="T22" fmla="*/ 127 w 197"/>
                <a:gd name="T23" fmla="*/ 258 h 350"/>
                <a:gd name="T24" fmla="*/ 56 w 197"/>
                <a:gd name="T25" fmla="*/ 178 h 350"/>
                <a:gd name="T26" fmla="*/ 4 w 197"/>
                <a:gd name="T27" fmla="*/ 87 h 350"/>
                <a:gd name="T28" fmla="*/ 114 w 197"/>
                <a:gd name="T29" fmla="*/ 0 h 350"/>
                <a:gd name="T30" fmla="*/ 192 w 197"/>
                <a:gd name="T31" fmla="*/ 10 h 350"/>
                <a:gd name="T32" fmla="*/ 195 w 197"/>
                <a:gd name="T33" fmla="*/ 15 h 350"/>
                <a:gd name="T34" fmla="*/ 192 w 197"/>
                <a:gd name="T35" fmla="*/ 59 h 350"/>
                <a:gd name="T36" fmla="*/ 189 w 197"/>
                <a:gd name="T37" fmla="*/ 62 h 350"/>
                <a:gd name="T38" fmla="*/ 114 w 197"/>
                <a:gd name="T39" fmla="*/ 5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7" h="350">
                  <a:moveTo>
                    <a:pt x="114" y="54"/>
                  </a:moveTo>
                  <a:lnTo>
                    <a:pt x="114" y="54"/>
                  </a:lnTo>
                  <a:cubicBezTo>
                    <a:pt x="84" y="54"/>
                    <a:pt x="73" y="65"/>
                    <a:pt x="73" y="90"/>
                  </a:cubicBezTo>
                  <a:cubicBezTo>
                    <a:pt x="73" y="110"/>
                    <a:pt x="79" y="119"/>
                    <a:pt x="133" y="157"/>
                  </a:cubicBezTo>
                  <a:cubicBezTo>
                    <a:pt x="175" y="186"/>
                    <a:pt x="197" y="209"/>
                    <a:pt x="197" y="258"/>
                  </a:cubicBezTo>
                  <a:cubicBezTo>
                    <a:pt x="197" y="323"/>
                    <a:pt x="163" y="350"/>
                    <a:pt x="99" y="350"/>
                  </a:cubicBezTo>
                  <a:cubicBezTo>
                    <a:pt x="59" y="350"/>
                    <a:pt x="24" y="345"/>
                    <a:pt x="4" y="340"/>
                  </a:cubicBezTo>
                  <a:lnTo>
                    <a:pt x="0" y="336"/>
                  </a:lnTo>
                  <a:lnTo>
                    <a:pt x="3" y="291"/>
                  </a:lnTo>
                  <a:lnTo>
                    <a:pt x="7" y="287"/>
                  </a:lnTo>
                  <a:cubicBezTo>
                    <a:pt x="32" y="292"/>
                    <a:pt x="58" y="294"/>
                    <a:pt x="85" y="294"/>
                  </a:cubicBezTo>
                  <a:cubicBezTo>
                    <a:pt x="114" y="294"/>
                    <a:pt x="127" y="286"/>
                    <a:pt x="127" y="258"/>
                  </a:cubicBezTo>
                  <a:cubicBezTo>
                    <a:pt x="127" y="239"/>
                    <a:pt x="125" y="230"/>
                    <a:pt x="56" y="178"/>
                  </a:cubicBezTo>
                  <a:cubicBezTo>
                    <a:pt x="13" y="145"/>
                    <a:pt x="4" y="122"/>
                    <a:pt x="4" y="87"/>
                  </a:cubicBezTo>
                  <a:cubicBezTo>
                    <a:pt x="4" y="19"/>
                    <a:pt x="41" y="0"/>
                    <a:pt x="114" y="0"/>
                  </a:cubicBezTo>
                  <a:cubicBezTo>
                    <a:pt x="143" y="0"/>
                    <a:pt x="180" y="5"/>
                    <a:pt x="192" y="10"/>
                  </a:cubicBezTo>
                  <a:lnTo>
                    <a:pt x="195" y="15"/>
                  </a:lnTo>
                  <a:lnTo>
                    <a:pt x="192" y="59"/>
                  </a:lnTo>
                  <a:lnTo>
                    <a:pt x="189" y="62"/>
                  </a:lnTo>
                  <a:cubicBezTo>
                    <a:pt x="170" y="57"/>
                    <a:pt x="136" y="54"/>
                    <a:pt x="114" y="54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6293" y="5429"/>
              <a:ext cx="121" cy="208"/>
            </a:xfrm>
            <a:custGeom>
              <a:avLst/>
              <a:gdLst>
                <a:gd name="T0" fmla="*/ 0 w 199"/>
                <a:gd name="T1" fmla="*/ 5 h 343"/>
                <a:gd name="T2" fmla="*/ 0 w 199"/>
                <a:gd name="T3" fmla="*/ 5 h 343"/>
                <a:gd name="T4" fmla="*/ 5 w 199"/>
                <a:gd name="T5" fmla="*/ 0 h 343"/>
                <a:gd name="T6" fmla="*/ 190 w 199"/>
                <a:gd name="T7" fmla="*/ 0 h 343"/>
                <a:gd name="T8" fmla="*/ 195 w 199"/>
                <a:gd name="T9" fmla="*/ 5 h 343"/>
                <a:gd name="T10" fmla="*/ 195 w 199"/>
                <a:gd name="T11" fmla="*/ 50 h 343"/>
                <a:gd name="T12" fmla="*/ 190 w 199"/>
                <a:gd name="T13" fmla="*/ 55 h 343"/>
                <a:gd name="T14" fmla="*/ 71 w 199"/>
                <a:gd name="T15" fmla="*/ 55 h 343"/>
                <a:gd name="T16" fmla="*/ 68 w 199"/>
                <a:gd name="T17" fmla="*/ 58 h 343"/>
                <a:gd name="T18" fmla="*/ 68 w 199"/>
                <a:gd name="T19" fmla="*/ 138 h 343"/>
                <a:gd name="T20" fmla="*/ 71 w 199"/>
                <a:gd name="T21" fmla="*/ 141 h 343"/>
                <a:gd name="T22" fmla="*/ 172 w 199"/>
                <a:gd name="T23" fmla="*/ 141 h 343"/>
                <a:gd name="T24" fmla="*/ 177 w 199"/>
                <a:gd name="T25" fmla="*/ 146 h 343"/>
                <a:gd name="T26" fmla="*/ 177 w 199"/>
                <a:gd name="T27" fmla="*/ 188 h 343"/>
                <a:gd name="T28" fmla="*/ 172 w 199"/>
                <a:gd name="T29" fmla="*/ 193 h 343"/>
                <a:gd name="T30" fmla="*/ 71 w 199"/>
                <a:gd name="T31" fmla="*/ 193 h 343"/>
                <a:gd name="T32" fmla="*/ 68 w 199"/>
                <a:gd name="T33" fmla="*/ 196 h 343"/>
                <a:gd name="T34" fmla="*/ 68 w 199"/>
                <a:gd name="T35" fmla="*/ 284 h 343"/>
                <a:gd name="T36" fmla="*/ 71 w 199"/>
                <a:gd name="T37" fmla="*/ 287 h 343"/>
                <a:gd name="T38" fmla="*/ 194 w 199"/>
                <a:gd name="T39" fmla="*/ 287 h 343"/>
                <a:gd name="T40" fmla="*/ 199 w 199"/>
                <a:gd name="T41" fmla="*/ 292 h 343"/>
                <a:gd name="T42" fmla="*/ 199 w 199"/>
                <a:gd name="T43" fmla="*/ 338 h 343"/>
                <a:gd name="T44" fmla="*/ 194 w 199"/>
                <a:gd name="T45" fmla="*/ 343 h 343"/>
                <a:gd name="T46" fmla="*/ 5 w 199"/>
                <a:gd name="T47" fmla="*/ 343 h 343"/>
                <a:gd name="T48" fmla="*/ 0 w 199"/>
                <a:gd name="T49" fmla="*/ 338 h 343"/>
                <a:gd name="T50" fmla="*/ 0 w 199"/>
                <a:gd name="T51" fmla="*/ 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9" h="343">
                  <a:moveTo>
                    <a:pt x="0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90" y="0"/>
                  </a:lnTo>
                  <a:lnTo>
                    <a:pt x="195" y="5"/>
                  </a:lnTo>
                  <a:lnTo>
                    <a:pt x="195" y="50"/>
                  </a:lnTo>
                  <a:lnTo>
                    <a:pt x="190" y="55"/>
                  </a:lnTo>
                  <a:lnTo>
                    <a:pt x="71" y="55"/>
                  </a:lnTo>
                  <a:lnTo>
                    <a:pt x="68" y="58"/>
                  </a:lnTo>
                  <a:lnTo>
                    <a:pt x="68" y="138"/>
                  </a:lnTo>
                  <a:lnTo>
                    <a:pt x="71" y="141"/>
                  </a:lnTo>
                  <a:lnTo>
                    <a:pt x="172" y="141"/>
                  </a:lnTo>
                  <a:lnTo>
                    <a:pt x="177" y="146"/>
                  </a:lnTo>
                  <a:lnTo>
                    <a:pt x="177" y="188"/>
                  </a:lnTo>
                  <a:lnTo>
                    <a:pt x="172" y="193"/>
                  </a:lnTo>
                  <a:lnTo>
                    <a:pt x="71" y="193"/>
                  </a:lnTo>
                  <a:lnTo>
                    <a:pt x="68" y="196"/>
                  </a:lnTo>
                  <a:lnTo>
                    <a:pt x="68" y="284"/>
                  </a:lnTo>
                  <a:lnTo>
                    <a:pt x="71" y="287"/>
                  </a:lnTo>
                  <a:lnTo>
                    <a:pt x="194" y="287"/>
                  </a:lnTo>
                  <a:lnTo>
                    <a:pt x="199" y="292"/>
                  </a:lnTo>
                  <a:lnTo>
                    <a:pt x="199" y="338"/>
                  </a:lnTo>
                  <a:lnTo>
                    <a:pt x="194" y="343"/>
                  </a:lnTo>
                  <a:lnTo>
                    <a:pt x="5" y="343"/>
                  </a:lnTo>
                  <a:lnTo>
                    <a:pt x="0" y="338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6292" y="5268"/>
              <a:ext cx="60" cy="92"/>
            </a:xfrm>
            <a:custGeom>
              <a:avLst/>
              <a:gdLst>
                <a:gd name="T0" fmla="*/ 27 w 99"/>
                <a:gd name="T1" fmla="*/ 0 h 151"/>
                <a:gd name="T2" fmla="*/ 27 w 99"/>
                <a:gd name="T3" fmla="*/ 0 h 151"/>
                <a:gd name="T4" fmla="*/ 7 w 99"/>
                <a:gd name="T5" fmla="*/ 1 h 151"/>
                <a:gd name="T6" fmla="*/ 4 w 99"/>
                <a:gd name="T7" fmla="*/ 7 h 151"/>
                <a:gd name="T8" fmla="*/ 4 w 99"/>
                <a:gd name="T9" fmla="*/ 24 h 151"/>
                <a:gd name="T10" fmla="*/ 2 w 99"/>
                <a:gd name="T11" fmla="*/ 52 h 151"/>
                <a:gd name="T12" fmla="*/ 1 w 99"/>
                <a:gd name="T13" fmla="*/ 86 h 151"/>
                <a:gd name="T14" fmla="*/ 0 w 99"/>
                <a:gd name="T15" fmla="*/ 113 h 151"/>
                <a:gd name="T16" fmla="*/ 2 w 99"/>
                <a:gd name="T17" fmla="*/ 136 h 151"/>
                <a:gd name="T18" fmla="*/ 11 w 99"/>
                <a:gd name="T19" fmla="*/ 147 h 151"/>
                <a:gd name="T20" fmla="*/ 34 w 99"/>
                <a:gd name="T21" fmla="*/ 151 h 151"/>
                <a:gd name="T22" fmla="*/ 70 w 99"/>
                <a:gd name="T23" fmla="*/ 141 h 151"/>
                <a:gd name="T24" fmla="*/ 92 w 99"/>
                <a:gd name="T25" fmla="*/ 113 h 151"/>
                <a:gd name="T26" fmla="*/ 99 w 99"/>
                <a:gd name="T27" fmla="*/ 76 h 151"/>
                <a:gd name="T28" fmla="*/ 82 w 99"/>
                <a:gd name="T29" fmla="*/ 23 h 151"/>
                <a:gd name="T30" fmla="*/ 27 w 99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151">
                  <a:moveTo>
                    <a:pt x="27" y="0"/>
                  </a:moveTo>
                  <a:lnTo>
                    <a:pt x="27" y="0"/>
                  </a:lnTo>
                  <a:cubicBezTo>
                    <a:pt x="16" y="0"/>
                    <a:pt x="9" y="0"/>
                    <a:pt x="7" y="1"/>
                  </a:cubicBezTo>
                  <a:cubicBezTo>
                    <a:pt x="5" y="2"/>
                    <a:pt x="4" y="4"/>
                    <a:pt x="4" y="7"/>
                  </a:cubicBezTo>
                  <a:cubicBezTo>
                    <a:pt x="4" y="10"/>
                    <a:pt x="4" y="16"/>
                    <a:pt x="4" y="24"/>
                  </a:cubicBezTo>
                  <a:cubicBezTo>
                    <a:pt x="3" y="36"/>
                    <a:pt x="2" y="45"/>
                    <a:pt x="2" y="52"/>
                  </a:cubicBezTo>
                  <a:lnTo>
                    <a:pt x="1" y="86"/>
                  </a:lnTo>
                  <a:cubicBezTo>
                    <a:pt x="0" y="101"/>
                    <a:pt x="0" y="110"/>
                    <a:pt x="0" y="113"/>
                  </a:cubicBezTo>
                  <a:cubicBezTo>
                    <a:pt x="0" y="123"/>
                    <a:pt x="1" y="131"/>
                    <a:pt x="2" y="136"/>
                  </a:cubicBezTo>
                  <a:cubicBezTo>
                    <a:pt x="4" y="140"/>
                    <a:pt x="7" y="144"/>
                    <a:pt x="11" y="147"/>
                  </a:cubicBezTo>
                  <a:cubicBezTo>
                    <a:pt x="16" y="150"/>
                    <a:pt x="24" y="151"/>
                    <a:pt x="34" y="151"/>
                  </a:cubicBezTo>
                  <a:cubicBezTo>
                    <a:pt x="49" y="151"/>
                    <a:pt x="61" y="148"/>
                    <a:pt x="70" y="141"/>
                  </a:cubicBezTo>
                  <a:cubicBezTo>
                    <a:pt x="79" y="134"/>
                    <a:pt x="86" y="125"/>
                    <a:pt x="92" y="113"/>
                  </a:cubicBezTo>
                  <a:cubicBezTo>
                    <a:pt x="97" y="101"/>
                    <a:pt x="99" y="89"/>
                    <a:pt x="99" y="76"/>
                  </a:cubicBezTo>
                  <a:cubicBezTo>
                    <a:pt x="99" y="56"/>
                    <a:pt x="93" y="39"/>
                    <a:pt x="82" y="23"/>
                  </a:cubicBezTo>
                  <a:cubicBezTo>
                    <a:pt x="70" y="8"/>
                    <a:pt x="51" y="0"/>
                    <a:pt x="27" y="0"/>
                  </a:cubicBez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5780" y="5233"/>
              <a:ext cx="633" cy="161"/>
            </a:xfrm>
            <a:custGeom>
              <a:avLst/>
              <a:gdLst>
                <a:gd name="T0" fmla="*/ 879 w 1040"/>
                <a:gd name="T1" fmla="*/ 215 h 266"/>
                <a:gd name="T2" fmla="*/ 791 w 1040"/>
                <a:gd name="T3" fmla="*/ 211 h 266"/>
                <a:gd name="T4" fmla="*/ 820 w 1040"/>
                <a:gd name="T5" fmla="*/ 160 h 266"/>
                <a:gd name="T6" fmla="*/ 806 w 1040"/>
                <a:gd name="T7" fmla="*/ 56 h 266"/>
                <a:gd name="T8" fmla="*/ 845 w 1040"/>
                <a:gd name="T9" fmla="*/ 53 h 266"/>
                <a:gd name="T10" fmla="*/ 955 w 1040"/>
                <a:gd name="T11" fmla="*/ 177 h 266"/>
                <a:gd name="T12" fmla="*/ 770 w 1040"/>
                <a:gd name="T13" fmla="*/ 214 h 266"/>
                <a:gd name="T14" fmla="*/ 632 w 1040"/>
                <a:gd name="T15" fmla="*/ 212 h 266"/>
                <a:gd name="T16" fmla="*/ 657 w 1040"/>
                <a:gd name="T17" fmla="*/ 166 h 266"/>
                <a:gd name="T18" fmla="*/ 655 w 1040"/>
                <a:gd name="T19" fmla="*/ 68 h 266"/>
                <a:gd name="T20" fmla="*/ 639 w 1040"/>
                <a:gd name="T21" fmla="*/ 52 h 266"/>
                <a:gd name="T22" fmla="*/ 770 w 1040"/>
                <a:gd name="T23" fmla="*/ 92 h 266"/>
                <a:gd name="T24" fmla="*/ 736 w 1040"/>
                <a:gd name="T25" fmla="*/ 62 h 266"/>
                <a:gd name="T26" fmla="*/ 679 w 1040"/>
                <a:gd name="T27" fmla="*/ 68 h 266"/>
                <a:gd name="T28" fmla="*/ 713 w 1040"/>
                <a:gd name="T29" fmla="*/ 122 h 266"/>
                <a:gd name="T30" fmla="*/ 730 w 1040"/>
                <a:gd name="T31" fmla="*/ 108 h 266"/>
                <a:gd name="T32" fmla="*/ 725 w 1040"/>
                <a:gd name="T33" fmla="*/ 159 h 266"/>
                <a:gd name="T34" fmla="*/ 680 w 1040"/>
                <a:gd name="T35" fmla="*/ 194 h 266"/>
                <a:gd name="T36" fmla="*/ 777 w 1040"/>
                <a:gd name="T37" fmla="*/ 172 h 266"/>
                <a:gd name="T38" fmla="*/ 616 w 1040"/>
                <a:gd name="T39" fmla="*/ 91 h 266"/>
                <a:gd name="T40" fmla="*/ 580 w 1040"/>
                <a:gd name="T41" fmla="*/ 61 h 266"/>
                <a:gd name="T42" fmla="*/ 572 w 1040"/>
                <a:gd name="T43" fmla="*/ 208 h 266"/>
                <a:gd name="T44" fmla="*/ 494 w 1040"/>
                <a:gd name="T45" fmla="*/ 210 h 266"/>
                <a:gd name="T46" fmla="*/ 523 w 1040"/>
                <a:gd name="T47" fmla="*/ 134 h 266"/>
                <a:gd name="T48" fmla="*/ 455 w 1040"/>
                <a:gd name="T49" fmla="*/ 89 h 266"/>
                <a:gd name="T50" fmla="*/ 462 w 1040"/>
                <a:gd name="T51" fmla="*/ 52 h 266"/>
                <a:gd name="T52" fmla="*/ 615 w 1040"/>
                <a:gd name="T53" fmla="*/ 52 h 266"/>
                <a:gd name="T54" fmla="*/ 616 w 1040"/>
                <a:gd name="T55" fmla="*/ 91 h 266"/>
                <a:gd name="T56" fmla="*/ 339 w 1040"/>
                <a:gd name="T57" fmla="*/ 202 h 266"/>
                <a:gd name="T58" fmla="*/ 324 w 1040"/>
                <a:gd name="T59" fmla="*/ 161 h 266"/>
                <a:gd name="T60" fmla="*/ 408 w 1040"/>
                <a:gd name="T61" fmla="*/ 200 h 266"/>
                <a:gd name="T62" fmla="*/ 373 w 1040"/>
                <a:gd name="T63" fmla="*/ 138 h 266"/>
                <a:gd name="T64" fmla="*/ 340 w 1040"/>
                <a:gd name="T65" fmla="*/ 63 h 266"/>
                <a:gd name="T66" fmla="*/ 416 w 1040"/>
                <a:gd name="T67" fmla="*/ 54 h 266"/>
                <a:gd name="T68" fmla="*/ 426 w 1040"/>
                <a:gd name="T69" fmla="*/ 93 h 266"/>
                <a:gd name="T70" fmla="*/ 374 w 1040"/>
                <a:gd name="T71" fmla="*/ 56 h 266"/>
                <a:gd name="T72" fmla="*/ 386 w 1040"/>
                <a:gd name="T73" fmla="*/ 117 h 266"/>
                <a:gd name="T74" fmla="*/ 420 w 1040"/>
                <a:gd name="T75" fmla="*/ 200 h 266"/>
                <a:gd name="T76" fmla="*/ 284 w 1040"/>
                <a:gd name="T77" fmla="*/ 204 h 266"/>
                <a:gd name="T78" fmla="*/ 267 w 1040"/>
                <a:gd name="T79" fmla="*/ 212 h 266"/>
                <a:gd name="T80" fmla="*/ 253 w 1040"/>
                <a:gd name="T81" fmla="*/ 200 h 266"/>
                <a:gd name="T82" fmla="*/ 238 w 1040"/>
                <a:gd name="T83" fmla="*/ 56 h 266"/>
                <a:gd name="T84" fmla="*/ 294 w 1040"/>
                <a:gd name="T85" fmla="*/ 51 h 266"/>
                <a:gd name="T86" fmla="*/ 276 w 1040"/>
                <a:gd name="T87" fmla="*/ 125 h 266"/>
                <a:gd name="T88" fmla="*/ 210 w 1040"/>
                <a:gd name="T89" fmla="*/ 213 h 266"/>
                <a:gd name="T90" fmla="*/ 107 w 1040"/>
                <a:gd name="T91" fmla="*/ 212 h 266"/>
                <a:gd name="T92" fmla="*/ 76 w 1040"/>
                <a:gd name="T93" fmla="*/ 209 h 266"/>
                <a:gd name="T94" fmla="*/ 101 w 1040"/>
                <a:gd name="T95" fmla="*/ 104 h 266"/>
                <a:gd name="T96" fmla="*/ 74 w 1040"/>
                <a:gd name="T97" fmla="*/ 54 h 266"/>
                <a:gd name="T98" fmla="*/ 147 w 1040"/>
                <a:gd name="T99" fmla="*/ 52 h 266"/>
                <a:gd name="T100" fmla="*/ 125 w 1040"/>
                <a:gd name="T101" fmla="*/ 68 h 266"/>
                <a:gd name="T102" fmla="*/ 123 w 1040"/>
                <a:gd name="T103" fmla="*/ 195 h 266"/>
                <a:gd name="T104" fmla="*/ 195 w 1040"/>
                <a:gd name="T105" fmla="*/ 190 h 266"/>
                <a:gd name="T106" fmla="*/ 215 w 1040"/>
                <a:gd name="T107" fmla="*/ 189 h 266"/>
                <a:gd name="T108" fmla="*/ 1040 w 1040"/>
                <a:gd name="T109" fmla="*/ 0 h 266"/>
                <a:gd name="T110" fmla="*/ 0 w 1040"/>
                <a:gd name="T1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40" h="266">
                  <a:moveTo>
                    <a:pt x="955" y="177"/>
                  </a:moveTo>
                  <a:lnTo>
                    <a:pt x="955" y="177"/>
                  </a:lnTo>
                  <a:cubicBezTo>
                    <a:pt x="948" y="190"/>
                    <a:pt x="938" y="199"/>
                    <a:pt x="926" y="205"/>
                  </a:cubicBezTo>
                  <a:cubicBezTo>
                    <a:pt x="914" y="211"/>
                    <a:pt x="899" y="215"/>
                    <a:pt x="879" y="215"/>
                  </a:cubicBezTo>
                  <a:cubicBezTo>
                    <a:pt x="875" y="215"/>
                    <a:pt x="869" y="214"/>
                    <a:pt x="863" y="214"/>
                  </a:cubicBezTo>
                  <a:cubicBezTo>
                    <a:pt x="851" y="213"/>
                    <a:pt x="844" y="212"/>
                    <a:pt x="842" y="212"/>
                  </a:cubicBezTo>
                  <a:cubicBezTo>
                    <a:pt x="816" y="212"/>
                    <a:pt x="800" y="213"/>
                    <a:pt x="795" y="213"/>
                  </a:cubicBezTo>
                  <a:cubicBezTo>
                    <a:pt x="793" y="213"/>
                    <a:pt x="791" y="213"/>
                    <a:pt x="791" y="211"/>
                  </a:cubicBezTo>
                  <a:cubicBezTo>
                    <a:pt x="791" y="210"/>
                    <a:pt x="792" y="210"/>
                    <a:pt x="793" y="209"/>
                  </a:cubicBezTo>
                  <a:cubicBezTo>
                    <a:pt x="794" y="209"/>
                    <a:pt x="797" y="209"/>
                    <a:pt x="802" y="208"/>
                  </a:cubicBezTo>
                  <a:cubicBezTo>
                    <a:pt x="808" y="207"/>
                    <a:pt x="813" y="204"/>
                    <a:pt x="815" y="200"/>
                  </a:cubicBezTo>
                  <a:cubicBezTo>
                    <a:pt x="818" y="196"/>
                    <a:pt x="820" y="182"/>
                    <a:pt x="820" y="160"/>
                  </a:cubicBezTo>
                  <a:lnTo>
                    <a:pt x="822" y="95"/>
                  </a:lnTo>
                  <a:cubicBezTo>
                    <a:pt x="822" y="88"/>
                    <a:pt x="822" y="80"/>
                    <a:pt x="821" y="74"/>
                  </a:cubicBezTo>
                  <a:cubicBezTo>
                    <a:pt x="820" y="67"/>
                    <a:pt x="818" y="62"/>
                    <a:pt x="816" y="60"/>
                  </a:cubicBezTo>
                  <a:cubicBezTo>
                    <a:pt x="814" y="58"/>
                    <a:pt x="810" y="57"/>
                    <a:pt x="806" y="56"/>
                  </a:cubicBezTo>
                  <a:cubicBezTo>
                    <a:pt x="802" y="56"/>
                    <a:pt x="801" y="55"/>
                    <a:pt x="801" y="53"/>
                  </a:cubicBezTo>
                  <a:cubicBezTo>
                    <a:pt x="801" y="51"/>
                    <a:pt x="801" y="51"/>
                    <a:pt x="803" y="51"/>
                  </a:cubicBezTo>
                  <a:cubicBezTo>
                    <a:pt x="805" y="51"/>
                    <a:pt x="810" y="51"/>
                    <a:pt x="818" y="52"/>
                  </a:cubicBezTo>
                  <a:cubicBezTo>
                    <a:pt x="826" y="52"/>
                    <a:pt x="836" y="53"/>
                    <a:pt x="845" y="53"/>
                  </a:cubicBezTo>
                  <a:lnTo>
                    <a:pt x="871" y="52"/>
                  </a:lnTo>
                  <a:cubicBezTo>
                    <a:pt x="902" y="52"/>
                    <a:pt x="926" y="60"/>
                    <a:pt x="943" y="75"/>
                  </a:cubicBezTo>
                  <a:cubicBezTo>
                    <a:pt x="959" y="91"/>
                    <a:pt x="967" y="110"/>
                    <a:pt x="967" y="134"/>
                  </a:cubicBezTo>
                  <a:cubicBezTo>
                    <a:pt x="967" y="151"/>
                    <a:pt x="963" y="165"/>
                    <a:pt x="955" y="177"/>
                  </a:cubicBezTo>
                  <a:close/>
                  <a:moveTo>
                    <a:pt x="778" y="178"/>
                  </a:moveTo>
                  <a:lnTo>
                    <a:pt x="778" y="178"/>
                  </a:lnTo>
                  <a:cubicBezTo>
                    <a:pt x="778" y="179"/>
                    <a:pt x="777" y="185"/>
                    <a:pt x="775" y="195"/>
                  </a:cubicBezTo>
                  <a:cubicBezTo>
                    <a:pt x="774" y="197"/>
                    <a:pt x="773" y="204"/>
                    <a:pt x="770" y="214"/>
                  </a:cubicBezTo>
                  <a:lnTo>
                    <a:pt x="719" y="214"/>
                  </a:lnTo>
                  <a:cubicBezTo>
                    <a:pt x="712" y="214"/>
                    <a:pt x="701" y="214"/>
                    <a:pt x="687" y="213"/>
                  </a:cubicBezTo>
                  <a:cubicBezTo>
                    <a:pt x="673" y="213"/>
                    <a:pt x="660" y="212"/>
                    <a:pt x="649" y="212"/>
                  </a:cubicBezTo>
                  <a:cubicBezTo>
                    <a:pt x="638" y="212"/>
                    <a:pt x="632" y="212"/>
                    <a:pt x="632" y="212"/>
                  </a:cubicBezTo>
                  <a:cubicBezTo>
                    <a:pt x="632" y="211"/>
                    <a:pt x="631" y="211"/>
                    <a:pt x="631" y="210"/>
                  </a:cubicBezTo>
                  <a:cubicBezTo>
                    <a:pt x="631" y="209"/>
                    <a:pt x="633" y="208"/>
                    <a:pt x="635" y="208"/>
                  </a:cubicBezTo>
                  <a:cubicBezTo>
                    <a:pt x="644" y="208"/>
                    <a:pt x="650" y="205"/>
                    <a:pt x="653" y="201"/>
                  </a:cubicBezTo>
                  <a:cubicBezTo>
                    <a:pt x="656" y="196"/>
                    <a:pt x="657" y="184"/>
                    <a:pt x="657" y="166"/>
                  </a:cubicBezTo>
                  <a:lnTo>
                    <a:pt x="657" y="141"/>
                  </a:lnTo>
                  <a:lnTo>
                    <a:pt x="658" y="117"/>
                  </a:lnTo>
                  <a:cubicBezTo>
                    <a:pt x="658" y="112"/>
                    <a:pt x="657" y="104"/>
                    <a:pt x="657" y="90"/>
                  </a:cubicBezTo>
                  <a:cubicBezTo>
                    <a:pt x="656" y="77"/>
                    <a:pt x="656" y="70"/>
                    <a:pt x="655" y="68"/>
                  </a:cubicBezTo>
                  <a:cubicBezTo>
                    <a:pt x="655" y="66"/>
                    <a:pt x="654" y="64"/>
                    <a:pt x="652" y="62"/>
                  </a:cubicBezTo>
                  <a:cubicBezTo>
                    <a:pt x="650" y="61"/>
                    <a:pt x="645" y="59"/>
                    <a:pt x="638" y="57"/>
                  </a:cubicBezTo>
                  <a:cubicBezTo>
                    <a:pt x="636" y="56"/>
                    <a:pt x="635" y="55"/>
                    <a:pt x="635" y="54"/>
                  </a:cubicBezTo>
                  <a:cubicBezTo>
                    <a:pt x="635" y="53"/>
                    <a:pt x="636" y="52"/>
                    <a:pt x="639" y="52"/>
                  </a:cubicBezTo>
                  <a:lnTo>
                    <a:pt x="664" y="53"/>
                  </a:lnTo>
                  <a:cubicBezTo>
                    <a:pt x="673" y="54"/>
                    <a:pt x="694" y="54"/>
                    <a:pt x="729" y="54"/>
                  </a:cubicBezTo>
                  <a:cubicBezTo>
                    <a:pt x="751" y="54"/>
                    <a:pt x="763" y="54"/>
                    <a:pt x="763" y="54"/>
                  </a:cubicBezTo>
                  <a:cubicBezTo>
                    <a:pt x="766" y="63"/>
                    <a:pt x="768" y="76"/>
                    <a:pt x="770" y="92"/>
                  </a:cubicBezTo>
                  <a:cubicBezTo>
                    <a:pt x="770" y="93"/>
                    <a:pt x="769" y="93"/>
                    <a:pt x="769" y="93"/>
                  </a:cubicBezTo>
                  <a:cubicBezTo>
                    <a:pt x="768" y="93"/>
                    <a:pt x="768" y="93"/>
                    <a:pt x="767" y="92"/>
                  </a:cubicBezTo>
                  <a:cubicBezTo>
                    <a:pt x="761" y="83"/>
                    <a:pt x="756" y="76"/>
                    <a:pt x="751" y="72"/>
                  </a:cubicBezTo>
                  <a:cubicBezTo>
                    <a:pt x="746" y="67"/>
                    <a:pt x="741" y="64"/>
                    <a:pt x="736" y="62"/>
                  </a:cubicBezTo>
                  <a:cubicBezTo>
                    <a:pt x="730" y="60"/>
                    <a:pt x="722" y="59"/>
                    <a:pt x="709" y="59"/>
                  </a:cubicBezTo>
                  <a:cubicBezTo>
                    <a:pt x="697" y="59"/>
                    <a:pt x="688" y="59"/>
                    <a:pt x="681" y="61"/>
                  </a:cubicBezTo>
                  <a:cubicBezTo>
                    <a:pt x="680" y="62"/>
                    <a:pt x="680" y="63"/>
                    <a:pt x="680" y="65"/>
                  </a:cubicBezTo>
                  <a:cubicBezTo>
                    <a:pt x="680" y="66"/>
                    <a:pt x="680" y="67"/>
                    <a:pt x="679" y="68"/>
                  </a:cubicBezTo>
                  <a:cubicBezTo>
                    <a:pt x="679" y="75"/>
                    <a:pt x="678" y="92"/>
                    <a:pt x="678" y="121"/>
                  </a:cubicBezTo>
                  <a:cubicBezTo>
                    <a:pt x="678" y="122"/>
                    <a:pt x="678" y="124"/>
                    <a:pt x="678" y="126"/>
                  </a:cubicBezTo>
                  <a:cubicBezTo>
                    <a:pt x="685" y="127"/>
                    <a:pt x="689" y="127"/>
                    <a:pt x="691" y="127"/>
                  </a:cubicBezTo>
                  <a:cubicBezTo>
                    <a:pt x="701" y="127"/>
                    <a:pt x="709" y="125"/>
                    <a:pt x="713" y="122"/>
                  </a:cubicBezTo>
                  <a:cubicBezTo>
                    <a:pt x="718" y="119"/>
                    <a:pt x="722" y="112"/>
                    <a:pt x="725" y="102"/>
                  </a:cubicBezTo>
                  <a:cubicBezTo>
                    <a:pt x="726" y="101"/>
                    <a:pt x="727" y="100"/>
                    <a:pt x="728" y="100"/>
                  </a:cubicBezTo>
                  <a:cubicBezTo>
                    <a:pt x="729" y="100"/>
                    <a:pt x="730" y="101"/>
                    <a:pt x="730" y="103"/>
                  </a:cubicBezTo>
                  <a:lnTo>
                    <a:pt x="730" y="108"/>
                  </a:lnTo>
                  <a:cubicBezTo>
                    <a:pt x="729" y="115"/>
                    <a:pt x="729" y="121"/>
                    <a:pt x="729" y="128"/>
                  </a:cubicBezTo>
                  <a:cubicBezTo>
                    <a:pt x="729" y="139"/>
                    <a:pt x="729" y="149"/>
                    <a:pt x="729" y="158"/>
                  </a:cubicBezTo>
                  <a:cubicBezTo>
                    <a:pt x="729" y="161"/>
                    <a:pt x="729" y="162"/>
                    <a:pt x="727" y="162"/>
                  </a:cubicBezTo>
                  <a:cubicBezTo>
                    <a:pt x="726" y="162"/>
                    <a:pt x="725" y="161"/>
                    <a:pt x="725" y="159"/>
                  </a:cubicBezTo>
                  <a:cubicBezTo>
                    <a:pt x="723" y="150"/>
                    <a:pt x="720" y="143"/>
                    <a:pt x="714" y="138"/>
                  </a:cubicBezTo>
                  <a:cubicBezTo>
                    <a:pt x="709" y="134"/>
                    <a:pt x="697" y="132"/>
                    <a:pt x="678" y="132"/>
                  </a:cubicBezTo>
                  <a:cubicBezTo>
                    <a:pt x="678" y="138"/>
                    <a:pt x="678" y="148"/>
                    <a:pt x="678" y="161"/>
                  </a:cubicBezTo>
                  <a:cubicBezTo>
                    <a:pt x="678" y="178"/>
                    <a:pt x="679" y="189"/>
                    <a:pt x="680" y="194"/>
                  </a:cubicBezTo>
                  <a:cubicBezTo>
                    <a:pt x="681" y="198"/>
                    <a:pt x="684" y="202"/>
                    <a:pt x="689" y="205"/>
                  </a:cubicBezTo>
                  <a:cubicBezTo>
                    <a:pt x="693" y="207"/>
                    <a:pt x="701" y="209"/>
                    <a:pt x="712" y="209"/>
                  </a:cubicBezTo>
                  <a:cubicBezTo>
                    <a:pt x="744" y="209"/>
                    <a:pt x="764" y="198"/>
                    <a:pt x="774" y="176"/>
                  </a:cubicBezTo>
                  <a:cubicBezTo>
                    <a:pt x="775" y="173"/>
                    <a:pt x="776" y="172"/>
                    <a:pt x="777" y="172"/>
                  </a:cubicBezTo>
                  <a:cubicBezTo>
                    <a:pt x="778" y="172"/>
                    <a:pt x="779" y="173"/>
                    <a:pt x="779" y="175"/>
                  </a:cubicBezTo>
                  <a:cubicBezTo>
                    <a:pt x="779" y="176"/>
                    <a:pt x="779" y="177"/>
                    <a:pt x="778" y="178"/>
                  </a:cubicBezTo>
                  <a:close/>
                  <a:moveTo>
                    <a:pt x="616" y="91"/>
                  </a:moveTo>
                  <a:lnTo>
                    <a:pt x="616" y="91"/>
                  </a:lnTo>
                  <a:cubicBezTo>
                    <a:pt x="615" y="91"/>
                    <a:pt x="614" y="90"/>
                    <a:pt x="613" y="90"/>
                  </a:cubicBezTo>
                  <a:cubicBezTo>
                    <a:pt x="613" y="89"/>
                    <a:pt x="611" y="87"/>
                    <a:pt x="609" y="83"/>
                  </a:cubicBezTo>
                  <a:cubicBezTo>
                    <a:pt x="605" y="76"/>
                    <a:pt x="600" y="71"/>
                    <a:pt x="596" y="68"/>
                  </a:cubicBezTo>
                  <a:cubicBezTo>
                    <a:pt x="591" y="64"/>
                    <a:pt x="586" y="62"/>
                    <a:pt x="580" y="61"/>
                  </a:cubicBezTo>
                  <a:cubicBezTo>
                    <a:pt x="575" y="60"/>
                    <a:pt x="563" y="60"/>
                    <a:pt x="546" y="59"/>
                  </a:cubicBezTo>
                  <a:cubicBezTo>
                    <a:pt x="545" y="72"/>
                    <a:pt x="545" y="86"/>
                    <a:pt x="545" y="101"/>
                  </a:cubicBezTo>
                  <a:cubicBezTo>
                    <a:pt x="545" y="154"/>
                    <a:pt x="546" y="184"/>
                    <a:pt x="548" y="194"/>
                  </a:cubicBezTo>
                  <a:cubicBezTo>
                    <a:pt x="550" y="203"/>
                    <a:pt x="558" y="208"/>
                    <a:pt x="572" y="208"/>
                  </a:cubicBezTo>
                  <a:cubicBezTo>
                    <a:pt x="575" y="208"/>
                    <a:pt x="577" y="208"/>
                    <a:pt x="577" y="210"/>
                  </a:cubicBezTo>
                  <a:cubicBezTo>
                    <a:pt x="577" y="211"/>
                    <a:pt x="576" y="212"/>
                    <a:pt x="572" y="212"/>
                  </a:cubicBezTo>
                  <a:lnTo>
                    <a:pt x="497" y="212"/>
                  </a:lnTo>
                  <a:cubicBezTo>
                    <a:pt x="495" y="212"/>
                    <a:pt x="494" y="211"/>
                    <a:pt x="494" y="210"/>
                  </a:cubicBezTo>
                  <a:cubicBezTo>
                    <a:pt x="494" y="208"/>
                    <a:pt x="496" y="208"/>
                    <a:pt x="500" y="208"/>
                  </a:cubicBezTo>
                  <a:cubicBezTo>
                    <a:pt x="507" y="208"/>
                    <a:pt x="512" y="206"/>
                    <a:pt x="516" y="202"/>
                  </a:cubicBezTo>
                  <a:cubicBezTo>
                    <a:pt x="520" y="199"/>
                    <a:pt x="522" y="194"/>
                    <a:pt x="523" y="188"/>
                  </a:cubicBezTo>
                  <a:cubicBezTo>
                    <a:pt x="523" y="181"/>
                    <a:pt x="523" y="163"/>
                    <a:pt x="523" y="134"/>
                  </a:cubicBezTo>
                  <a:cubicBezTo>
                    <a:pt x="523" y="109"/>
                    <a:pt x="523" y="84"/>
                    <a:pt x="521" y="59"/>
                  </a:cubicBezTo>
                  <a:cubicBezTo>
                    <a:pt x="515" y="59"/>
                    <a:pt x="510" y="59"/>
                    <a:pt x="507" y="59"/>
                  </a:cubicBezTo>
                  <a:cubicBezTo>
                    <a:pt x="490" y="59"/>
                    <a:pt x="477" y="62"/>
                    <a:pt x="469" y="70"/>
                  </a:cubicBezTo>
                  <a:cubicBezTo>
                    <a:pt x="461" y="77"/>
                    <a:pt x="457" y="84"/>
                    <a:pt x="455" y="89"/>
                  </a:cubicBezTo>
                  <a:cubicBezTo>
                    <a:pt x="455" y="91"/>
                    <a:pt x="454" y="92"/>
                    <a:pt x="452" y="92"/>
                  </a:cubicBezTo>
                  <a:cubicBezTo>
                    <a:pt x="451" y="92"/>
                    <a:pt x="451" y="92"/>
                    <a:pt x="450" y="91"/>
                  </a:cubicBezTo>
                  <a:cubicBezTo>
                    <a:pt x="450" y="82"/>
                    <a:pt x="452" y="69"/>
                    <a:pt x="455" y="52"/>
                  </a:cubicBezTo>
                  <a:cubicBezTo>
                    <a:pt x="459" y="52"/>
                    <a:pt x="461" y="52"/>
                    <a:pt x="462" y="52"/>
                  </a:cubicBezTo>
                  <a:cubicBezTo>
                    <a:pt x="468" y="52"/>
                    <a:pt x="477" y="52"/>
                    <a:pt x="488" y="53"/>
                  </a:cubicBezTo>
                  <a:cubicBezTo>
                    <a:pt x="499" y="54"/>
                    <a:pt x="517" y="54"/>
                    <a:pt x="540" y="54"/>
                  </a:cubicBezTo>
                  <a:cubicBezTo>
                    <a:pt x="565" y="54"/>
                    <a:pt x="580" y="54"/>
                    <a:pt x="588" y="53"/>
                  </a:cubicBezTo>
                  <a:cubicBezTo>
                    <a:pt x="594" y="52"/>
                    <a:pt x="603" y="52"/>
                    <a:pt x="615" y="52"/>
                  </a:cubicBezTo>
                  <a:cubicBezTo>
                    <a:pt x="616" y="58"/>
                    <a:pt x="617" y="64"/>
                    <a:pt x="617" y="70"/>
                  </a:cubicBezTo>
                  <a:cubicBezTo>
                    <a:pt x="617" y="78"/>
                    <a:pt x="618" y="83"/>
                    <a:pt x="618" y="86"/>
                  </a:cubicBezTo>
                  <a:cubicBezTo>
                    <a:pt x="619" y="86"/>
                    <a:pt x="619" y="87"/>
                    <a:pt x="619" y="88"/>
                  </a:cubicBezTo>
                  <a:cubicBezTo>
                    <a:pt x="619" y="90"/>
                    <a:pt x="618" y="91"/>
                    <a:pt x="616" y="91"/>
                  </a:cubicBezTo>
                  <a:close/>
                  <a:moveTo>
                    <a:pt x="420" y="200"/>
                  </a:moveTo>
                  <a:lnTo>
                    <a:pt x="420" y="200"/>
                  </a:lnTo>
                  <a:cubicBezTo>
                    <a:pt x="409" y="210"/>
                    <a:pt x="396" y="215"/>
                    <a:pt x="381" y="215"/>
                  </a:cubicBezTo>
                  <a:cubicBezTo>
                    <a:pt x="367" y="215"/>
                    <a:pt x="353" y="210"/>
                    <a:pt x="339" y="202"/>
                  </a:cubicBezTo>
                  <a:cubicBezTo>
                    <a:pt x="336" y="204"/>
                    <a:pt x="334" y="207"/>
                    <a:pt x="334" y="210"/>
                  </a:cubicBezTo>
                  <a:cubicBezTo>
                    <a:pt x="333" y="212"/>
                    <a:pt x="332" y="214"/>
                    <a:pt x="330" y="214"/>
                  </a:cubicBezTo>
                  <a:cubicBezTo>
                    <a:pt x="329" y="214"/>
                    <a:pt x="328" y="212"/>
                    <a:pt x="328" y="209"/>
                  </a:cubicBezTo>
                  <a:cubicBezTo>
                    <a:pt x="327" y="205"/>
                    <a:pt x="326" y="190"/>
                    <a:pt x="324" y="161"/>
                  </a:cubicBezTo>
                  <a:cubicBezTo>
                    <a:pt x="324" y="160"/>
                    <a:pt x="325" y="160"/>
                    <a:pt x="327" y="160"/>
                  </a:cubicBezTo>
                  <a:cubicBezTo>
                    <a:pt x="328" y="160"/>
                    <a:pt x="329" y="161"/>
                    <a:pt x="330" y="163"/>
                  </a:cubicBezTo>
                  <a:cubicBezTo>
                    <a:pt x="342" y="194"/>
                    <a:pt x="360" y="210"/>
                    <a:pt x="382" y="210"/>
                  </a:cubicBezTo>
                  <a:cubicBezTo>
                    <a:pt x="393" y="210"/>
                    <a:pt x="402" y="206"/>
                    <a:pt x="408" y="200"/>
                  </a:cubicBezTo>
                  <a:cubicBezTo>
                    <a:pt x="415" y="193"/>
                    <a:pt x="418" y="185"/>
                    <a:pt x="418" y="177"/>
                  </a:cubicBezTo>
                  <a:cubicBezTo>
                    <a:pt x="418" y="171"/>
                    <a:pt x="416" y="165"/>
                    <a:pt x="413" y="160"/>
                  </a:cubicBezTo>
                  <a:cubicBezTo>
                    <a:pt x="409" y="155"/>
                    <a:pt x="405" y="151"/>
                    <a:pt x="399" y="148"/>
                  </a:cubicBezTo>
                  <a:cubicBezTo>
                    <a:pt x="394" y="145"/>
                    <a:pt x="385" y="141"/>
                    <a:pt x="373" y="138"/>
                  </a:cubicBezTo>
                  <a:cubicBezTo>
                    <a:pt x="357" y="133"/>
                    <a:pt x="347" y="128"/>
                    <a:pt x="341" y="123"/>
                  </a:cubicBezTo>
                  <a:cubicBezTo>
                    <a:pt x="336" y="119"/>
                    <a:pt x="332" y="114"/>
                    <a:pt x="329" y="108"/>
                  </a:cubicBezTo>
                  <a:cubicBezTo>
                    <a:pt x="326" y="103"/>
                    <a:pt x="325" y="97"/>
                    <a:pt x="325" y="92"/>
                  </a:cubicBezTo>
                  <a:cubicBezTo>
                    <a:pt x="325" y="81"/>
                    <a:pt x="330" y="72"/>
                    <a:pt x="340" y="63"/>
                  </a:cubicBezTo>
                  <a:cubicBezTo>
                    <a:pt x="350" y="55"/>
                    <a:pt x="362" y="51"/>
                    <a:pt x="376" y="51"/>
                  </a:cubicBezTo>
                  <a:cubicBezTo>
                    <a:pt x="381" y="51"/>
                    <a:pt x="387" y="52"/>
                    <a:pt x="393" y="53"/>
                  </a:cubicBezTo>
                  <a:cubicBezTo>
                    <a:pt x="399" y="55"/>
                    <a:pt x="405" y="58"/>
                    <a:pt x="411" y="61"/>
                  </a:cubicBezTo>
                  <a:cubicBezTo>
                    <a:pt x="413" y="59"/>
                    <a:pt x="415" y="57"/>
                    <a:pt x="416" y="54"/>
                  </a:cubicBezTo>
                  <a:cubicBezTo>
                    <a:pt x="416" y="52"/>
                    <a:pt x="417" y="51"/>
                    <a:pt x="418" y="51"/>
                  </a:cubicBezTo>
                  <a:cubicBezTo>
                    <a:pt x="419" y="51"/>
                    <a:pt x="420" y="52"/>
                    <a:pt x="421" y="53"/>
                  </a:cubicBezTo>
                  <a:cubicBezTo>
                    <a:pt x="421" y="56"/>
                    <a:pt x="422" y="62"/>
                    <a:pt x="423" y="70"/>
                  </a:cubicBezTo>
                  <a:lnTo>
                    <a:pt x="426" y="93"/>
                  </a:lnTo>
                  <a:cubicBezTo>
                    <a:pt x="426" y="95"/>
                    <a:pt x="425" y="96"/>
                    <a:pt x="423" y="96"/>
                  </a:cubicBezTo>
                  <a:cubicBezTo>
                    <a:pt x="422" y="96"/>
                    <a:pt x="421" y="95"/>
                    <a:pt x="421" y="93"/>
                  </a:cubicBezTo>
                  <a:cubicBezTo>
                    <a:pt x="416" y="82"/>
                    <a:pt x="410" y="74"/>
                    <a:pt x="402" y="66"/>
                  </a:cubicBezTo>
                  <a:cubicBezTo>
                    <a:pt x="393" y="60"/>
                    <a:pt x="384" y="56"/>
                    <a:pt x="374" y="56"/>
                  </a:cubicBezTo>
                  <a:cubicBezTo>
                    <a:pt x="364" y="56"/>
                    <a:pt x="357" y="59"/>
                    <a:pt x="352" y="65"/>
                  </a:cubicBezTo>
                  <a:cubicBezTo>
                    <a:pt x="347" y="71"/>
                    <a:pt x="344" y="77"/>
                    <a:pt x="344" y="84"/>
                  </a:cubicBezTo>
                  <a:cubicBezTo>
                    <a:pt x="344" y="92"/>
                    <a:pt x="347" y="98"/>
                    <a:pt x="352" y="102"/>
                  </a:cubicBezTo>
                  <a:cubicBezTo>
                    <a:pt x="358" y="107"/>
                    <a:pt x="369" y="112"/>
                    <a:pt x="386" y="117"/>
                  </a:cubicBezTo>
                  <a:cubicBezTo>
                    <a:pt x="398" y="121"/>
                    <a:pt x="408" y="125"/>
                    <a:pt x="414" y="128"/>
                  </a:cubicBezTo>
                  <a:cubicBezTo>
                    <a:pt x="420" y="132"/>
                    <a:pt x="426" y="137"/>
                    <a:pt x="430" y="144"/>
                  </a:cubicBezTo>
                  <a:cubicBezTo>
                    <a:pt x="434" y="150"/>
                    <a:pt x="436" y="158"/>
                    <a:pt x="436" y="165"/>
                  </a:cubicBezTo>
                  <a:cubicBezTo>
                    <a:pt x="436" y="178"/>
                    <a:pt x="431" y="189"/>
                    <a:pt x="420" y="200"/>
                  </a:cubicBezTo>
                  <a:close/>
                  <a:moveTo>
                    <a:pt x="277" y="168"/>
                  </a:moveTo>
                  <a:lnTo>
                    <a:pt x="277" y="168"/>
                  </a:lnTo>
                  <a:cubicBezTo>
                    <a:pt x="278" y="184"/>
                    <a:pt x="279" y="193"/>
                    <a:pt x="280" y="196"/>
                  </a:cubicBezTo>
                  <a:cubicBezTo>
                    <a:pt x="280" y="199"/>
                    <a:pt x="282" y="202"/>
                    <a:pt x="284" y="204"/>
                  </a:cubicBezTo>
                  <a:cubicBezTo>
                    <a:pt x="286" y="206"/>
                    <a:pt x="291" y="207"/>
                    <a:pt x="297" y="208"/>
                  </a:cubicBezTo>
                  <a:cubicBezTo>
                    <a:pt x="299" y="208"/>
                    <a:pt x="300" y="209"/>
                    <a:pt x="300" y="210"/>
                  </a:cubicBezTo>
                  <a:cubicBezTo>
                    <a:pt x="300" y="212"/>
                    <a:pt x="299" y="213"/>
                    <a:pt x="297" y="213"/>
                  </a:cubicBezTo>
                  <a:lnTo>
                    <a:pt x="267" y="212"/>
                  </a:lnTo>
                  <a:lnTo>
                    <a:pt x="241" y="213"/>
                  </a:lnTo>
                  <a:cubicBezTo>
                    <a:pt x="238" y="213"/>
                    <a:pt x="237" y="212"/>
                    <a:pt x="237" y="210"/>
                  </a:cubicBezTo>
                  <a:cubicBezTo>
                    <a:pt x="237" y="208"/>
                    <a:pt x="238" y="208"/>
                    <a:pt x="240" y="208"/>
                  </a:cubicBezTo>
                  <a:cubicBezTo>
                    <a:pt x="248" y="207"/>
                    <a:pt x="252" y="205"/>
                    <a:pt x="253" y="200"/>
                  </a:cubicBezTo>
                  <a:cubicBezTo>
                    <a:pt x="255" y="195"/>
                    <a:pt x="255" y="180"/>
                    <a:pt x="255" y="153"/>
                  </a:cubicBezTo>
                  <a:cubicBezTo>
                    <a:pt x="255" y="128"/>
                    <a:pt x="255" y="107"/>
                    <a:pt x="255" y="92"/>
                  </a:cubicBezTo>
                  <a:cubicBezTo>
                    <a:pt x="254" y="76"/>
                    <a:pt x="253" y="66"/>
                    <a:pt x="251" y="63"/>
                  </a:cubicBezTo>
                  <a:cubicBezTo>
                    <a:pt x="249" y="59"/>
                    <a:pt x="244" y="57"/>
                    <a:pt x="238" y="56"/>
                  </a:cubicBezTo>
                  <a:cubicBezTo>
                    <a:pt x="236" y="56"/>
                    <a:pt x="235" y="55"/>
                    <a:pt x="235" y="54"/>
                  </a:cubicBezTo>
                  <a:cubicBezTo>
                    <a:pt x="235" y="52"/>
                    <a:pt x="236" y="51"/>
                    <a:pt x="238" y="51"/>
                  </a:cubicBezTo>
                  <a:lnTo>
                    <a:pt x="260" y="52"/>
                  </a:lnTo>
                  <a:lnTo>
                    <a:pt x="294" y="51"/>
                  </a:lnTo>
                  <a:cubicBezTo>
                    <a:pt x="298" y="51"/>
                    <a:pt x="300" y="52"/>
                    <a:pt x="300" y="54"/>
                  </a:cubicBezTo>
                  <a:cubicBezTo>
                    <a:pt x="300" y="55"/>
                    <a:pt x="299" y="56"/>
                    <a:pt x="297" y="56"/>
                  </a:cubicBezTo>
                  <a:cubicBezTo>
                    <a:pt x="288" y="57"/>
                    <a:pt x="282" y="61"/>
                    <a:pt x="280" y="66"/>
                  </a:cubicBezTo>
                  <a:cubicBezTo>
                    <a:pt x="278" y="71"/>
                    <a:pt x="276" y="91"/>
                    <a:pt x="276" y="125"/>
                  </a:cubicBezTo>
                  <a:cubicBezTo>
                    <a:pt x="276" y="138"/>
                    <a:pt x="277" y="152"/>
                    <a:pt x="277" y="168"/>
                  </a:cubicBezTo>
                  <a:close/>
                  <a:moveTo>
                    <a:pt x="215" y="189"/>
                  </a:moveTo>
                  <a:lnTo>
                    <a:pt x="215" y="189"/>
                  </a:lnTo>
                  <a:cubicBezTo>
                    <a:pt x="212" y="203"/>
                    <a:pt x="211" y="211"/>
                    <a:pt x="210" y="213"/>
                  </a:cubicBezTo>
                  <a:cubicBezTo>
                    <a:pt x="206" y="213"/>
                    <a:pt x="204" y="213"/>
                    <a:pt x="204" y="213"/>
                  </a:cubicBezTo>
                  <a:cubicBezTo>
                    <a:pt x="201" y="213"/>
                    <a:pt x="195" y="213"/>
                    <a:pt x="187" y="213"/>
                  </a:cubicBezTo>
                  <a:cubicBezTo>
                    <a:pt x="179" y="212"/>
                    <a:pt x="163" y="212"/>
                    <a:pt x="138" y="212"/>
                  </a:cubicBezTo>
                  <a:lnTo>
                    <a:pt x="107" y="212"/>
                  </a:lnTo>
                  <a:cubicBezTo>
                    <a:pt x="106" y="212"/>
                    <a:pt x="102" y="212"/>
                    <a:pt x="95" y="213"/>
                  </a:cubicBezTo>
                  <a:cubicBezTo>
                    <a:pt x="87" y="213"/>
                    <a:pt x="83" y="213"/>
                    <a:pt x="81" y="213"/>
                  </a:cubicBezTo>
                  <a:cubicBezTo>
                    <a:pt x="75" y="213"/>
                    <a:pt x="72" y="213"/>
                    <a:pt x="72" y="211"/>
                  </a:cubicBezTo>
                  <a:cubicBezTo>
                    <a:pt x="72" y="210"/>
                    <a:pt x="73" y="209"/>
                    <a:pt x="76" y="209"/>
                  </a:cubicBezTo>
                  <a:cubicBezTo>
                    <a:pt x="84" y="208"/>
                    <a:pt x="89" y="207"/>
                    <a:pt x="92" y="204"/>
                  </a:cubicBezTo>
                  <a:cubicBezTo>
                    <a:pt x="95" y="201"/>
                    <a:pt x="98" y="197"/>
                    <a:pt x="99" y="191"/>
                  </a:cubicBezTo>
                  <a:cubicBezTo>
                    <a:pt x="100" y="186"/>
                    <a:pt x="100" y="171"/>
                    <a:pt x="100" y="148"/>
                  </a:cubicBezTo>
                  <a:lnTo>
                    <a:pt x="101" y="104"/>
                  </a:lnTo>
                  <a:cubicBezTo>
                    <a:pt x="101" y="90"/>
                    <a:pt x="100" y="80"/>
                    <a:pt x="99" y="74"/>
                  </a:cubicBezTo>
                  <a:cubicBezTo>
                    <a:pt x="97" y="69"/>
                    <a:pt x="95" y="64"/>
                    <a:pt x="91" y="61"/>
                  </a:cubicBezTo>
                  <a:cubicBezTo>
                    <a:pt x="87" y="58"/>
                    <a:pt x="82" y="57"/>
                    <a:pt x="77" y="56"/>
                  </a:cubicBezTo>
                  <a:cubicBezTo>
                    <a:pt x="75" y="56"/>
                    <a:pt x="74" y="55"/>
                    <a:pt x="74" y="54"/>
                  </a:cubicBezTo>
                  <a:cubicBezTo>
                    <a:pt x="74" y="52"/>
                    <a:pt x="75" y="51"/>
                    <a:pt x="77" y="51"/>
                  </a:cubicBezTo>
                  <a:cubicBezTo>
                    <a:pt x="78" y="51"/>
                    <a:pt x="79" y="51"/>
                    <a:pt x="80" y="51"/>
                  </a:cubicBezTo>
                  <a:cubicBezTo>
                    <a:pt x="93" y="52"/>
                    <a:pt x="108" y="53"/>
                    <a:pt x="126" y="53"/>
                  </a:cubicBezTo>
                  <a:lnTo>
                    <a:pt x="147" y="52"/>
                  </a:lnTo>
                  <a:cubicBezTo>
                    <a:pt x="149" y="52"/>
                    <a:pt x="150" y="53"/>
                    <a:pt x="150" y="55"/>
                  </a:cubicBezTo>
                  <a:cubicBezTo>
                    <a:pt x="150" y="56"/>
                    <a:pt x="149" y="57"/>
                    <a:pt x="147" y="57"/>
                  </a:cubicBezTo>
                  <a:cubicBezTo>
                    <a:pt x="141" y="57"/>
                    <a:pt x="136" y="58"/>
                    <a:pt x="132" y="60"/>
                  </a:cubicBezTo>
                  <a:cubicBezTo>
                    <a:pt x="129" y="63"/>
                    <a:pt x="126" y="65"/>
                    <a:pt x="125" y="68"/>
                  </a:cubicBezTo>
                  <a:cubicBezTo>
                    <a:pt x="123" y="71"/>
                    <a:pt x="123" y="77"/>
                    <a:pt x="123" y="86"/>
                  </a:cubicBezTo>
                  <a:lnTo>
                    <a:pt x="122" y="143"/>
                  </a:lnTo>
                  <a:lnTo>
                    <a:pt x="122" y="176"/>
                  </a:lnTo>
                  <a:cubicBezTo>
                    <a:pt x="122" y="186"/>
                    <a:pt x="123" y="192"/>
                    <a:pt x="123" y="195"/>
                  </a:cubicBezTo>
                  <a:cubicBezTo>
                    <a:pt x="124" y="198"/>
                    <a:pt x="126" y="201"/>
                    <a:pt x="129" y="203"/>
                  </a:cubicBezTo>
                  <a:cubicBezTo>
                    <a:pt x="131" y="206"/>
                    <a:pt x="136" y="207"/>
                    <a:pt x="143" y="207"/>
                  </a:cubicBezTo>
                  <a:cubicBezTo>
                    <a:pt x="144" y="207"/>
                    <a:pt x="151" y="207"/>
                    <a:pt x="165" y="206"/>
                  </a:cubicBezTo>
                  <a:cubicBezTo>
                    <a:pt x="176" y="205"/>
                    <a:pt x="186" y="199"/>
                    <a:pt x="195" y="190"/>
                  </a:cubicBezTo>
                  <a:cubicBezTo>
                    <a:pt x="204" y="180"/>
                    <a:pt x="210" y="172"/>
                    <a:pt x="213" y="165"/>
                  </a:cubicBezTo>
                  <a:cubicBezTo>
                    <a:pt x="214" y="162"/>
                    <a:pt x="215" y="161"/>
                    <a:pt x="216" y="161"/>
                  </a:cubicBezTo>
                  <a:cubicBezTo>
                    <a:pt x="218" y="161"/>
                    <a:pt x="218" y="162"/>
                    <a:pt x="218" y="164"/>
                  </a:cubicBezTo>
                  <a:cubicBezTo>
                    <a:pt x="218" y="167"/>
                    <a:pt x="217" y="175"/>
                    <a:pt x="215" y="189"/>
                  </a:cubicBezTo>
                  <a:close/>
                  <a:moveTo>
                    <a:pt x="0" y="266"/>
                  </a:moveTo>
                  <a:lnTo>
                    <a:pt x="0" y="266"/>
                  </a:lnTo>
                  <a:lnTo>
                    <a:pt x="1040" y="266"/>
                  </a:lnTo>
                  <a:lnTo>
                    <a:pt x="1040" y="0"/>
                  </a:lnTo>
                  <a:lnTo>
                    <a:pt x="0" y="0"/>
                  </a:lnTo>
                  <a:lnTo>
                    <a:pt x="0" y="266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838" y="5056"/>
              <a:ext cx="106" cy="139"/>
            </a:xfrm>
            <a:custGeom>
              <a:avLst/>
              <a:gdLst>
                <a:gd name="T0" fmla="*/ 0 w 174"/>
                <a:gd name="T1" fmla="*/ 229 h 229"/>
                <a:gd name="T2" fmla="*/ 0 w 174"/>
                <a:gd name="T3" fmla="*/ 229 h 229"/>
                <a:gd name="T4" fmla="*/ 0 w 174"/>
                <a:gd name="T5" fmla="*/ 0 h 229"/>
                <a:gd name="T6" fmla="*/ 72 w 174"/>
                <a:gd name="T7" fmla="*/ 0 h 229"/>
                <a:gd name="T8" fmla="*/ 72 w 174"/>
                <a:gd name="T9" fmla="*/ 178 h 229"/>
                <a:gd name="T10" fmla="*/ 174 w 174"/>
                <a:gd name="T11" fmla="*/ 178 h 229"/>
                <a:gd name="T12" fmla="*/ 174 w 174"/>
                <a:gd name="T13" fmla="*/ 229 h 229"/>
                <a:gd name="T14" fmla="*/ 0 w 174"/>
                <a:gd name="T15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229">
                  <a:moveTo>
                    <a:pt x="0" y="229"/>
                  </a:moveTo>
                  <a:lnTo>
                    <a:pt x="0" y="229"/>
                  </a:lnTo>
                  <a:lnTo>
                    <a:pt x="0" y="0"/>
                  </a:lnTo>
                  <a:lnTo>
                    <a:pt x="72" y="0"/>
                  </a:lnTo>
                  <a:lnTo>
                    <a:pt x="72" y="178"/>
                  </a:lnTo>
                  <a:lnTo>
                    <a:pt x="174" y="178"/>
                  </a:lnTo>
                  <a:lnTo>
                    <a:pt x="174" y="229"/>
                  </a:lnTo>
                  <a:lnTo>
                    <a:pt x="0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5953" y="5056"/>
              <a:ext cx="162" cy="139"/>
            </a:xfrm>
            <a:custGeom>
              <a:avLst/>
              <a:gdLst>
                <a:gd name="T0" fmla="*/ 267 w 267"/>
                <a:gd name="T1" fmla="*/ 229 h 229"/>
                <a:gd name="T2" fmla="*/ 267 w 267"/>
                <a:gd name="T3" fmla="*/ 229 h 229"/>
                <a:gd name="T4" fmla="*/ 184 w 267"/>
                <a:gd name="T5" fmla="*/ 229 h 229"/>
                <a:gd name="T6" fmla="*/ 132 w 267"/>
                <a:gd name="T7" fmla="*/ 157 h 229"/>
                <a:gd name="T8" fmla="*/ 81 w 267"/>
                <a:gd name="T9" fmla="*/ 229 h 229"/>
                <a:gd name="T10" fmla="*/ 0 w 267"/>
                <a:gd name="T11" fmla="*/ 229 h 229"/>
                <a:gd name="T12" fmla="*/ 88 w 267"/>
                <a:gd name="T13" fmla="*/ 111 h 229"/>
                <a:gd name="T14" fmla="*/ 5 w 267"/>
                <a:gd name="T15" fmla="*/ 0 h 229"/>
                <a:gd name="T16" fmla="*/ 85 w 267"/>
                <a:gd name="T17" fmla="*/ 0 h 229"/>
                <a:gd name="T18" fmla="*/ 133 w 267"/>
                <a:gd name="T19" fmla="*/ 70 h 229"/>
                <a:gd name="T20" fmla="*/ 179 w 267"/>
                <a:gd name="T21" fmla="*/ 0 h 229"/>
                <a:gd name="T22" fmla="*/ 261 w 267"/>
                <a:gd name="T23" fmla="*/ 0 h 229"/>
                <a:gd name="T24" fmla="*/ 177 w 267"/>
                <a:gd name="T25" fmla="*/ 116 h 229"/>
                <a:gd name="T26" fmla="*/ 267 w 267"/>
                <a:gd name="T2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7" h="229">
                  <a:moveTo>
                    <a:pt x="267" y="229"/>
                  </a:moveTo>
                  <a:lnTo>
                    <a:pt x="267" y="229"/>
                  </a:lnTo>
                  <a:lnTo>
                    <a:pt x="184" y="229"/>
                  </a:lnTo>
                  <a:lnTo>
                    <a:pt x="132" y="157"/>
                  </a:lnTo>
                  <a:lnTo>
                    <a:pt x="81" y="229"/>
                  </a:lnTo>
                  <a:lnTo>
                    <a:pt x="0" y="229"/>
                  </a:lnTo>
                  <a:lnTo>
                    <a:pt x="88" y="111"/>
                  </a:lnTo>
                  <a:lnTo>
                    <a:pt x="5" y="0"/>
                  </a:lnTo>
                  <a:lnTo>
                    <a:pt x="85" y="0"/>
                  </a:lnTo>
                  <a:lnTo>
                    <a:pt x="133" y="70"/>
                  </a:lnTo>
                  <a:lnTo>
                    <a:pt x="179" y="0"/>
                  </a:lnTo>
                  <a:lnTo>
                    <a:pt x="261" y="0"/>
                  </a:lnTo>
                  <a:lnTo>
                    <a:pt x="177" y="116"/>
                  </a:lnTo>
                  <a:lnTo>
                    <a:pt x="26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6133" y="5056"/>
              <a:ext cx="96" cy="139"/>
            </a:xfrm>
            <a:custGeom>
              <a:avLst/>
              <a:gdLst>
                <a:gd name="T0" fmla="*/ 71 w 157"/>
                <a:gd name="T1" fmla="*/ 229 h 229"/>
                <a:gd name="T2" fmla="*/ 71 w 157"/>
                <a:gd name="T3" fmla="*/ 229 h 229"/>
                <a:gd name="T4" fmla="*/ 0 w 157"/>
                <a:gd name="T5" fmla="*/ 229 h 229"/>
                <a:gd name="T6" fmla="*/ 0 w 157"/>
                <a:gd name="T7" fmla="*/ 0 h 229"/>
                <a:gd name="T8" fmla="*/ 157 w 157"/>
                <a:gd name="T9" fmla="*/ 0 h 229"/>
                <a:gd name="T10" fmla="*/ 157 w 157"/>
                <a:gd name="T11" fmla="*/ 49 h 229"/>
                <a:gd name="T12" fmla="*/ 71 w 157"/>
                <a:gd name="T13" fmla="*/ 49 h 229"/>
                <a:gd name="T14" fmla="*/ 71 w 157"/>
                <a:gd name="T15" fmla="*/ 92 h 229"/>
                <a:gd name="T16" fmla="*/ 151 w 157"/>
                <a:gd name="T17" fmla="*/ 92 h 229"/>
                <a:gd name="T18" fmla="*/ 151 w 157"/>
                <a:gd name="T19" fmla="*/ 142 h 229"/>
                <a:gd name="T20" fmla="*/ 71 w 157"/>
                <a:gd name="T21" fmla="*/ 142 h 229"/>
                <a:gd name="T22" fmla="*/ 71 w 15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229">
                  <a:moveTo>
                    <a:pt x="71" y="229"/>
                  </a:moveTo>
                  <a:lnTo>
                    <a:pt x="71" y="229"/>
                  </a:lnTo>
                  <a:lnTo>
                    <a:pt x="0" y="229"/>
                  </a:lnTo>
                  <a:lnTo>
                    <a:pt x="0" y="0"/>
                  </a:lnTo>
                  <a:lnTo>
                    <a:pt x="157" y="0"/>
                  </a:lnTo>
                  <a:lnTo>
                    <a:pt x="157" y="49"/>
                  </a:lnTo>
                  <a:lnTo>
                    <a:pt x="71" y="49"/>
                  </a:lnTo>
                  <a:lnTo>
                    <a:pt x="71" y="92"/>
                  </a:lnTo>
                  <a:lnTo>
                    <a:pt x="151" y="92"/>
                  </a:lnTo>
                  <a:lnTo>
                    <a:pt x="151" y="142"/>
                  </a:lnTo>
                  <a:lnTo>
                    <a:pt x="71" y="142"/>
                  </a:lnTo>
                  <a:lnTo>
                    <a:pt x="71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6244" y="5056"/>
              <a:ext cx="122" cy="139"/>
            </a:xfrm>
            <a:custGeom>
              <a:avLst/>
              <a:gdLst>
                <a:gd name="T0" fmla="*/ 137 w 202"/>
                <a:gd name="T1" fmla="*/ 229 h 229"/>
                <a:gd name="T2" fmla="*/ 137 w 202"/>
                <a:gd name="T3" fmla="*/ 229 h 229"/>
                <a:gd name="T4" fmla="*/ 65 w 202"/>
                <a:gd name="T5" fmla="*/ 229 h 229"/>
                <a:gd name="T6" fmla="*/ 65 w 202"/>
                <a:gd name="T7" fmla="*/ 50 h 229"/>
                <a:gd name="T8" fmla="*/ 0 w 202"/>
                <a:gd name="T9" fmla="*/ 50 h 229"/>
                <a:gd name="T10" fmla="*/ 0 w 202"/>
                <a:gd name="T11" fmla="*/ 0 h 229"/>
                <a:gd name="T12" fmla="*/ 202 w 202"/>
                <a:gd name="T13" fmla="*/ 0 h 229"/>
                <a:gd name="T14" fmla="*/ 202 w 202"/>
                <a:gd name="T15" fmla="*/ 50 h 229"/>
                <a:gd name="T16" fmla="*/ 137 w 202"/>
                <a:gd name="T17" fmla="*/ 50 h 229"/>
                <a:gd name="T18" fmla="*/ 137 w 202"/>
                <a:gd name="T19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229">
                  <a:moveTo>
                    <a:pt x="137" y="229"/>
                  </a:moveTo>
                  <a:lnTo>
                    <a:pt x="137" y="229"/>
                  </a:lnTo>
                  <a:lnTo>
                    <a:pt x="65" y="229"/>
                  </a:lnTo>
                  <a:lnTo>
                    <a:pt x="65" y="50"/>
                  </a:lnTo>
                  <a:lnTo>
                    <a:pt x="0" y="50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202" y="50"/>
                  </a:lnTo>
                  <a:lnTo>
                    <a:pt x="137" y="50"/>
                  </a:lnTo>
                  <a:lnTo>
                    <a:pt x="137" y="229"/>
                  </a:lnTo>
                  <a:close/>
                </a:path>
              </a:pathLst>
            </a:custGeom>
            <a:solidFill>
              <a:srgbClr val="FEFE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08818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6" y="2955779"/>
            <a:ext cx="3956311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4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7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nine lines of text.</a:t>
            </a:r>
          </a:p>
        </p:txBody>
      </p:sp>
    </p:spTree>
    <p:extLst>
      <p:ext uri="{BB962C8B-B14F-4D97-AF65-F5344CB8AC3E}">
        <p14:creationId xmlns:p14="http://schemas.microsoft.com/office/powerpoint/2010/main" val="1734487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196978"/>
            <a:ext cx="4219769" cy="5008563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smtClean="0"/>
              <a:t>Up to nine lines of 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8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28694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3202619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6" hasCustomPrompt="1"/>
          </p:nvPr>
        </p:nvSpPr>
        <p:spPr>
          <a:xfrm>
            <a:off x="6118322" y="1196976"/>
            <a:ext cx="2762088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1252319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/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286918" y="2955779"/>
            <a:ext cx="3997406" cy="94644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Prostokąt 4"/>
          <p:cNvSpPr/>
          <p:nvPr userDrawn="1"/>
        </p:nvSpPr>
        <p:spPr>
          <a:xfrm>
            <a:off x="4644829" y="0"/>
            <a:ext cx="4499174" cy="6858000"/>
          </a:xfrm>
          <a:prstGeom prst="rect">
            <a:avLst/>
          </a:prstGeom>
          <a:gradFill flip="none" rotWithShape="1">
            <a:gsLst>
              <a:gs pos="0">
                <a:srgbClr val="0C2F5A"/>
              </a:gs>
              <a:gs pos="40000">
                <a:srgbClr val="032448"/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43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</p:txBody>
      </p:sp>
      <p:sp>
        <p:nvSpPr>
          <p:cNvPr id="10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1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12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959344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28691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68242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4"/>
            <a:ext cx="4184754" cy="243591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3744097"/>
            <a:ext cx="4184754" cy="2461440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451257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878226"/>
            <a:ext cx="8593931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8036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4" hasCustomPrompt="1"/>
          </p:nvPr>
        </p:nvSpPr>
        <p:spPr>
          <a:xfrm>
            <a:off x="4660643" y="1878226"/>
            <a:ext cx="4219769" cy="4327311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6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+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286942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469565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469565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16873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+1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SUBTITLE</a:t>
            </a:r>
          </a:p>
        </p:txBody>
      </p:sp>
      <p:sp>
        <p:nvSpPr>
          <p:cNvPr id="6" name="Symbol zastępczy zawartości 4"/>
          <p:cNvSpPr>
            <a:spLocks noGrp="1"/>
          </p:cNvSpPr>
          <p:nvPr>
            <p:ph sz="quarter" idx="13" hasCustomPrompt="1"/>
          </p:nvPr>
        </p:nvSpPr>
        <p:spPr>
          <a:xfrm>
            <a:off x="4695656" y="1878226"/>
            <a:ext cx="4184754" cy="4327311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16" y="1878230"/>
            <a:ext cx="4184754" cy="2075937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9" name="Symbol zastępczy zawartości 4"/>
          <p:cNvSpPr>
            <a:spLocks noGrp="1"/>
          </p:cNvSpPr>
          <p:nvPr>
            <p:ph sz="quarter" idx="15" hasCustomPrompt="1"/>
          </p:nvPr>
        </p:nvSpPr>
        <p:spPr>
          <a:xfrm>
            <a:off x="286916" y="4114801"/>
            <a:ext cx="4184754" cy="20907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5466121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size screen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quarter" idx="10" hasCustomPrompt="1"/>
          </p:nvPr>
        </p:nvSpPr>
        <p:spPr>
          <a:xfrm>
            <a:off x="0" y="5"/>
            <a:ext cx="9144000" cy="6316663"/>
          </a:xfrm>
        </p:spPr>
        <p:txBody>
          <a:bodyPr anchor="t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pl-PL" smtClean="0"/>
              <a:t>Full size screen shot.</a:t>
            </a:r>
            <a:br>
              <a:rPr lang="pl-PL" smtClean="0"/>
            </a:br>
            <a:r>
              <a:rPr lang="pl-PL" smtClean="0"/>
              <a:t>Right click to paste picture if copying from other slide. </a:t>
            </a:r>
            <a:br>
              <a:rPr lang="pl-PL" smtClean="0"/>
            </a:br>
            <a:r>
              <a:rPr lang="pl-PL" smtClean="0"/>
              <a:t>Left click in center to browse for file to place.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Sta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Goal Status</a:t>
            </a:r>
            <a:endParaRPr lang="en-US"/>
          </a:p>
        </p:txBody>
      </p:sp>
      <p:sp>
        <p:nvSpPr>
          <p:cNvPr id="8" name="Symbol zastępczy tekstu 10"/>
          <p:cNvSpPr>
            <a:spLocks noGrp="1"/>
          </p:cNvSpPr>
          <p:nvPr>
            <p:ph type="body" sz="quarter" idx="16" hasCustomPrompt="1"/>
          </p:nvPr>
        </p:nvSpPr>
        <p:spPr>
          <a:xfrm>
            <a:off x="286941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9" name="Symbol zastępczy tekstu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18160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0" name="Symbol zastępczy tekstu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02538" y="2174794"/>
            <a:ext cx="2762250" cy="4030749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11" name="Prostokąt 10"/>
          <p:cNvSpPr/>
          <p:nvPr userDrawn="1"/>
        </p:nvSpPr>
        <p:spPr>
          <a:xfrm>
            <a:off x="286919" y="1421032"/>
            <a:ext cx="2762275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ole tekstowe 11"/>
          <p:cNvSpPr txBox="1"/>
          <p:nvPr userDrawn="1"/>
        </p:nvSpPr>
        <p:spPr>
          <a:xfrm>
            <a:off x="721821" y="1509581"/>
            <a:ext cx="156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COMPLETED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3" name="Prostokąt 12"/>
          <p:cNvSpPr/>
          <p:nvPr userDrawn="1"/>
        </p:nvSpPr>
        <p:spPr>
          <a:xfrm>
            <a:off x="3202515" y="1421032"/>
            <a:ext cx="2762275" cy="5313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ole tekstowe 13"/>
          <p:cNvSpPr txBox="1"/>
          <p:nvPr userDrawn="1"/>
        </p:nvSpPr>
        <p:spPr>
          <a:xfrm>
            <a:off x="3643947" y="1509581"/>
            <a:ext cx="97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ACTIVE</a:t>
            </a:r>
            <a:endParaRPr lang="en-US" sz="1800" b="1">
              <a:solidFill>
                <a:schemeClr val="bg1"/>
              </a:solidFill>
            </a:endParaRPr>
          </a:p>
        </p:txBody>
      </p:sp>
      <p:sp>
        <p:nvSpPr>
          <p:cNvPr id="15" name="Prostokąt 14"/>
          <p:cNvSpPr/>
          <p:nvPr userDrawn="1"/>
        </p:nvSpPr>
        <p:spPr>
          <a:xfrm>
            <a:off x="6118162" y="1421032"/>
            <a:ext cx="2762275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pole tekstowe 15"/>
          <p:cNvSpPr txBox="1"/>
          <p:nvPr userDrawn="1"/>
        </p:nvSpPr>
        <p:spPr>
          <a:xfrm>
            <a:off x="6523004" y="1509581"/>
            <a:ext cx="148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smtClean="0">
                <a:solidFill>
                  <a:schemeClr val="bg1"/>
                </a:solidFill>
              </a:rPr>
              <a:t>UPCOMING</a:t>
            </a:r>
            <a:endParaRPr lang="en-US" sz="1800" b="1">
              <a:solidFill>
                <a:schemeClr val="bg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9626" y="1578756"/>
            <a:ext cx="201318" cy="215882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5049" y="1556141"/>
            <a:ext cx="226223" cy="238498"/>
          </a:xfrm>
          <a:prstGeom prst="rect">
            <a:avLst/>
          </a:prstGeom>
        </p:spPr>
      </p:pic>
      <p:pic>
        <p:nvPicPr>
          <p:cNvPr id="17" name="Obraz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23322" y="1509585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Goal Timeline</a:t>
            </a:r>
            <a:endParaRPr lang="en-US" dirty="0"/>
          </a:p>
        </p:txBody>
      </p:sp>
      <p:sp>
        <p:nvSpPr>
          <p:cNvPr id="11" name="Prostokąt 10"/>
          <p:cNvSpPr/>
          <p:nvPr userDrawn="1"/>
        </p:nvSpPr>
        <p:spPr>
          <a:xfrm>
            <a:off x="286918" y="1421032"/>
            <a:ext cx="535784" cy="5313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Symbol zastępczy tekstu 10"/>
          <p:cNvSpPr>
            <a:spLocks noGrp="1"/>
          </p:cNvSpPr>
          <p:nvPr>
            <p:ph type="body" sz="quarter" idx="19" hasCustomPrompt="1"/>
          </p:nvPr>
        </p:nvSpPr>
        <p:spPr>
          <a:xfrm>
            <a:off x="6326156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18" name="Symbol zastępczy tekstu 10"/>
          <p:cNvSpPr>
            <a:spLocks noGrp="1"/>
          </p:cNvSpPr>
          <p:nvPr>
            <p:ph type="body" sz="quarter" idx="20" hasCustomPrompt="1"/>
          </p:nvPr>
        </p:nvSpPr>
        <p:spPr>
          <a:xfrm>
            <a:off x="6326156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19" name="Symbol zastępczy tekstu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26156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25" name="Prostokąt 24"/>
          <p:cNvSpPr/>
          <p:nvPr userDrawn="1"/>
        </p:nvSpPr>
        <p:spPr>
          <a:xfrm>
            <a:off x="286916" y="3061199"/>
            <a:ext cx="535785" cy="531341"/>
          </a:xfrm>
          <a:prstGeom prst="rect">
            <a:avLst/>
          </a:prstGeom>
          <a:solidFill>
            <a:srgbClr val="EB5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Prostokąt 25"/>
          <p:cNvSpPr/>
          <p:nvPr userDrawn="1"/>
        </p:nvSpPr>
        <p:spPr>
          <a:xfrm>
            <a:off x="286917" y="4712870"/>
            <a:ext cx="535786" cy="5313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Symbol zastępczy tekstu 10"/>
          <p:cNvSpPr>
            <a:spLocks noGrp="1"/>
          </p:cNvSpPr>
          <p:nvPr>
            <p:ph type="body" sz="quarter" idx="22" hasCustomPrompt="1"/>
          </p:nvPr>
        </p:nvSpPr>
        <p:spPr>
          <a:xfrm>
            <a:off x="3574430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28" name="Symbol zastępczy tekstu 10"/>
          <p:cNvSpPr>
            <a:spLocks noGrp="1"/>
          </p:cNvSpPr>
          <p:nvPr>
            <p:ph type="body" sz="quarter" idx="23" hasCustomPrompt="1"/>
          </p:nvPr>
        </p:nvSpPr>
        <p:spPr>
          <a:xfrm>
            <a:off x="3574430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29" name="Symbol zastępczy tekstu 10"/>
          <p:cNvSpPr>
            <a:spLocks noGrp="1"/>
          </p:cNvSpPr>
          <p:nvPr>
            <p:ph type="body" sz="quarter" idx="24" hasCustomPrompt="1"/>
          </p:nvPr>
        </p:nvSpPr>
        <p:spPr>
          <a:xfrm>
            <a:off x="3574430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sp>
        <p:nvSpPr>
          <p:cNvPr id="30" name="Symbol zastępczy tekstu 10"/>
          <p:cNvSpPr>
            <a:spLocks noGrp="1"/>
          </p:cNvSpPr>
          <p:nvPr>
            <p:ph type="body" sz="quarter" idx="25" hasCustomPrompt="1"/>
          </p:nvPr>
        </p:nvSpPr>
        <p:spPr>
          <a:xfrm>
            <a:off x="822703" y="1421032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Completed projects</a:t>
            </a:r>
            <a:endParaRPr lang="en-US"/>
          </a:p>
        </p:txBody>
      </p:sp>
      <p:sp>
        <p:nvSpPr>
          <p:cNvPr id="31" name="Symbol zastępczy tekstu 10"/>
          <p:cNvSpPr>
            <a:spLocks noGrp="1"/>
          </p:cNvSpPr>
          <p:nvPr>
            <p:ph type="body" sz="quarter" idx="26" hasCustomPrompt="1"/>
          </p:nvPr>
        </p:nvSpPr>
        <p:spPr>
          <a:xfrm>
            <a:off x="822703" y="4712870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pl-PL" smtClean="0"/>
              <a:t>Upcoming projects</a:t>
            </a:r>
            <a:endParaRPr lang="en-US"/>
          </a:p>
        </p:txBody>
      </p:sp>
      <p:sp>
        <p:nvSpPr>
          <p:cNvPr id="32" name="Symbol zastępczy tekstu 10"/>
          <p:cNvSpPr>
            <a:spLocks noGrp="1"/>
          </p:cNvSpPr>
          <p:nvPr>
            <p:ph type="body" sz="quarter" idx="27" hasCustomPrompt="1"/>
          </p:nvPr>
        </p:nvSpPr>
        <p:spPr>
          <a:xfrm>
            <a:off x="822703" y="3066951"/>
            <a:ext cx="2554255" cy="1505053"/>
          </a:xfrm>
        </p:spPr>
        <p:txBody>
          <a:bodyPr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pl-PL" smtClean="0"/>
              <a:t>Active projects</a:t>
            </a:r>
            <a:endParaRPr lang="en-US"/>
          </a:p>
        </p:txBody>
      </p:sp>
      <p:pic>
        <p:nvPicPr>
          <p:cNvPr id="39" name="Obraz 3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896" y="4870594"/>
            <a:ext cx="161912" cy="215882"/>
          </a:xfrm>
          <a:prstGeom prst="rect">
            <a:avLst/>
          </a:prstGeom>
        </p:spPr>
      </p:pic>
      <p:pic>
        <p:nvPicPr>
          <p:cNvPr id="40" name="Obraz 3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3187" y="1556141"/>
            <a:ext cx="226223" cy="238498"/>
          </a:xfrm>
          <a:prstGeom prst="rect">
            <a:avLst/>
          </a:prstGeom>
        </p:spPr>
      </p:pic>
      <p:pic>
        <p:nvPicPr>
          <p:cNvPr id="41" name="Obraz 4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4624" y="3165182"/>
            <a:ext cx="224784" cy="3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95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4" y="1196976"/>
            <a:ext cx="8593931" cy="5008562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6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pl-PL" dirty="0" smtClean="0"/>
              <a:t>Edit Title for Manuals</a:t>
            </a:r>
            <a:endParaRPr lang="en-US" dirty="0"/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879601"/>
            <a:ext cx="4184754" cy="4325936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  <a:endParaRPr lang="en-US"/>
          </a:p>
        </p:txBody>
      </p:sp>
      <p:sp>
        <p:nvSpPr>
          <p:cNvPr id="8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60643" y="1879601"/>
            <a:ext cx="4219769" cy="4325936"/>
          </a:xfrm>
        </p:spPr>
        <p:txBody>
          <a:bodyPr/>
          <a:lstStyle>
            <a:lvl1pPr marL="359991">
              <a:defRPr lang="pl-PL" smtClean="0"/>
            </a:lvl1pPr>
          </a:lstStyle>
          <a:p>
            <a:pPr lvl="0"/>
            <a:r>
              <a:rPr lang="pl-PL" smtClean="0"/>
              <a:t>Click to edit content</a:t>
            </a:r>
          </a:p>
        </p:txBody>
      </p:sp>
      <p:sp>
        <p:nvSpPr>
          <p:cNvPr id="5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44" y="1004156"/>
            <a:ext cx="8593469" cy="490537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325792" indent="0">
              <a:buNone/>
              <a:defRPr sz="2000"/>
            </a:lvl2pPr>
            <a:lvl3pPr marL="782980" indent="0">
              <a:buNone/>
              <a:defRPr sz="2000"/>
            </a:lvl3pPr>
            <a:lvl4pPr marL="1240169" indent="0">
              <a:buNone/>
              <a:defRPr sz="2000"/>
            </a:lvl4pPr>
            <a:lvl5pPr marL="1697358" indent="0">
              <a:buNone/>
              <a:defRPr sz="2000"/>
            </a:lvl5pPr>
          </a:lstStyle>
          <a:p>
            <a:pPr lvl="0"/>
            <a:r>
              <a:rPr lang="pl-PL" smtClean="0"/>
              <a:t>EDIT MANUALS SUBTITLE</a:t>
            </a:r>
          </a:p>
        </p:txBody>
      </p:sp>
    </p:spTree>
    <p:extLst>
      <p:ext uri="{BB962C8B-B14F-4D97-AF65-F5344CB8AC3E}">
        <p14:creationId xmlns:p14="http://schemas.microsoft.com/office/powerpoint/2010/main" val="3053899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54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4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9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5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7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158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ru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286919" y="365126"/>
            <a:ext cx="8593493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>
              <a:defRPr/>
            </a:pPr>
            <a:r>
              <a:rPr lang="ru-RU" dirty="0" smtClean="0">
                <a:latin typeface="Arial" pitchFamily="34" charset="0"/>
              </a:rPr>
              <a:t>Информационные ресурсы </a:t>
            </a:r>
            <a:r>
              <a:rPr lang="en-US" dirty="0" smtClean="0">
                <a:latin typeface="Arial" pitchFamily="34" charset="0"/>
              </a:rPr>
              <a:t>Luxoft Training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70013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366727" y="2801938"/>
            <a:ext cx="1420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2"/>
              </a:rPr>
              <a:t>IntHR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Внешний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2060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2000" b="1" dirty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Arial" pitchFamily="34" charset="0"/>
                <a:ea typeface="ＭＳ Ｐゴシック" pitchFamily="34" charset="-128"/>
                <a:cs typeface="Arial" pitchFamily="34" charset="0"/>
              </a:rPr>
              <a:t>ресурс</a:t>
            </a: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Информация </a:t>
            </a:r>
            <a:r>
              <a:rPr lang="ru-RU" sz="1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об </a:t>
            </a: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учебном центре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Arial" pitchFamily="34" charset="0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Каталог курсов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 </a:t>
            </a: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5" y="5526088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5157788" y="5721350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2000" b="1" dirty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Внутренние ресурсы</a:t>
            </a: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736544" y="2720796"/>
            <a:ext cx="1638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Расписание, курсы, тренеры</a:t>
            </a: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462333" y="3538538"/>
            <a:ext cx="1971069" cy="856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Условия обучения, </a:t>
            </a: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логистика,</a:t>
            </a:r>
            <a:endParaRPr lang="en-US" sz="1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ru-RU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контакты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339170" y="3754975"/>
            <a:ext cx="1420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hlinkClick r:id="rId3"/>
              </a:rPr>
              <a:t>Luxtown</a:t>
            </a:r>
            <a:endParaRPr lang="ru-RU" altLang="ru-RU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869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(e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 hasCustomPrompt="1"/>
          </p:nvPr>
        </p:nvSpPr>
        <p:spPr>
          <a:xfrm>
            <a:off x="113016" y="365126"/>
            <a:ext cx="8948791" cy="502622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 smtClean="0">
                <a:latin typeface="Arial" pitchFamily="34" charset="0"/>
              </a:rPr>
              <a:t>LUXOFT TRAINING INFORMATION RESOURCES</a:t>
            </a:r>
            <a:endParaRPr lang="en-US" dirty="0"/>
          </a:p>
        </p:txBody>
      </p:sp>
      <p:cxnSp>
        <p:nvCxnSpPr>
          <p:cNvPr id="6" name="Straight Connector 12"/>
          <p:cNvCxnSpPr/>
          <p:nvPr userDrawn="1"/>
        </p:nvCxnSpPr>
        <p:spPr>
          <a:xfrm>
            <a:off x="5337590" y="1445788"/>
            <a:ext cx="341429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361950" y="1360488"/>
            <a:ext cx="3405188" cy="3470275"/>
          </a:xfrm>
          <a:prstGeom prst="ellipse">
            <a:avLst/>
          </a:prstGeom>
          <a:gradFill>
            <a:gsLst>
              <a:gs pos="0">
                <a:schemeClr val="tx2"/>
              </a:gs>
              <a:gs pos="64000">
                <a:schemeClr val="tx2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400000" scaled="0"/>
          </a:gra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>
              <a:solidFill>
                <a:srgbClr val="000000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8" name="Rectangle 35"/>
          <p:cNvSpPr>
            <a:spLocks noChangeArrowheads="1"/>
          </p:cNvSpPr>
          <p:nvPr userDrawn="1"/>
        </p:nvSpPr>
        <p:spPr bwMode="auto">
          <a:xfrm>
            <a:off x="2233165" y="2637554"/>
            <a:ext cx="14208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2"/>
              </a:rPr>
              <a:t>IntHR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 userDrawn="1"/>
        </p:nvSpPr>
        <p:spPr bwMode="auto">
          <a:xfrm>
            <a:off x="3217863" y="990600"/>
            <a:ext cx="2735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 smtClean="0">
                <a:ln w="3175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bg1"/>
                </a:solidFill>
                <a:effectLst>
                  <a:glow rad="38100">
                    <a:schemeClr val="accent1">
                      <a:satMod val="175000"/>
                      <a:alpha val="41000"/>
                    </a:schemeClr>
                  </a:glow>
                </a:effectLst>
                <a:latin typeface="+mn-lt"/>
                <a:cs typeface="Arial" pitchFamily="34" charset="0"/>
              </a:rPr>
              <a:t>External resources</a:t>
            </a:r>
            <a:endParaRPr lang="ru-RU" sz="2000" b="1" dirty="0">
              <a:ln w="3175">
                <a:solidFill>
                  <a:schemeClr val="accent2">
                    <a:lumMod val="50000"/>
                  </a:schemeClr>
                </a:solidFill>
              </a:ln>
              <a:solidFill>
                <a:schemeClr val="bg1"/>
              </a:solidFill>
              <a:effectLst>
                <a:glow rad="38100">
                  <a:schemeClr val="accent1">
                    <a:satMod val="175000"/>
                    <a:alpha val="41000"/>
                  </a:schemeClr>
                </a:glow>
              </a:effectLst>
              <a:latin typeface="+mn-lt"/>
              <a:ea typeface="ＭＳ Ｐゴシック" pitchFamily="34" charset="-128"/>
              <a:cs typeface="Arial" pitchFamily="34" charset="0"/>
            </a:endParaRPr>
          </a:p>
        </p:txBody>
      </p:sp>
      <p:pic>
        <p:nvPicPr>
          <p:cNvPr id="10" name="Picture 11" descr="C:\Documents and Settings\Administrator\Pulpit\logo pomaranczowe tl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638300"/>
            <a:ext cx="13938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/>
          </p:cNvPicPr>
          <p:nvPr userDrawn="1"/>
        </p:nvPicPr>
        <p:blipFill rotWithShape="1">
          <a:blip r:embed="rId5"/>
          <a:srcRect r="34164" b="14814"/>
          <a:stretch/>
        </p:blipFill>
        <p:spPr bwMode="auto">
          <a:xfrm>
            <a:off x="4322763" y="2870200"/>
            <a:ext cx="442912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Content Placeholder 2"/>
          <p:cNvSpPr txBox="1">
            <a:spLocks/>
          </p:cNvSpPr>
          <p:nvPr userDrawn="1"/>
        </p:nvSpPr>
        <p:spPr bwMode="auto">
          <a:xfrm>
            <a:off x="4597400" y="3603625"/>
            <a:ext cx="3803650" cy="211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Information about Luxoft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Training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6"/>
              </a:rPr>
              <a:t>www.luxoft-training.ru/about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err="1" smtClean="0">
                <a:solidFill>
                  <a:schemeClr val="bg1"/>
                </a:solidFill>
                <a:latin typeface="+mn-lt"/>
                <a:cs typeface="Arial" pitchFamily="34" charset="0"/>
              </a:rPr>
              <a:t>Shedule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rgbClr val="1F5282"/>
                </a:solidFill>
                <a:latin typeface="+mn-lt"/>
                <a:cs typeface="Arial" pitchFamily="34" charset="0"/>
                <a:hlinkClick r:id="rId7"/>
              </a:rPr>
              <a:t>www.luxoft-training.ru/timetable</a:t>
            </a:r>
            <a:endParaRPr lang="ru-RU" sz="1200" b="1" dirty="0">
              <a:solidFill>
                <a:srgbClr val="1F5282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Courses</a:t>
            </a:r>
            <a:r>
              <a:rPr lang="en-US" sz="1400" b="1" baseline="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catalogue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8"/>
              </a:rPr>
              <a:t>www.luxoft-training.ru/training/catalog_directions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4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Contacts</a:t>
            </a: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pitchFamily="34" charset="0"/>
                <a:hlinkClick r:id="rId9"/>
              </a:rPr>
              <a:t>www.luxoft-training.ru/contacts</a:t>
            </a:r>
            <a:endParaRPr lang="ru-RU" sz="1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  <a:p>
            <a:pPr eaLnBrk="1" hangingPunct="1"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4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13" name="Picture 5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02" y="5757863"/>
            <a:ext cx="4222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 userDrawn="1"/>
        </p:nvSpPr>
        <p:spPr bwMode="auto">
          <a:xfrm>
            <a:off x="4924425" y="5772472"/>
            <a:ext cx="347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/>
                <a:ea typeface="MS PGothic" pitchFamily="34" charset="-128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Arial" pitchFamily="34" charset="0"/>
                <a:hlinkClick r:id="rId11"/>
              </a:rPr>
              <a:t>www.facebook.com/TrainingCenterLuxoft</a:t>
            </a: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endParaRPr lang="ru-RU" sz="1200" b="1" dirty="0" smtClean="0">
              <a:solidFill>
                <a:schemeClr val="accent2">
                  <a:lumMod val="7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5858" y="1445788"/>
            <a:ext cx="2011732" cy="881881"/>
          </a:xfrm>
          <a:prstGeom prst="rect">
            <a:avLst/>
          </a:prstGeom>
          <a:noFill/>
          <a:ln w="19050" cap="rnd">
            <a:gradFill>
              <a:gsLst>
                <a:gs pos="0">
                  <a:schemeClr val="accent1"/>
                </a:gs>
                <a:gs pos="73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7200000" scaled="0"/>
            </a:gra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6" name="Straight Connector 34"/>
          <p:cNvCxnSpPr/>
          <p:nvPr userDrawn="1"/>
        </p:nvCxnSpPr>
        <p:spPr>
          <a:xfrm>
            <a:off x="3325858" y="1445788"/>
            <a:ext cx="996388" cy="141005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>
            <a:spLocks noChangeArrowheads="1"/>
          </p:cNvSpPr>
          <p:nvPr userDrawn="1"/>
        </p:nvSpPr>
        <p:spPr bwMode="auto">
          <a:xfrm>
            <a:off x="484216" y="2254250"/>
            <a:ext cx="3038793" cy="400110"/>
          </a:xfrm>
          <a:prstGeom prst="rect">
            <a:avLst/>
          </a:prstGeom>
          <a:noFill/>
          <a:ln>
            <a:noFill/>
          </a:ln>
          <a:effectLst>
            <a:glow rad="63500">
              <a:schemeClr val="tx2">
                <a:lumMod val="20000"/>
                <a:lumOff val="80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chemeClr val="bg1"/>
                </a:solidFill>
                <a:effectLst>
                  <a:glow rad="50800">
                    <a:srgbClr val="002060">
                      <a:alpha val="74000"/>
                    </a:srgbClr>
                  </a:glow>
                </a:effectLst>
                <a:latin typeface="+mn-lt"/>
                <a:cs typeface="Arial" pitchFamily="34" charset="0"/>
              </a:rPr>
              <a:t>Internal resources</a:t>
            </a:r>
            <a:endParaRPr lang="ru-RU" sz="2000" b="1" dirty="0">
              <a:solidFill>
                <a:schemeClr val="bg1"/>
              </a:solidFill>
              <a:effectLst>
                <a:glow rad="50800">
                  <a:srgbClr val="002060">
                    <a:alpha val="74000"/>
                  </a:srgbClr>
                </a:glow>
              </a:effectLst>
              <a:latin typeface="+mn-lt"/>
              <a:cs typeface="Arial" pitchFamily="34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 userDrawn="1"/>
        </p:nvSpPr>
        <p:spPr bwMode="auto">
          <a:xfrm>
            <a:off x="485238" y="2659152"/>
            <a:ext cx="18176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Schedule, courses, trainers</a:t>
            </a:r>
            <a:endParaRPr lang="ru-RU" sz="160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 userDrawn="1"/>
        </p:nvSpPr>
        <p:spPr bwMode="auto">
          <a:xfrm>
            <a:off x="505786" y="3452313"/>
            <a:ext cx="18221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algn="r" eaLnBrk="1" hangingPunct="1">
              <a:spcAft>
                <a:spcPts val="200"/>
              </a:spcAft>
              <a:buClr>
                <a:srgbClr val="004281"/>
              </a:buClr>
              <a:buSzPct val="100000"/>
              <a:buFont typeface="Wingdings" pitchFamily="2" charset="2"/>
              <a:buNone/>
              <a:defRPr/>
            </a:pPr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Study conditions, logistics, contacts</a:t>
            </a:r>
            <a:endParaRPr lang="ru-RU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35"/>
          <p:cNvSpPr>
            <a:spLocks noChangeArrowheads="1"/>
          </p:cNvSpPr>
          <p:nvPr userDrawn="1"/>
        </p:nvSpPr>
        <p:spPr bwMode="auto">
          <a:xfrm>
            <a:off x="2243440" y="3587983"/>
            <a:ext cx="1420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Pro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ru-RU" sz="1600" b="1" dirty="0" err="1" smtClean="0">
                <a:solidFill>
                  <a:srgbClr val="000000"/>
                </a:solidFill>
                <a:latin typeface="+mn-lt"/>
                <a:cs typeface="Arial" pitchFamily="34" charset="0"/>
                <a:hlinkClick r:id="rId3"/>
              </a:rPr>
              <a:t>Luxtown</a:t>
            </a:r>
            <a:endParaRPr lang="ru-RU" altLang="ru-RU" sz="1600" b="1" dirty="0" smtClean="0">
              <a:solidFill>
                <a:srgbClr val="000000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1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1360488"/>
            <a:ext cx="10572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9"/>
          <p:cNvCxnSpPr/>
          <p:nvPr userDrawn="1"/>
        </p:nvCxnSpPr>
        <p:spPr>
          <a:xfrm>
            <a:off x="3319508" y="2346719"/>
            <a:ext cx="996388" cy="3958967"/>
          </a:xfrm>
          <a:prstGeom prst="line">
            <a:avLst/>
          </a:prstGeom>
          <a:ln w="15875"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215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2" hasCustomPrompt="1"/>
          </p:nvPr>
        </p:nvSpPr>
        <p:spPr>
          <a:xfrm>
            <a:off x="286481" y="1196978"/>
            <a:ext cx="8593931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22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ai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11" hasCustomPrompt="1"/>
          </p:nvPr>
        </p:nvSpPr>
        <p:spPr>
          <a:xfrm>
            <a:off x="286942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  <p:sp>
        <p:nvSpPr>
          <p:cNvPr id="7" name="Symbol zastępczy zawartości 4"/>
          <p:cNvSpPr>
            <a:spLocks noGrp="1"/>
          </p:cNvSpPr>
          <p:nvPr>
            <p:ph sz="quarter" idx="12" hasCustomPrompt="1"/>
          </p:nvPr>
        </p:nvSpPr>
        <p:spPr>
          <a:xfrm>
            <a:off x="4695656" y="1196978"/>
            <a:ext cx="4184754" cy="5008563"/>
          </a:xfrm>
        </p:spPr>
        <p:txBody>
          <a:bodyPr/>
          <a:lstStyle>
            <a:lvl1pPr marL="359991">
              <a:defRPr/>
            </a:lvl1pPr>
          </a:lstStyle>
          <a:p>
            <a:pPr lvl="0"/>
            <a:r>
              <a:rPr lang="pl-PL" smtClean="0"/>
              <a:t>Click to edit content</a:t>
            </a:r>
          </a:p>
          <a:p>
            <a:pPr lvl="1"/>
            <a:r>
              <a:rPr lang="pl-PL" smtClean="0"/>
              <a:t>Click to edit content</a:t>
            </a:r>
          </a:p>
          <a:p>
            <a:pPr lvl="2"/>
            <a:r>
              <a:rPr lang="pl-PL" smtClean="0"/>
              <a:t>Click to edit content</a:t>
            </a:r>
          </a:p>
          <a:p>
            <a:pPr lvl="3"/>
            <a:r>
              <a:rPr lang="pl-PL" smtClean="0"/>
              <a:t>Click to edit content</a:t>
            </a:r>
          </a:p>
          <a:p>
            <a:pPr lvl="4"/>
            <a:r>
              <a:rPr lang="pl-PL" smtClean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272444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quarter" idx="13" hasCustomPrompt="1"/>
          </p:nvPr>
        </p:nvSpPr>
        <p:spPr>
          <a:xfrm>
            <a:off x="286918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  <p:sp>
        <p:nvSpPr>
          <p:cNvPr id="8" name="Symbol zastępczy tekstu 3"/>
          <p:cNvSpPr>
            <a:spLocks noGrp="1"/>
          </p:cNvSpPr>
          <p:nvPr>
            <p:ph type="body" sz="quarter" idx="14" hasCustomPrompt="1"/>
          </p:nvPr>
        </p:nvSpPr>
        <p:spPr>
          <a:xfrm>
            <a:off x="4695365" y="1196978"/>
            <a:ext cx="4185047" cy="5008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l-PL" dirty="0" smtClean="0"/>
              <a:t>Up to seven lines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32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23" Type="http://schemas.openxmlformats.org/officeDocument/2006/relationships/image" Target="../media/image1.gif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dirty="0" smtClean="0"/>
              <a:t>Edit Title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13" y="6476614"/>
            <a:ext cx="576000" cy="230400"/>
          </a:xfrm>
          <a:prstGeom prst="rect">
            <a:avLst/>
          </a:prstGeom>
        </p:spPr>
      </p:pic>
      <p:sp>
        <p:nvSpPr>
          <p:cNvPr id="7" name="PoleTekstowe 1"/>
          <p:cNvSpPr txBox="1"/>
          <p:nvPr userDrawn="1"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4570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0" r:id="rId2"/>
    <p:sldLayoutId id="2147483691" r:id="rId3"/>
    <p:sldLayoutId id="2147483650" r:id="rId4"/>
    <p:sldLayoutId id="2147483696" r:id="rId5"/>
    <p:sldLayoutId id="2147483695" r:id="rId6"/>
    <p:sldLayoutId id="2147483662" r:id="rId7"/>
    <p:sldLayoutId id="2147483651" r:id="rId8"/>
    <p:sldLayoutId id="2147483663" r:id="rId9"/>
    <p:sldLayoutId id="2147483684" r:id="rId10"/>
    <p:sldLayoutId id="2147483666" r:id="rId11"/>
    <p:sldLayoutId id="2147483668" r:id="rId12"/>
    <p:sldLayoutId id="2147483667" r:id="rId13"/>
    <p:sldLayoutId id="2147483664" r:id="rId14"/>
    <p:sldLayoutId id="2147483665" r:id="rId15"/>
    <p:sldLayoutId id="2147483678" r:id="rId16"/>
    <p:sldLayoutId id="2147483669" r:id="rId17"/>
    <p:sldLayoutId id="2147483670" r:id="rId18"/>
    <p:sldLayoutId id="2147483653" r:id="rId19"/>
    <p:sldLayoutId id="2147483677" r:id="rId20"/>
    <p:sldLayoutId id="2147483687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86919" y="365126"/>
            <a:ext cx="8593493" cy="5026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mtClean="0"/>
              <a:t>Edit Title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86919" y="1196975"/>
            <a:ext cx="8593493" cy="4979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 smtClean="0"/>
              <a:t>Click to edit content</a:t>
            </a:r>
          </a:p>
          <a:p>
            <a:pPr lvl="1"/>
            <a:r>
              <a:rPr lang="pl-PL" dirty="0" smtClean="0"/>
              <a:t>Click to edit content</a:t>
            </a:r>
          </a:p>
          <a:p>
            <a:pPr lvl="2"/>
            <a:r>
              <a:rPr lang="pl-PL" dirty="0" smtClean="0"/>
              <a:t>Click to edit content</a:t>
            </a:r>
          </a:p>
          <a:p>
            <a:pPr lvl="3"/>
            <a:r>
              <a:rPr lang="pl-PL" dirty="0" smtClean="0"/>
              <a:t>Click to edit content</a:t>
            </a:r>
          </a:p>
          <a:p>
            <a:pPr lvl="4"/>
            <a:r>
              <a:rPr lang="pl-PL" dirty="0" smtClean="0"/>
              <a:t>Click to edit content</a:t>
            </a:r>
            <a:endParaRPr lang="en-US" dirty="0"/>
          </a:p>
        </p:txBody>
      </p:sp>
      <p:sp>
        <p:nvSpPr>
          <p:cNvPr id="8" name="PoleTekstowe 1"/>
          <p:cNvSpPr txBox="1"/>
          <p:nvPr/>
        </p:nvSpPr>
        <p:spPr>
          <a:xfrm>
            <a:off x="286919" y="645395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00000"/>
              </a:lnSpc>
            </a:pPr>
            <a:r>
              <a:rPr lang="pl-PL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http://www.luxoft-training.ru/</a:t>
            </a:r>
            <a:endParaRPr lang="en-US" sz="800" b="0" dirty="0" smtClean="0">
              <a:solidFill>
                <a:schemeClr val="accent1"/>
              </a:solidFill>
              <a:latin typeface="+mj-lt"/>
              <a:cs typeface="Open Sans"/>
            </a:endParaRPr>
          </a:p>
          <a:p>
            <a:pPr indent="0" algn="l">
              <a:lnSpc>
                <a:spcPct val="100000"/>
              </a:lnSpc>
            </a:pPr>
            <a:r>
              <a:rPr lang="en-US" sz="800" b="0" dirty="0" smtClean="0">
                <a:solidFill>
                  <a:schemeClr val="accent1"/>
                </a:solidFill>
                <a:latin typeface="+mj-lt"/>
                <a:cs typeface="Open Sans"/>
              </a:rPr>
              <a:t>© Luxoft Training. All rights reserved</a:t>
            </a:r>
            <a:endParaRPr lang="pl-PL" sz="800" b="0" dirty="0">
              <a:solidFill>
                <a:schemeClr val="accent1"/>
              </a:solidFill>
              <a:latin typeface="+mj-lt"/>
              <a:cs typeface="Open San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38" y="6459060"/>
            <a:ext cx="7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92" r:id="rId3"/>
    <p:sldLayoutId id="2147483656" r:id="rId4"/>
    <p:sldLayoutId id="2147483682" r:id="rId5"/>
    <p:sldLayoutId id="2147483657" r:id="rId6"/>
    <p:sldLayoutId id="2147483683" r:id="rId7"/>
    <p:sldLayoutId id="2147483685" r:id="rId8"/>
    <p:sldLayoutId id="2147483673" r:id="rId9"/>
    <p:sldLayoutId id="2147483674" r:id="rId10"/>
    <p:sldLayoutId id="2147483675" r:id="rId11"/>
    <p:sldLayoutId id="2147483659" r:id="rId12"/>
    <p:sldLayoutId id="2147483661" r:id="rId13"/>
    <p:sldLayoutId id="2147483671" r:id="rId14"/>
    <p:sldLayoutId id="2147483672" r:id="rId15"/>
    <p:sldLayoutId id="2147483688" r:id="rId16"/>
    <p:sldLayoutId id="2147483690" r:id="rId17"/>
    <p:sldLayoutId id="2147483689" r:id="rId18"/>
    <p:sldLayoutId id="2147483660" r:id="rId19"/>
    <p:sldLayoutId id="2147483693" r:id="rId20"/>
    <p:sldLayoutId id="2147483694" r:id="rId21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None/>
        <a:defRPr sz="3000" b="1" kern="1200">
          <a:solidFill>
            <a:srgbClr val="EB571C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5999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Arial" panose="020B0604020202020204" pitchFamily="34" charset="0"/>
        <a:buChar char="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24447D"/>
        </a:buClr>
        <a:buFont typeface="Arial" panose="020B0604020202020204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359991" algn="l" defTabSz="914377" rtl="0" eaLnBrk="1" latinLnBrk="0" hangingPunct="1">
        <a:lnSpc>
          <a:spcPct val="130000"/>
        </a:lnSpc>
        <a:spcBef>
          <a:spcPts val="600"/>
        </a:spcBef>
        <a:spcAft>
          <a:spcPts val="600"/>
        </a:spcAft>
        <a:buClr>
          <a:srgbClr val="EB571C"/>
        </a:buClr>
        <a:buFont typeface="Wingdings" panose="05000000000000000000" pitchFamily="2" charset="2"/>
        <a:buChar char="w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</a:p>
        </p:txBody>
      </p:sp>
      <p:sp>
        <p:nvSpPr>
          <p:cNvPr id="2" name="Symbol zastępczy tekstu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 ver. 1.0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510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</a:t>
            </a:r>
            <a:r>
              <a:rPr lang="fr-FR" dirty="0" err="1"/>
              <a:t>properties</a:t>
            </a:r>
            <a:r>
              <a:rPr lang="fr-FR" dirty="0"/>
              <a:t> of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(or most) form elements have the following properties in </a:t>
            </a:r>
            <a:r>
              <a:rPr lang="en-US" dirty="0" smtClean="0"/>
              <a:t>common</a:t>
            </a:r>
            <a:endParaRPr lang="en-US" dirty="0"/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type -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read-only string that identifies the type of the form </a:t>
            </a:r>
            <a:r>
              <a:rPr lang="en-US" dirty="0" smtClean="0"/>
              <a:t>element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 -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read-only reference to the Form object in which the element is </a:t>
            </a:r>
            <a:r>
              <a:rPr lang="en-US" dirty="0" smtClean="0"/>
              <a:t>contained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/>
              <a:t>name - </a:t>
            </a:r>
            <a:r>
              <a:rPr lang="en-US" dirty="0" smtClean="0"/>
              <a:t>a </a:t>
            </a:r>
            <a:r>
              <a:rPr lang="en-US" dirty="0"/>
              <a:t>read-only string specified by the HTML name </a:t>
            </a:r>
            <a:r>
              <a:rPr lang="en-US" dirty="0" smtClean="0"/>
              <a:t>attribute</a:t>
            </a:r>
          </a:p>
          <a:p>
            <a:pPr marL="1028683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value -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read/write string that specifies the </a:t>
            </a:r>
            <a:r>
              <a:rPr lang="en-US" dirty="0" smtClean="0"/>
              <a:t>“value” contained or </a:t>
            </a:r>
            <a:r>
              <a:rPr lang="en-US" dirty="0"/>
              <a:t>represented by the form </a:t>
            </a:r>
            <a:r>
              <a:rPr lang="en-US" dirty="0" smtClean="0"/>
              <a:t>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Form element has an </a:t>
            </a:r>
            <a:r>
              <a:rPr lang="en-US" dirty="0" err="1"/>
              <a:t>onsubmit</a:t>
            </a:r>
            <a:r>
              <a:rPr lang="en-US" dirty="0"/>
              <a:t> event handler to detect form submission and an </a:t>
            </a:r>
            <a:r>
              <a:rPr lang="en-US" dirty="0" err="1"/>
              <a:t>onreset</a:t>
            </a:r>
            <a:r>
              <a:rPr lang="en-US" dirty="0"/>
              <a:t> event handler to detect form </a:t>
            </a:r>
            <a:r>
              <a:rPr lang="en-US" dirty="0" smtClean="0"/>
              <a:t>resets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onsubmit</a:t>
            </a:r>
            <a:r>
              <a:rPr lang="en-US" dirty="0"/>
              <a:t> handler is invoked just before the form is submitted; it can cancel the submission by returning </a:t>
            </a:r>
            <a:r>
              <a:rPr lang="en-US" dirty="0" smtClean="0"/>
              <a:t>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44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Common </a:t>
            </a:r>
            <a:r>
              <a:rPr lang="fr-FR" dirty="0" err="1"/>
              <a:t>properties</a:t>
            </a:r>
            <a:r>
              <a:rPr lang="fr-FR" dirty="0"/>
              <a:t> of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dirty="0" err="1"/>
              <a:t>onreset</a:t>
            </a:r>
            <a:r>
              <a:rPr lang="en-US" dirty="0"/>
              <a:t> event handler is similar to the </a:t>
            </a:r>
            <a:r>
              <a:rPr lang="en-US" dirty="0" err="1"/>
              <a:t>onsubmit</a:t>
            </a:r>
            <a:r>
              <a:rPr lang="en-US" dirty="0"/>
              <a:t> handler. It is invoked just before the form is reset, and it can prevent the form elements from being reset by returning </a:t>
            </a:r>
            <a:r>
              <a:rPr lang="en-US" dirty="0" smtClean="0"/>
              <a:t>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elements typically fire a click or change event when the user interacts with them, and you can handle these events by defining an </a:t>
            </a:r>
            <a:r>
              <a:rPr lang="en-US" dirty="0" err="1"/>
              <a:t>onclick</a:t>
            </a:r>
            <a:r>
              <a:rPr lang="en-US" dirty="0"/>
              <a:t> or </a:t>
            </a:r>
            <a:r>
              <a:rPr lang="en-US" dirty="0" err="1"/>
              <a:t>onchange</a:t>
            </a:r>
            <a:r>
              <a:rPr lang="en-US" dirty="0"/>
              <a:t> event </a:t>
            </a:r>
            <a:r>
              <a:rPr lang="en-US" dirty="0" smtClean="0"/>
              <a:t>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elements also fire a </a:t>
            </a:r>
            <a:r>
              <a:rPr lang="en-US" dirty="0"/>
              <a:t>focus</a:t>
            </a:r>
            <a:r>
              <a:rPr lang="en-US" dirty="0"/>
              <a:t> event when they receive keyboard focus and a </a:t>
            </a:r>
            <a:r>
              <a:rPr lang="en-US" dirty="0"/>
              <a:t>blur</a:t>
            </a:r>
            <a:r>
              <a:rPr lang="en-US" dirty="0"/>
              <a:t> event when they lose </a:t>
            </a:r>
            <a:r>
              <a:rPr lang="en-US" dirty="0" smtClean="0"/>
              <a:t>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3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button element has no default behavior of its own, and it is never useful unless it has an </a:t>
            </a:r>
            <a:r>
              <a:rPr lang="en-US" dirty="0" err="1"/>
              <a:t>onclick</a:t>
            </a:r>
            <a:r>
              <a:rPr lang="en-US" dirty="0"/>
              <a:t> event </a:t>
            </a:r>
            <a:r>
              <a:rPr lang="en-US" dirty="0" smtClean="0"/>
              <a:t>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Buttons defined as </a:t>
            </a:r>
            <a:r>
              <a:rPr lang="en-US" dirty="0"/>
              <a:t>&lt;input&gt;</a:t>
            </a:r>
            <a:r>
              <a:rPr lang="en-US" dirty="0"/>
              <a:t> elements display the plain text of the </a:t>
            </a:r>
            <a:r>
              <a:rPr lang="en-US" dirty="0" smtClean="0"/>
              <a:t>value attribute</a:t>
            </a:r>
            <a:r>
              <a:rPr lang="en-US" dirty="0"/>
              <a:t>. Buttons defined as </a:t>
            </a:r>
            <a:r>
              <a:rPr lang="en-US" dirty="0"/>
              <a:t>&lt;button&gt;</a:t>
            </a:r>
            <a:r>
              <a:rPr lang="en-US" dirty="0"/>
              <a:t> elements display whatever the element </a:t>
            </a:r>
            <a:r>
              <a:rPr lang="en-US" dirty="0" smtClean="0"/>
              <a:t>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Submit and reset elements are just like button elements, but they have default actions (submitting and resetting a form) associated with </a:t>
            </a:r>
            <a:r>
              <a:rPr lang="en-US" dirty="0" smtClean="0"/>
              <a:t>them. </a:t>
            </a:r>
            <a:r>
              <a:rPr lang="en-US" dirty="0"/>
              <a:t>If the </a:t>
            </a:r>
            <a:r>
              <a:rPr lang="en-US" dirty="0" err="1"/>
              <a:t>onclick</a:t>
            </a:r>
            <a:r>
              <a:rPr lang="en-US" dirty="0"/>
              <a:t> event handler returns </a:t>
            </a:r>
            <a:r>
              <a:rPr lang="en-US" dirty="0"/>
              <a:t>false</a:t>
            </a:r>
            <a:r>
              <a:rPr lang="en-US" dirty="0"/>
              <a:t>, the default action of these buttons is not </a:t>
            </a:r>
            <a:r>
              <a:rPr lang="en-US" dirty="0" smtClean="0"/>
              <a:t>performed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Push Buttons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7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checkbox and radio elements are toggle buttons, or buttons that have two visually distinct states: they can be checked or </a:t>
            </a:r>
            <a:r>
              <a:rPr lang="en-US" dirty="0" smtClean="0"/>
              <a:t>unchecked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Radio and checkbox elements both define a checked </a:t>
            </a:r>
            <a:r>
              <a:rPr lang="en-US" dirty="0" smtClean="0"/>
              <a:t>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read/write </a:t>
            </a:r>
            <a:r>
              <a:rPr lang="en-US" dirty="0" err="1"/>
              <a:t>boolean</a:t>
            </a:r>
            <a:r>
              <a:rPr lang="en-US" dirty="0"/>
              <a:t> value specifies whether the element is currently </a:t>
            </a:r>
            <a:r>
              <a:rPr lang="en-US" dirty="0" smtClean="0"/>
              <a:t>checked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defaultChecked</a:t>
            </a:r>
            <a:r>
              <a:rPr lang="en-US" dirty="0"/>
              <a:t> property is a </a:t>
            </a:r>
            <a:r>
              <a:rPr lang="en-US" dirty="0" err="1"/>
              <a:t>boolean</a:t>
            </a:r>
            <a:r>
              <a:rPr lang="en-US" dirty="0"/>
              <a:t> that has the value of the HTML checked attribute; it specifies whether the element is checked when the page is first </a:t>
            </a:r>
            <a:r>
              <a:rPr lang="en-US" dirty="0" smtClean="0"/>
              <a:t>loaded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Toggle </a:t>
            </a:r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54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Radio and checkbox elements do not display any text themselves and are typically displayed with adjacent HTML </a:t>
            </a:r>
            <a:r>
              <a:rPr lang="en-US" dirty="0" smtClean="0"/>
              <a:t>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means that setting the value property of a checkbox or radio element does not alter the visual appearance of the </a:t>
            </a:r>
            <a:r>
              <a:rPr lang="en-US" dirty="0" smtClean="0"/>
              <a:t>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user clicks on a toggle button, the radio or checkbox element triggers its </a:t>
            </a:r>
            <a:r>
              <a:rPr lang="en-US" dirty="0" err="1"/>
              <a:t>onclick</a:t>
            </a:r>
            <a:r>
              <a:rPr lang="en-US" dirty="0"/>
              <a:t> </a:t>
            </a:r>
            <a:r>
              <a:rPr lang="en-US" dirty="0" smtClean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toggle button changes state as the result of the click, it also triggers the </a:t>
            </a:r>
            <a:r>
              <a:rPr lang="en-US" dirty="0" err="1"/>
              <a:t>onchange</a:t>
            </a:r>
            <a:r>
              <a:rPr lang="en-US" dirty="0"/>
              <a:t> event handlers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Toggle </a:t>
            </a:r>
            <a:r>
              <a:rPr lang="en-US" dirty="0" smtClean="0"/>
              <a:t>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input fields are probably the most commonly used element in HTML forms and JavaScript programs. They allow the user to enter a short, single-line string of text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 </a:t>
            </a:r>
            <a:r>
              <a:rPr lang="en-US" dirty="0"/>
              <a:t>value</a:t>
            </a:r>
            <a:r>
              <a:rPr lang="en-US" dirty="0"/>
              <a:t> property represents the text the user has entered. You can set this property to specify explicitly the text that should be displayed in the field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text field’s </a:t>
            </a:r>
            <a:r>
              <a:rPr lang="en-US" dirty="0" err="1"/>
              <a:t>onchange</a:t>
            </a:r>
            <a:r>
              <a:rPr lang="en-US" dirty="0"/>
              <a:t> event handler is triggered when the user enters new text or edits existing text and then indicates that he is finished editing by moving input focus out of the text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0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 smtClean="0"/>
              <a:t>Textarea</a:t>
            </a:r>
            <a:r>
              <a:rPr lang="en-US" dirty="0" smtClean="0"/>
              <a:t> </a:t>
            </a:r>
            <a:r>
              <a:rPr lang="en-US" dirty="0"/>
              <a:t>element is like a text input field element, except that it allows the user to input </a:t>
            </a:r>
            <a:r>
              <a:rPr lang="en-US" dirty="0" smtClean="0"/>
              <a:t>multiline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Textarea</a:t>
            </a:r>
            <a:r>
              <a:rPr lang="en-US" dirty="0"/>
              <a:t> elements are created with a </a:t>
            </a:r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&gt;</a:t>
            </a:r>
            <a:r>
              <a:rPr lang="en-US" dirty="0"/>
              <a:t> tag using a syntax significantly different from the </a:t>
            </a:r>
            <a:r>
              <a:rPr lang="en-US" dirty="0"/>
              <a:t>&lt;input&gt;</a:t>
            </a:r>
            <a:r>
              <a:rPr lang="en-US" dirty="0"/>
              <a:t> tag that creates a text </a:t>
            </a:r>
            <a:r>
              <a:rPr lang="en-US" dirty="0" smtClean="0"/>
              <a:t>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use the </a:t>
            </a:r>
            <a:r>
              <a:rPr lang="en-US" dirty="0"/>
              <a:t>value</a:t>
            </a:r>
            <a:r>
              <a:rPr lang="en-US" dirty="0"/>
              <a:t> property and </a:t>
            </a:r>
            <a:r>
              <a:rPr lang="en-US" dirty="0" err="1"/>
              <a:t>onchange</a:t>
            </a:r>
            <a:r>
              <a:rPr lang="en-US" dirty="0"/>
              <a:t> event handler of a </a:t>
            </a:r>
            <a:r>
              <a:rPr lang="en-US" dirty="0" err="1"/>
              <a:t>Textarea</a:t>
            </a:r>
            <a:r>
              <a:rPr lang="en-US" dirty="0"/>
              <a:t> element just as you can for a Text </a:t>
            </a:r>
            <a:r>
              <a:rPr lang="en-US" dirty="0" smtClean="0"/>
              <a:t>element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 </a:t>
            </a:r>
            <a:r>
              <a:rPr lang="en-US" dirty="0"/>
              <a:t>&lt;input type="password"&gt;</a:t>
            </a:r>
            <a:r>
              <a:rPr lang="en-US" dirty="0"/>
              <a:t> element is a modified input field that displays asterisks as the user types into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7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 &lt;input </a:t>
            </a:r>
            <a:r>
              <a:rPr lang="en-US" dirty="0"/>
              <a:t>type="file"&gt;</a:t>
            </a:r>
            <a:r>
              <a:rPr lang="en-US" dirty="0"/>
              <a:t> element allows the user to enter the name of a file to be uploaded to the web server. It is a text field combined with a button that opens a file-chooser dialog </a:t>
            </a:r>
            <a:r>
              <a:rPr lang="en-US" dirty="0" smtClean="0"/>
              <a:t>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file selection element has an </a:t>
            </a:r>
            <a:r>
              <a:rPr lang="en-US" dirty="0" err="1"/>
              <a:t>onchange</a:t>
            </a:r>
            <a:r>
              <a:rPr lang="en-US" dirty="0"/>
              <a:t> event handler, like a regular input </a:t>
            </a:r>
            <a:r>
              <a:rPr lang="en-US" dirty="0" smtClean="0"/>
              <a:t>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Unlike </a:t>
            </a:r>
            <a:r>
              <a:rPr lang="en-US" dirty="0"/>
              <a:t>an input field, however, the value property of a file selection element is read-only. This prevents malicious JavaScript programs from tricking the user into uploading a file that should not be </a:t>
            </a:r>
            <a:r>
              <a:rPr lang="en-US" dirty="0" smtClean="0"/>
              <a:t>shared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8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various text input elements define </a:t>
            </a:r>
            <a:r>
              <a:rPr lang="en-US" dirty="0" err="1"/>
              <a:t>onkeypress</a:t>
            </a:r>
            <a:r>
              <a:rPr lang="en-US" dirty="0"/>
              <a:t>, </a:t>
            </a:r>
            <a:r>
              <a:rPr lang="en-US" dirty="0" err="1"/>
              <a:t>onkeydown</a:t>
            </a:r>
            <a:r>
              <a:rPr lang="en-US" dirty="0"/>
              <a:t>, and </a:t>
            </a:r>
            <a:r>
              <a:rPr lang="en-US" dirty="0" err="1"/>
              <a:t>onkeyup</a:t>
            </a:r>
            <a:r>
              <a:rPr lang="en-US" dirty="0"/>
              <a:t> event </a:t>
            </a:r>
            <a:r>
              <a:rPr lang="en-US" dirty="0" smtClean="0"/>
              <a:t>handlers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return false</a:t>
            </a:r>
            <a:r>
              <a:rPr lang="en-US" dirty="0"/>
              <a:t> from the </a:t>
            </a:r>
            <a:r>
              <a:rPr lang="en-US" dirty="0" err="1"/>
              <a:t>onkeypress</a:t>
            </a:r>
            <a:r>
              <a:rPr lang="en-US" dirty="0"/>
              <a:t> or </a:t>
            </a:r>
            <a:r>
              <a:rPr lang="en-US" dirty="0" err="1"/>
              <a:t>onkeydown</a:t>
            </a:r>
            <a:r>
              <a:rPr lang="en-US" dirty="0"/>
              <a:t> event handlers to prevent the user’s keystroke from being recorded. This can be useful, for example, if you want to force the user to enter only digits into a particular text input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Text Fields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3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Select element represents a set of options </a:t>
            </a:r>
            <a:r>
              <a:rPr lang="en-US" dirty="0" smtClean="0"/>
              <a:t>from </a:t>
            </a:r>
            <a:r>
              <a:rPr lang="en-US" dirty="0"/>
              <a:t>which the user can </a:t>
            </a:r>
            <a:r>
              <a:rPr lang="en-US" dirty="0" smtClean="0"/>
              <a:t>select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Browsers </a:t>
            </a:r>
            <a:r>
              <a:rPr lang="en-US" dirty="0"/>
              <a:t>typically render Select elements in drop-down menus, but if you specify a </a:t>
            </a:r>
            <a:r>
              <a:rPr lang="en-US" dirty="0"/>
              <a:t>size</a:t>
            </a:r>
            <a:r>
              <a:rPr lang="en-US" dirty="0"/>
              <a:t> attribute with a value greater than 1, they will display the options in a </a:t>
            </a:r>
            <a:r>
              <a:rPr lang="en-US" dirty="0" smtClean="0"/>
              <a:t>list instead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Select element can operate in two very distinct ways, and the value of the </a:t>
            </a:r>
            <a:r>
              <a:rPr lang="en-US" dirty="0"/>
              <a:t>type</a:t>
            </a:r>
            <a:r>
              <a:rPr lang="en-US" dirty="0"/>
              <a:t> property depends on how it is </a:t>
            </a:r>
            <a:r>
              <a:rPr lang="en-US" dirty="0" smtClean="0"/>
              <a:t>configured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 </a:t>
            </a:r>
            <a:r>
              <a:rPr lang="en-US" dirty="0"/>
              <a:t>&lt;select</a:t>
            </a:r>
            <a:r>
              <a:rPr lang="en-US" dirty="0" smtClean="0"/>
              <a:t>&gt; element </a:t>
            </a:r>
            <a:r>
              <a:rPr lang="en-US" dirty="0"/>
              <a:t>has the </a:t>
            </a:r>
            <a:r>
              <a:rPr lang="en-US" dirty="0"/>
              <a:t>multiple</a:t>
            </a:r>
            <a:r>
              <a:rPr lang="en-US" dirty="0"/>
              <a:t> attribute, the user is allowed to select multiple options, and the </a:t>
            </a:r>
            <a:r>
              <a:rPr lang="en-US" dirty="0"/>
              <a:t>type</a:t>
            </a:r>
            <a:r>
              <a:rPr lang="en-US" dirty="0"/>
              <a:t> property of the Select object is “</a:t>
            </a:r>
            <a:r>
              <a:rPr lang="en-US" dirty="0" smtClean="0"/>
              <a:t>select-multiple”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 </a:t>
            </a:r>
            <a:r>
              <a:rPr lang="en-US" dirty="0"/>
              <a:t>multiple</a:t>
            </a:r>
            <a:r>
              <a:rPr lang="en-US" dirty="0"/>
              <a:t> attribute is not present, only a single item can be selected, and the </a:t>
            </a:r>
            <a:r>
              <a:rPr lang="en-US" dirty="0"/>
              <a:t>type</a:t>
            </a:r>
            <a:r>
              <a:rPr lang="en-US" dirty="0"/>
              <a:t> property is “select-one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Select and Option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4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WEB-007 JavaScript</a:t>
            </a:r>
            <a:endParaRPr lang="ru-R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ru-R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ver. 1.0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8151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the user selects or deselects an option, the Select element triggers its </a:t>
            </a:r>
            <a:r>
              <a:rPr lang="en-US" dirty="0" err="1"/>
              <a:t>onchange</a:t>
            </a:r>
            <a:r>
              <a:rPr lang="en-US" dirty="0"/>
              <a:t> event </a:t>
            </a:r>
            <a:r>
              <a:rPr lang="en-US" dirty="0" smtClean="0"/>
              <a:t>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select-one Select elements, the read/write </a:t>
            </a:r>
            <a:r>
              <a:rPr lang="en-US" dirty="0" err="1"/>
              <a:t>selectedIndex</a:t>
            </a:r>
            <a:r>
              <a:rPr lang="en-US" dirty="0"/>
              <a:t> property specifies which one of the options is currently </a:t>
            </a:r>
            <a:r>
              <a:rPr lang="en-US" dirty="0" smtClean="0"/>
              <a:t>selected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For </a:t>
            </a:r>
            <a:r>
              <a:rPr lang="en-US" dirty="0"/>
              <a:t>select-multiple elements, the single </a:t>
            </a:r>
            <a:r>
              <a:rPr lang="en-US" dirty="0" err="1"/>
              <a:t>selectedIndex</a:t>
            </a:r>
            <a:r>
              <a:rPr lang="en-US" dirty="0"/>
              <a:t> property is not sufficient to represent the complete set of selected options. In this case, to determine which options are selected, you must loop through the elements of the options[] array and check the value of the selected property for each Option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Select and Option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3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 to its selected property, each Option object has a text property that specifies the string of plain text that appears in the Select element for that </a:t>
            </a:r>
            <a:r>
              <a:rPr lang="en-US" dirty="0" smtClean="0"/>
              <a:t>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set this property to change the text that is displayed to the </a:t>
            </a:r>
            <a:r>
              <a:rPr lang="en-US" dirty="0" smtClean="0"/>
              <a:t>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value property is also a read/write string that specifies the text to be sent to the web server when the form is </a:t>
            </a:r>
            <a:r>
              <a:rPr lang="en-US" dirty="0" smtClean="0"/>
              <a:t>submitted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 to setting the </a:t>
            </a:r>
            <a:r>
              <a:rPr lang="en-US" dirty="0"/>
              <a:t>text</a:t>
            </a:r>
            <a:r>
              <a:rPr lang="en-US" dirty="0"/>
              <a:t> property of Option objects, you can dynamically change the options displayed in a Select element using special features of the </a:t>
            </a:r>
            <a:r>
              <a:rPr lang="en-US" dirty="0"/>
              <a:t>options</a:t>
            </a:r>
            <a:r>
              <a:rPr lang="en-US" dirty="0"/>
              <a:t> 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Select and Option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0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truncate the array of Option elements by setting </a:t>
            </a:r>
            <a:r>
              <a:rPr lang="en-US" dirty="0" err="1"/>
              <a:t>options.length</a:t>
            </a:r>
            <a:r>
              <a:rPr lang="en-US" dirty="0"/>
              <a:t> to the desired number of options, and you can remove all Option objects by setting </a:t>
            </a:r>
            <a:r>
              <a:rPr lang="en-US" dirty="0" err="1"/>
              <a:t>options.length</a:t>
            </a:r>
            <a:r>
              <a:rPr lang="en-US" dirty="0"/>
              <a:t> to </a:t>
            </a:r>
            <a:r>
              <a:rPr lang="en-US" dirty="0" smtClean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remove an individual Option object from the Select element by setting its spot in the options[] array to null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add new options to a Select element, create an Option object with the Option() constructor and append it to the options[] property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Select and Option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0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Access </a:t>
            </a:r>
            <a:r>
              <a:rPr lang="fr-FR" dirty="0" err="1"/>
              <a:t>form</a:t>
            </a:r>
            <a:r>
              <a:rPr lang="fr-FR" dirty="0"/>
              <a:t> and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defining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Common </a:t>
            </a:r>
            <a:r>
              <a:rPr lang="fr-FR" dirty="0" err="1"/>
              <a:t>properties</a:t>
            </a:r>
            <a:r>
              <a:rPr lang="fr-FR" dirty="0"/>
              <a:t> of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elements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Forms</a:t>
            </a:r>
            <a:endParaRPr lang="ru-R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Access </a:t>
            </a:r>
            <a:r>
              <a:rPr lang="fr-FR" dirty="0" err="1"/>
              <a:t>form</a:t>
            </a:r>
            <a:r>
              <a:rPr lang="fr-FR" dirty="0"/>
              <a:t> and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defining</a:t>
            </a:r>
            <a:r>
              <a:rPr lang="fr-FR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smtClean="0"/>
              <a:t>Common </a:t>
            </a:r>
            <a:r>
              <a:rPr lang="fr-FR" dirty="0" err="1"/>
              <a:t>properties</a:t>
            </a:r>
            <a:r>
              <a:rPr lang="fr-FR" dirty="0"/>
              <a:t> of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 smtClean="0"/>
              <a:t>Form</a:t>
            </a:r>
            <a:r>
              <a:rPr lang="fr-FR" dirty="0" smtClean="0"/>
              <a:t> </a:t>
            </a:r>
            <a:r>
              <a:rPr lang="fr-FR" dirty="0" err="1"/>
              <a:t>elements</a:t>
            </a:r>
            <a:endParaRPr lang="fr-FR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76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 </a:t>
            </a:r>
            <a:r>
              <a:rPr lang="fr-FR" dirty="0" err="1"/>
              <a:t>form</a:t>
            </a:r>
            <a:r>
              <a:rPr lang="fr-FR" dirty="0"/>
              <a:t> and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 smtClean="0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HTML &lt;form&gt; element, and the various form input elements, such as &lt;input&gt;, &lt;select&gt;, and &lt;button&gt;, have an important place in client-side </a:t>
            </a:r>
            <a:r>
              <a:rPr lang="en-US" dirty="0" smtClean="0"/>
              <a:t>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document.forms</a:t>
            </a:r>
            <a:r>
              <a:rPr lang="en-US" dirty="0"/>
              <a:t> is an </a:t>
            </a:r>
            <a:r>
              <a:rPr lang="en-US" dirty="0" err="1"/>
              <a:t>HTMLCollection</a:t>
            </a:r>
            <a:r>
              <a:rPr lang="en-US" dirty="0"/>
              <a:t> object that allows form elements to be selected by numerical order, by </a:t>
            </a:r>
            <a:r>
              <a:rPr lang="en-US" dirty="0"/>
              <a:t>id</a:t>
            </a:r>
            <a:r>
              <a:rPr lang="en-US" dirty="0"/>
              <a:t>, or by </a:t>
            </a:r>
            <a:r>
              <a:rPr lang="en-US" dirty="0" smtClean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Forms </a:t>
            </a:r>
            <a:r>
              <a:rPr lang="en-US" dirty="0"/>
              <a:t>and the elements they contain can be selected from a document using standard methods </a:t>
            </a:r>
            <a:r>
              <a:rPr lang="en-US" dirty="0" smtClean="0"/>
              <a:t>like </a:t>
            </a:r>
            <a:r>
              <a:rPr lang="en-US" dirty="0" err="1" smtClean="0"/>
              <a:t>getElementById</a:t>
            </a:r>
            <a:r>
              <a:rPr lang="en-US" dirty="0" smtClean="0"/>
              <a:t>()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err="1" smtClean="0"/>
              <a:t>getElementsByTagName</a:t>
            </a:r>
            <a:r>
              <a:rPr lang="en-US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65679" y="4857451"/>
            <a:ext cx="859612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var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fields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=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getElementById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address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getElementsByTagName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(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input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3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 </a:t>
            </a:r>
            <a:r>
              <a:rPr lang="fr-FR" dirty="0" err="1"/>
              <a:t>form</a:t>
            </a:r>
            <a:r>
              <a:rPr lang="fr-FR" dirty="0"/>
              <a:t> and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&lt;form&gt; element with a name or id attribute can be selected in a number of other </a:t>
            </a:r>
            <a:r>
              <a:rPr lang="en-US" dirty="0" smtClean="0"/>
              <a:t>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dirty="0"/>
              <a:t>&lt;form&gt;</a:t>
            </a:r>
            <a:r>
              <a:rPr lang="en-US" dirty="0"/>
              <a:t> with a </a:t>
            </a:r>
            <a:r>
              <a:rPr lang="en-US" dirty="0"/>
              <a:t>name="address"</a:t>
            </a:r>
            <a:r>
              <a:rPr lang="en-US" dirty="0"/>
              <a:t> attribute can be selected in any of these ways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form with name “address” has a first element with name “street”, you can refer to that form element with any of these expressions: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08917" y="3070100"/>
            <a:ext cx="791755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window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Brittle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not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use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Only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works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attribute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Explicit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access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to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a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with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/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kumimoji="0" lang="ru-RU" altLang="ru-RU" sz="14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Brittle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: n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is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the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form's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numerical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position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8917" y="5191556"/>
            <a:ext cx="823975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.address.street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.address.street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only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",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not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="</a:t>
            </a:r>
            <a:r>
              <a:rPr kumimoji="0" lang="ru-RU" altLang="ru-RU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address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3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Access </a:t>
            </a:r>
            <a:r>
              <a:rPr lang="fr-FR" dirty="0" err="1"/>
              <a:t>form</a:t>
            </a:r>
            <a:r>
              <a:rPr lang="fr-FR" dirty="0"/>
              <a:t> and </a:t>
            </a:r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 objects themselves act like </a:t>
            </a:r>
            <a:r>
              <a:rPr lang="en-US" dirty="0" err="1" smtClean="0"/>
              <a:t>HTMLCollections</a:t>
            </a:r>
            <a:r>
              <a:rPr lang="en-US" dirty="0" smtClean="0"/>
              <a:t> of form elements and can be indexed by name or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you want to be explicit about selecting a form element, you can index the elements property of the form object instead</a:t>
            </a:r>
            <a:r>
              <a:rPr lang="en-US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0010" y="3167390"/>
            <a:ext cx="426591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.address.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</a:b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document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forms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.address.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A7A43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elements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Courier New" pitchFamily="49" charset="0"/>
              </a:rPr>
              <a:t>.street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4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defining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77261"/>
              </p:ext>
            </p:extLst>
          </p:nvPr>
        </p:nvGraphicFramePr>
        <p:xfrm>
          <a:off x="261990" y="1145604"/>
          <a:ext cx="8620020" cy="5059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017"/>
                <a:gridCol w="1155844"/>
                <a:gridCol w="1032551"/>
                <a:gridCol w="4032608"/>
              </a:tblGrid>
              <a:tr h="591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HTML element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Type property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Event handler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 and events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</a:tr>
              <a:tr h="8613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&lt;input type="button"&gt; or &lt;button type="button"&gt;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“button”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onclick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 push button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5913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type="checkbox"&gt;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“checkbox”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 toggle button without radio button behavior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11554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type="file"&gt;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“file”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An input field for entering the name of a file to upload to the web server; value property is read-only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7049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&lt;input type="hidden"&gt;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“hidden”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none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Data submitted with the form but not visible to the user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115547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&lt;option&gt;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none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none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single item within a Select object; event handlers are on the Select object, not on individual Option objects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29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defining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97661"/>
              </p:ext>
            </p:extLst>
          </p:nvPr>
        </p:nvGraphicFramePr>
        <p:xfrm>
          <a:off x="287338" y="1196975"/>
          <a:ext cx="8620020" cy="4692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846"/>
                <a:gridCol w="1602769"/>
                <a:gridCol w="1273995"/>
                <a:gridCol w="3400410"/>
              </a:tblGrid>
              <a:tr h="7564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HTML element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Type property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Event handler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 and events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</a:tr>
              <a:tr h="7564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type="password"&gt;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“password”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An input field for password entry—typed characters are not visible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75640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type="radio"&gt;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“radio”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 err="1">
                          <a:effectLst/>
                        </a:rPr>
                        <a:t>onchange</a:t>
                      </a:r>
                      <a:endParaRPr lang="en-US" sz="1600" dirty="0">
                        <a:effectLst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toggle button with radio button behavior—only one selected at a time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6235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type="reset"&gt; or &lt;button type="reset"&gt;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“reset”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onclick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 push button that resets a form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889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&lt;select&gt;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“select-one”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list or drop-down menu from which one item may be selected (also see &lt;option</a:t>
                      </a:r>
                      <a:r>
                        <a:rPr lang="en-US" sz="1600" dirty="0" smtClean="0">
                          <a:effectLst/>
                        </a:rPr>
                        <a:t>&gt;)</a:t>
                      </a:r>
                    </a:p>
                  </a:txBody>
                  <a:tcPr marL="23141" marR="23141" marT="23141" marB="23141" anchor="ctr"/>
                </a:tc>
              </a:tr>
              <a:tr h="8892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&lt;select multiple&gt;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“select-multiple”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list from which multiple items may be selected (also see &lt;option&gt;)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79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Form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</a:t>
            </a:r>
            <a:r>
              <a:rPr lang="fr-FR" dirty="0" err="1"/>
              <a:t>defining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82527"/>
              </p:ext>
            </p:extLst>
          </p:nvPr>
        </p:nvGraphicFramePr>
        <p:xfrm>
          <a:off x="301373" y="1181243"/>
          <a:ext cx="8585772" cy="50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263"/>
                <a:gridCol w="1582220"/>
                <a:gridCol w="1366463"/>
                <a:gridCol w="3328826"/>
              </a:tblGrid>
              <a:tr h="9051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HTML element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Type property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Event handler</a:t>
                      </a:r>
                      <a:endParaRPr lang="en-US" sz="1600" b="1" i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Description and events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Free Sans Bold"/>
                      </a:endParaRPr>
                    </a:p>
                  </a:txBody>
                  <a:tcPr marL="23141" marR="23141" marT="23141" marB="23141" anchor="ctr"/>
                </a:tc>
              </a:tr>
              <a:tr h="11635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&lt;select multiple&gt;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“select-multiple”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list from which multiple items may be selected (also see &lt;option&gt;)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80182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type="submit"&gt; or &lt;button type="submit"&gt;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“submit”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onclick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 push button that submits a form</a:t>
                      </a:r>
                      <a:endParaRPr lang="en-US" sz="160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152519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&lt;input type="text"&gt;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“text”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single-line text entry field; the default &lt;input&gt; element it type attribute is omitted or unrecognized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  <a:tr h="62864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textarea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“</a:t>
                      </a:r>
                      <a:r>
                        <a:rPr lang="en-US" sz="1600" dirty="0" err="1">
                          <a:effectLst/>
                        </a:rPr>
                        <a:t>textarea</a:t>
                      </a:r>
                      <a:r>
                        <a:rPr lang="en-US" sz="1600" dirty="0">
                          <a:effectLst/>
                        </a:rPr>
                        <a:t>”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onchange</a:t>
                      </a:r>
                    </a:p>
                  </a:txBody>
                  <a:tcPr marL="23141" marR="23141" marT="23141" marB="2314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</a:rPr>
                        <a:t>A multiline text entry field</a:t>
                      </a:r>
                      <a:endParaRPr lang="en-US" sz="1600" dirty="0">
                        <a:effectLst/>
                        <a:latin typeface="inherit"/>
                      </a:endParaRPr>
                    </a:p>
                  </a:txBody>
                  <a:tcPr marL="23141" marR="23141" marT="23141" marB="2314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627707"/>
      </p:ext>
    </p:extLst>
  </p:cSld>
  <p:clrMapOvr>
    <a:masterClrMapping/>
  </p:clrMapOvr>
</p:sld>
</file>

<file path=ppt/theme/theme1.xml><?xml version="1.0" encoding="utf-8"?>
<a:theme xmlns:a="http://schemas.openxmlformats.org/drawingml/2006/main" name="luxoft-corporate-ppt-template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F7716D20-A5D3-4677-B270-2AEEC011A1D9}"/>
    </a:ext>
  </a:extLst>
</a:theme>
</file>

<file path=ppt/theme/theme2.xml><?xml version="1.0" encoding="utf-8"?>
<a:theme xmlns:a="http://schemas.openxmlformats.org/drawingml/2006/main" name="Luxoft: Computer / TV">
  <a:themeElements>
    <a:clrScheme name="Luxoft 3">
      <a:dk1>
        <a:sysClr val="windowText" lastClr="000000"/>
      </a:dk1>
      <a:lt1>
        <a:sysClr val="window" lastClr="FFFFFF"/>
      </a:lt1>
      <a:dk2>
        <a:srgbClr val="1B2130"/>
      </a:dk2>
      <a:lt2>
        <a:srgbClr val="E7E6E6"/>
      </a:lt2>
      <a:accent1>
        <a:srgbClr val="4E5761"/>
      </a:accent1>
      <a:accent2>
        <a:srgbClr val="EB571C"/>
      </a:accent2>
      <a:accent3>
        <a:srgbClr val="243E79"/>
      </a:accent3>
      <a:accent4>
        <a:srgbClr val="CB642E"/>
      </a:accent4>
      <a:accent5>
        <a:srgbClr val="5480B7"/>
      </a:accent5>
      <a:accent6>
        <a:srgbClr val="4E5761"/>
      </a:accent6>
      <a:hlink>
        <a:srgbClr val="EB571C"/>
      </a:hlink>
      <a:folHlink>
        <a:srgbClr val="4E5761"/>
      </a:folHlink>
    </a:clrScheme>
    <a:fontScheme name="Luxoft - 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>
            <a:ln>
              <a:noFill/>
            </a:ln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luxoft-template-v3.4" id="{F0BBB28C-EED3-4C9E-AC46-0A2469816214}" vid="{37383A5C-C4E3-4CA0-9820-12933A0EA40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luxoft-corporate-ppt-template</Template>
  <TotalTime>5205</TotalTime>
  <Words>1134</Words>
  <Application>Microsoft Office PowerPoint</Application>
  <PresentationFormat>On-screen Show (4:3)</PresentationFormat>
  <Paragraphs>175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luxoft-corporate-ppt-template</vt:lpstr>
      <vt:lpstr>Luxoft: Computer / TV</vt:lpstr>
      <vt:lpstr>WEB-007 JavaScript</vt:lpstr>
      <vt:lpstr>WEB-007 JavaScript</vt:lpstr>
      <vt:lpstr>HTML Forms</vt:lpstr>
      <vt:lpstr>Access form and form elements</vt:lpstr>
      <vt:lpstr>Access form and form elements</vt:lpstr>
      <vt:lpstr>Access form and form elements</vt:lpstr>
      <vt:lpstr>Form elements defining </vt:lpstr>
      <vt:lpstr>Form elements defining </vt:lpstr>
      <vt:lpstr>Form elements defining </vt:lpstr>
      <vt:lpstr>Common properties of form elements</vt:lpstr>
      <vt:lpstr>Common properties of 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Form elements</vt:lpstr>
      <vt:lpstr>HTML Forms</vt:lpstr>
    </vt:vector>
  </TitlesOfParts>
  <Company>Luxoft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Labor Law</dc:title>
  <dc:creator>Sawicka - Kucharska, Joanna</dc:creator>
  <cp:lastModifiedBy>Vaisman, Mikhail</cp:lastModifiedBy>
  <cp:revision>183</cp:revision>
  <dcterms:created xsi:type="dcterms:W3CDTF">2014-06-05T10:48:46Z</dcterms:created>
  <dcterms:modified xsi:type="dcterms:W3CDTF">2015-05-14T13:53:03Z</dcterms:modified>
</cp:coreProperties>
</file>