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4" r:id="rId2"/>
  </p:sldMasterIdLst>
  <p:notesMasterIdLst>
    <p:notesMasterId r:id="rId25"/>
  </p:notesMasterIdLst>
  <p:handoutMasterIdLst>
    <p:handoutMasterId r:id="rId26"/>
  </p:handoutMasterIdLst>
  <p:sldIdLst>
    <p:sldId id="279" r:id="rId3"/>
    <p:sldId id="359" r:id="rId4"/>
    <p:sldId id="366" r:id="rId5"/>
    <p:sldId id="367" r:id="rId6"/>
    <p:sldId id="368" r:id="rId7"/>
    <p:sldId id="369" r:id="rId8"/>
    <p:sldId id="370" r:id="rId9"/>
    <p:sldId id="371" r:id="rId10"/>
    <p:sldId id="372" r:id="rId11"/>
    <p:sldId id="373" r:id="rId12"/>
    <p:sldId id="374" r:id="rId13"/>
    <p:sldId id="376" r:id="rId14"/>
    <p:sldId id="375" r:id="rId15"/>
    <p:sldId id="377" r:id="rId16"/>
    <p:sldId id="378" r:id="rId17"/>
    <p:sldId id="379" r:id="rId18"/>
    <p:sldId id="380" r:id="rId19"/>
    <p:sldId id="381" r:id="rId20"/>
    <p:sldId id="382" r:id="rId21"/>
    <p:sldId id="383" r:id="rId22"/>
    <p:sldId id="384" r:id="rId23"/>
    <p:sldId id="385"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803B1046-DCF6-48A4-A75E-088AD02CCEF8}">
          <p14:sldIdLst>
            <p14:sldId id="279"/>
            <p14:sldId id="359"/>
            <p14:sldId id="366"/>
            <p14:sldId id="367"/>
            <p14:sldId id="368"/>
            <p14:sldId id="369"/>
            <p14:sldId id="370"/>
            <p14:sldId id="371"/>
            <p14:sldId id="372"/>
            <p14:sldId id="373"/>
            <p14:sldId id="374"/>
            <p14:sldId id="376"/>
            <p14:sldId id="375"/>
            <p14:sldId id="377"/>
            <p14:sldId id="378"/>
            <p14:sldId id="379"/>
            <p14:sldId id="380"/>
            <p14:sldId id="381"/>
            <p14:sldId id="382"/>
            <p14:sldId id="383"/>
            <p14:sldId id="384"/>
            <p14:sldId id="385"/>
          </p14:sldIdLst>
        </p14:section>
      </p14:sectionLst>
    </p:ext>
    <p:ext uri="{EFAFB233-063F-42B5-8137-9DF3F51BA10A}">
      <p15:sldGuideLst xmlns=""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ikhail Vaisman"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571C"/>
    <a:srgbClr val="1B2E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 pośredni 2 — Ak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Styl pośredni 2 — Ak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Styl pośredni 2 — Ak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Styl pośredni 2 — Ak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Styl pośredni 2 — Ak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Styl pośredni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615" autoAdjust="0"/>
    <p:restoredTop sz="86418" autoAdjust="0"/>
  </p:normalViewPr>
  <p:slideViewPr>
    <p:cSldViewPr snapToGrid="0" showGuides="1">
      <p:cViewPr>
        <p:scale>
          <a:sx n="93" d="100"/>
          <a:sy n="93" d="100"/>
        </p:scale>
        <p:origin x="-2160" y="-294"/>
      </p:cViewPr>
      <p:guideLst>
        <p:guide orient="horz" pos="2160"/>
        <p:guide pos="2880"/>
      </p:guideLst>
    </p:cSldViewPr>
  </p:slideViewPr>
  <p:outlineViewPr>
    <p:cViewPr>
      <p:scale>
        <a:sx n="33" d="100"/>
        <a:sy n="33" d="100"/>
      </p:scale>
      <p:origin x="0" y="1376"/>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79" d="100"/>
          <a:sy n="79" d="100"/>
        </p:scale>
        <p:origin x="-3576"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ymbol zastępczy daty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D9C992D-86EE-4B77-9D4C-0D3138F2A9C0}" type="datetimeFigureOut">
              <a:rPr lang="en-US" smtClean="0"/>
              <a:t>5/15/2015</a:t>
            </a:fld>
            <a:endParaRPr lang="en-US"/>
          </a:p>
        </p:txBody>
      </p:sp>
      <p:sp>
        <p:nvSpPr>
          <p:cNvPr id="4" name="Symbol zastępczy stopki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ymbol zastępczy numeru slajdu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8B8BC91-471F-4613-9B72-F3B8D2320248}" type="slidenum">
              <a:rPr lang="en-US" smtClean="0"/>
              <a:t>‹#›</a:t>
            </a:fld>
            <a:endParaRPr lang="en-US"/>
          </a:p>
        </p:txBody>
      </p:sp>
    </p:spTree>
    <p:extLst>
      <p:ext uri="{BB962C8B-B14F-4D97-AF65-F5344CB8AC3E}">
        <p14:creationId xmlns:p14="http://schemas.microsoft.com/office/powerpoint/2010/main" val="38704821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BD6ECB-73D3-F24D-BF50-B1C5FD6DA734}" type="datetimeFigureOut">
              <a:rPr lang="en-US" smtClean="0"/>
              <a:t>5/15/2015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79451FD-5FBC-0646-8FE1-FEC792DE6AAE}" type="slidenum">
              <a:rPr lang="en-US" smtClean="0"/>
              <a:t>‹#›</a:t>
            </a:fld>
            <a:endParaRPr lang="en-US"/>
          </a:p>
        </p:txBody>
      </p:sp>
    </p:spTree>
    <p:extLst>
      <p:ext uri="{BB962C8B-B14F-4D97-AF65-F5344CB8AC3E}">
        <p14:creationId xmlns:p14="http://schemas.microsoft.com/office/powerpoint/2010/main" val="219443034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Master" Target="../slideMasters/slideMaster1.xml"/><Relationship Id="rId4" Type="http://schemas.openxmlformats.org/officeDocument/2006/relationships/image" Target="../media/image10.emf"/></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Master" Target="../slideMasters/slideMaster1.xml"/><Relationship Id="rId4" Type="http://schemas.openxmlformats.org/officeDocument/2006/relationships/image" Target="../media/image10.emf"/></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Master" Target="../slideMasters/slideMaster2.xml"/><Relationship Id="rId4" Type="http://schemas.openxmlformats.org/officeDocument/2006/relationships/image" Target="../media/image10.emf"/></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Master" Target="../slideMasters/slideMaster2.xml"/><Relationship Id="rId4" Type="http://schemas.openxmlformats.org/officeDocument/2006/relationships/image" Target="../media/image10.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8" Type="http://schemas.openxmlformats.org/officeDocument/2006/relationships/hyperlink" Target="http://www.luxoft-training.ru/training/catalog_directions" TargetMode="External"/><Relationship Id="rId13" Type="http://schemas.openxmlformats.org/officeDocument/2006/relationships/image" Target="../media/image7.png"/><Relationship Id="rId3" Type="http://schemas.openxmlformats.org/officeDocument/2006/relationships/hyperlink" Target="http://luxtown.luxoft.com/Training_new_en/Home/Pages/LuxoftTraining.aspx" TargetMode="External"/><Relationship Id="rId7" Type="http://schemas.openxmlformats.org/officeDocument/2006/relationships/hyperlink" Target="http://www.luxoft-training.ru/timetable" TargetMode="External"/><Relationship Id="rId12" Type="http://schemas.openxmlformats.org/officeDocument/2006/relationships/image" Target="../media/image6.jpeg"/><Relationship Id="rId2" Type="http://schemas.openxmlformats.org/officeDocument/2006/relationships/hyperlink" Target="https://inthr.luxoft.com/IntHRWebApp/aspx_PTC/CreateRequestTraining.aspx?Context=0" TargetMode="External"/><Relationship Id="rId1" Type="http://schemas.openxmlformats.org/officeDocument/2006/relationships/slideMaster" Target="../slideMasters/slideMaster2.xml"/><Relationship Id="rId6" Type="http://schemas.openxmlformats.org/officeDocument/2006/relationships/hyperlink" Target="http://www.luxoft-training.ru/about" TargetMode="External"/><Relationship Id="rId11" Type="http://schemas.openxmlformats.org/officeDocument/2006/relationships/hyperlink" Target="http://www.facebook.com/TrainingCenterLuxoft" TargetMode="External"/><Relationship Id="rId5" Type="http://schemas.openxmlformats.org/officeDocument/2006/relationships/image" Target="../media/image4.jpeg"/><Relationship Id="rId10" Type="http://schemas.openxmlformats.org/officeDocument/2006/relationships/image" Target="../media/image5.png"/><Relationship Id="rId4" Type="http://schemas.openxmlformats.org/officeDocument/2006/relationships/image" Target="../media/image3.png"/><Relationship Id="rId9" Type="http://schemas.openxmlformats.org/officeDocument/2006/relationships/hyperlink" Target="http://www.luxoft-training.ru/contacts" TargetMode="External"/></Relationships>
</file>

<file path=ppt/slideLayouts/_rels/slideLayout42.xml.rels><?xml version="1.0" encoding="UTF-8" standalone="yes"?>
<Relationships xmlns="http://schemas.openxmlformats.org/package/2006/relationships"><Relationship Id="rId8" Type="http://schemas.openxmlformats.org/officeDocument/2006/relationships/hyperlink" Target="http://www.luxoft-training.ru/training/catalog_directions" TargetMode="External"/><Relationship Id="rId13" Type="http://schemas.openxmlformats.org/officeDocument/2006/relationships/image" Target="../media/image7.png"/><Relationship Id="rId3" Type="http://schemas.openxmlformats.org/officeDocument/2006/relationships/hyperlink" Target="http://luxtown.luxoft.com/Training_new_en/Home/Pages/LuxoftTraining.aspx" TargetMode="External"/><Relationship Id="rId7" Type="http://schemas.openxmlformats.org/officeDocument/2006/relationships/hyperlink" Target="http://www.luxoft-training.ru/timetable" TargetMode="External"/><Relationship Id="rId12" Type="http://schemas.openxmlformats.org/officeDocument/2006/relationships/image" Target="../media/image6.jpeg"/><Relationship Id="rId2" Type="http://schemas.openxmlformats.org/officeDocument/2006/relationships/hyperlink" Target="https://inthr.luxoft.com/IntHRWebApp/aspx_PTC/CreateRequestTraining.aspx?Context=0" TargetMode="External"/><Relationship Id="rId1" Type="http://schemas.openxmlformats.org/officeDocument/2006/relationships/slideMaster" Target="../slideMasters/slideMaster2.xml"/><Relationship Id="rId6" Type="http://schemas.openxmlformats.org/officeDocument/2006/relationships/hyperlink" Target="http://www.luxoft-training.ru/about" TargetMode="External"/><Relationship Id="rId11" Type="http://schemas.openxmlformats.org/officeDocument/2006/relationships/hyperlink" Target="http://www.facebook.com/TrainingCenterLuxoft" TargetMode="External"/><Relationship Id="rId5" Type="http://schemas.openxmlformats.org/officeDocument/2006/relationships/image" Target="../media/image4.jpeg"/><Relationship Id="rId10" Type="http://schemas.openxmlformats.org/officeDocument/2006/relationships/image" Target="../media/image5.png"/><Relationship Id="rId4" Type="http://schemas.openxmlformats.org/officeDocument/2006/relationships/image" Target="../media/image3.png"/><Relationship Id="rId9" Type="http://schemas.openxmlformats.org/officeDocument/2006/relationships/hyperlink" Target="http://www.luxoft-training.ru/contacts" TargetMode="Externa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www.luxoft-training.ru/training/catalog_directions" TargetMode="External"/><Relationship Id="rId13" Type="http://schemas.openxmlformats.org/officeDocument/2006/relationships/image" Target="../media/image7.png"/><Relationship Id="rId3" Type="http://schemas.openxmlformats.org/officeDocument/2006/relationships/hyperlink" Target="http://luxtown.luxoft.com/Training_new_en/Home/Pages/LuxoftTraining.aspx" TargetMode="External"/><Relationship Id="rId7" Type="http://schemas.openxmlformats.org/officeDocument/2006/relationships/hyperlink" Target="http://www.luxoft-training.ru/timetable" TargetMode="External"/><Relationship Id="rId12" Type="http://schemas.openxmlformats.org/officeDocument/2006/relationships/image" Target="../media/image6.jpeg"/><Relationship Id="rId2" Type="http://schemas.openxmlformats.org/officeDocument/2006/relationships/hyperlink" Target="https://inthr.luxoft.com/IntHRWebApp/aspx_PTC/CreateRequestTraining.aspx?Context=0" TargetMode="External"/><Relationship Id="rId1" Type="http://schemas.openxmlformats.org/officeDocument/2006/relationships/slideMaster" Target="../slideMasters/slideMaster1.xml"/><Relationship Id="rId6" Type="http://schemas.openxmlformats.org/officeDocument/2006/relationships/hyperlink" Target="http://www.luxoft-training.ru/about" TargetMode="External"/><Relationship Id="rId11" Type="http://schemas.openxmlformats.org/officeDocument/2006/relationships/hyperlink" Target="http://www.facebook.com/TrainingCenterLuxoft" TargetMode="External"/><Relationship Id="rId5" Type="http://schemas.openxmlformats.org/officeDocument/2006/relationships/image" Target="../media/image4.jpeg"/><Relationship Id="rId10" Type="http://schemas.openxmlformats.org/officeDocument/2006/relationships/image" Target="../media/image5.png"/><Relationship Id="rId4" Type="http://schemas.openxmlformats.org/officeDocument/2006/relationships/image" Target="../media/image3.png"/><Relationship Id="rId9" Type="http://schemas.openxmlformats.org/officeDocument/2006/relationships/hyperlink" Target="http://www.luxoft-training.ru/contacts" TargetMode="External"/></Relationships>
</file>

<file path=ppt/slideLayouts/_rels/slideLayout6.xml.rels><?xml version="1.0" encoding="UTF-8" standalone="yes"?>
<Relationships xmlns="http://schemas.openxmlformats.org/package/2006/relationships"><Relationship Id="rId8" Type="http://schemas.openxmlformats.org/officeDocument/2006/relationships/hyperlink" Target="http://www.luxoft-training.ru/training/catalog_directions" TargetMode="External"/><Relationship Id="rId13" Type="http://schemas.openxmlformats.org/officeDocument/2006/relationships/image" Target="../media/image7.png"/><Relationship Id="rId3" Type="http://schemas.openxmlformats.org/officeDocument/2006/relationships/hyperlink" Target="http://luxtown.luxoft.com/Training_new_en/Home/Pages/LuxoftTraining.aspx" TargetMode="External"/><Relationship Id="rId7" Type="http://schemas.openxmlformats.org/officeDocument/2006/relationships/hyperlink" Target="http://www.luxoft-training.ru/timetable" TargetMode="External"/><Relationship Id="rId12" Type="http://schemas.openxmlformats.org/officeDocument/2006/relationships/image" Target="../media/image6.jpeg"/><Relationship Id="rId2" Type="http://schemas.openxmlformats.org/officeDocument/2006/relationships/hyperlink" Target="https://inthr.luxoft.com/IntHRWebApp/aspx_PTC/CreateRequestTraining.aspx?Context=0" TargetMode="External"/><Relationship Id="rId1" Type="http://schemas.openxmlformats.org/officeDocument/2006/relationships/slideMaster" Target="../slideMasters/slideMaster1.xml"/><Relationship Id="rId6" Type="http://schemas.openxmlformats.org/officeDocument/2006/relationships/hyperlink" Target="http://www.luxoft-training.ru/about" TargetMode="External"/><Relationship Id="rId11" Type="http://schemas.openxmlformats.org/officeDocument/2006/relationships/hyperlink" Target="http://www.facebook.com/TrainingCenterLuxoft" TargetMode="External"/><Relationship Id="rId5" Type="http://schemas.openxmlformats.org/officeDocument/2006/relationships/image" Target="../media/image4.jpeg"/><Relationship Id="rId10" Type="http://schemas.openxmlformats.org/officeDocument/2006/relationships/image" Target="../media/image5.png"/><Relationship Id="rId4" Type="http://schemas.openxmlformats.org/officeDocument/2006/relationships/image" Target="../media/image3.png"/><Relationship Id="rId9" Type="http://schemas.openxmlformats.org/officeDocument/2006/relationships/hyperlink" Target="http://www.luxoft-training.ru/contacts" TargetMode="Externa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spTree>
      <p:nvGrpSpPr>
        <p:cNvPr id="1" name=""/>
        <p:cNvGrpSpPr/>
        <p:nvPr/>
      </p:nvGrpSpPr>
      <p:grpSpPr>
        <a:xfrm>
          <a:off x="0" y="0"/>
          <a:ext cx="0" cy="0"/>
          <a:chOff x="0" y="0"/>
          <a:chExt cx="0" cy="0"/>
        </a:xfrm>
      </p:grpSpPr>
      <p:sp>
        <p:nvSpPr>
          <p:cNvPr id="2" name="Tytuł 1"/>
          <p:cNvSpPr>
            <a:spLocks noGrp="1"/>
          </p:cNvSpPr>
          <p:nvPr>
            <p:ph type="title" hasCustomPrompt="1"/>
          </p:nvPr>
        </p:nvSpPr>
        <p:spPr>
          <a:xfrm>
            <a:off x="286917" y="2955779"/>
            <a:ext cx="3966584" cy="946442"/>
          </a:xfrm>
        </p:spPr>
        <p:txBody>
          <a:bodyPr/>
          <a:lstStyle>
            <a:lvl1pPr>
              <a:lnSpc>
                <a:spcPct val="100000"/>
              </a:lnSpc>
              <a:spcBef>
                <a:spcPts val="600"/>
              </a:spcBef>
              <a:spcAft>
                <a:spcPts val="600"/>
              </a:spcAft>
              <a:defRPr>
                <a:solidFill>
                  <a:schemeClr val="accent3">
                    <a:lumMod val="75000"/>
                  </a:schemeClr>
                </a:solidFill>
              </a:defRPr>
            </a:lvl1pPr>
          </a:lstStyle>
          <a:p>
            <a:r>
              <a:rPr lang="pl-PL" dirty="0" smtClean="0"/>
              <a:t>EDIT TITLE</a:t>
            </a:r>
            <a:endParaRPr lang="en-US" dirty="0"/>
          </a:p>
        </p:txBody>
      </p:sp>
      <p:sp>
        <p:nvSpPr>
          <p:cNvPr id="34" name="Prostokąt 33"/>
          <p:cNvSpPr/>
          <p:nvPr userDrawn="1"/>
        </p:nvSpPr>
        <p:spPr>
          <a:xfrm>
            <a:off x="4644829" y="0"/>
            <a:ext cx="4499174" cy="6858000"/>
          </a:xfrm>
          <a:prstGeom prst="rect">
            <a:avLst/>
          </a:prstGeom>
          <a:gradFill flip="none" rotWithShape="1">
            <a:gsLst>
              <a:gs pos="0">
                <a:srgbClr val="0C2F5A"/>
              </a:gs>
              <a:gs pos="40000">
                <a:srgbClr val="032448"/>
              </a:gs>
              <a:gs pos="100000">
                <a:schemeClr val="accent6">
                  <a:lumMod val="60000"/>
                </a:schemeClr>
              </a:gs>
            </a:gsLst>
            <a:path path="circle">
              <a:fillToRect t="100000" r="100000"/>
            </a:path>
            <a:tileRect l="-100000" b="-10000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ln>
                <a:noFill/>
              </a:ln>
              <a:solidFill>
                <a:schemeClr val="bg1"/>
              </a:solidFill>
            </a:endParaRPr>
          </a:p>
        </p:txBody>
      </p:sp>
      <p:pic>
        <p:nvPicPr>
          <p:cNvPr id="64" name="Picture 13" descr="Luxoft_Logo_white.gif"/>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724216" y="574967"/>
            <a:ext cx="2412000" cy="1315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5" name="Group 4"/>
          <p:cNvGrpSpPr>
            <a:grpSpLocks noChangeAspect="1"/>
          </p:cNvGrpSpPr>
          <p:nvPr userDrawn="1"/>
        </p:nvGrpSpPr>
        <p:grpSpPr bwMode="auto">
          <a:xfrm>
            <a:off x="6521143" y="5208887"/>
            <a:ext cx="684861" cy="632179"/>
            <a:chOff x="5779" y="5058"/>
            <a:chExt cx="624" cy="576"/>
          </a:xfrm>
        </p:grpSpPr>
        <p:sp>
          <p:nvSpPr>
            <p:cNvPr id="36" name="AutoShape 3"/>
            <p:cNvSpPr>
              <a:spLocks noChangeAspect="1" noChangeArrowheads="1" noTextEdit="1"/>
            </p:cNvSpPr>
            <p:nvPr userDrawn="1"/>
          </p:nvSpPr>
          <p:spPr bwMode="auto">
            <a:xfrm>
              <a:off x="5779" y="5058"/>
              <a:ext cx="624" cy="57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7" name="Freeform 5"/>
            <p:cNvSpPr>
              <a:spLocks/>
            </p:cNvSpPr>
            <p:nvPr userDrawn="1"/>
          </p:nvSpPr>
          <p:spPr bwMode="auto">
            <a:xfrm>
              <a:off x="5779" y="5429"/>
              <a:ext cx="154" cy="208"/>
            </a:xfrm>
            <a:custGeom>
              <a:avLst/>
              <a:gdLst>
                <a:gd name="T0" fmla="*/ 167 w 253"/>
                <a:gd name="T1" fmla="*/ 343 h 343"/>
                <a:gd name="T2" fmla="*/ 167 w 253"/>
                <a:gd name="T3" fmla="*/ 343 h 343"/>
                <a:gd name="T4" fmla="*/ 160 w 253"/>
                <a:gd name="T5" fmla="*/ 337 h 343"/>
                <a:gd name="T6" fmla="*/ 69 w 253"/>
                <a:gd name="T7" fmla="*/ 90 h 343"/>
                <a:gd name="T8" fmla="*/ 62 w 253"/>
                <a:gd name="T9" fmla="*/ 79 h 343"/>
                <a:gd name="T10" fmla="*/ 58 w 253"/>
                <a:gd name="T11" fmla="*/ 89 h 343"/>
                <a:gd name="T12" fmla="*/ 58 w 253"/>
                <a:gd name="T13" fmla="*/ 338 h 343"/>
                <a:gd name="T14" fmla="*/ 53 w 253"/>
                <a:gd name="T15" fmla="*/ 343 h 343"/>
                <a:gd name="T16" fmla="*/ 5 w 253"/>
                <a:gd name="T17" fmla="*/ 343 h 343"/>
                <a:gd name="T18" fmla="*/ 0 w 253"/>
                <a:gd name="T19" fmla="*/ 338 h 343"/>
                <a:gd name="T20" fmla="*/ 0 w 253"/>
                <a:gd name="T21" fmla="*/ 5 h 343"/>
                <a:gd name="T22" fmla="*/ 5 w 253"/>
                <a:gd name="T23" fmla="*/ 0 h 343"/>
                <a:gd name="T24" fmla="*/ 91 w 253"/>
                <a:gd name="T25" fmla="*/ 0 h 343"/>
                <a:gd name="T26" fmla="*/ 97 w 253"/>
                <a:gd name="T27" fmla="*/ 6 h 343"/>
                <a:gd name="T28" fmla="*/ 183 w 253"/>
                <a:gd name="T29" fmla="*/ 245 h 343"/>
                <a:gd name="T30" fmla="*/ 189 w 253"/>
                <a:gd name="T31" fmla="*/ 253 h 343"/>
                <a:gd name="T32" fmla="*/ 193 w 253"/>
                <a:gd name="T33" fmla="*/ 248 h 343"/>
                <a:gd name="T34" fmla="*/ 193 w 253"/>
                <a:gd name="T35" fmla="*/ 5 h 343"/>
                <a:gd name="T36" fmla="*/ 198 w 253"/>
                <a:gd name="T37" fmla="*/ 0 h 343"/>
                <a:gd name="T38" fmla="*/ 248 w 253"/>
                <a:gd name="T39" fmla="*/ 0 h 343"/>
                <a:gd name="T40" fmla="*/ 253 w 253"/>
                <a:gd name="T41" fmla="*/ 5 h 343"/>
                <a:gd name="T42" fmla="*/ 253 w 253"/>
                <a:gd name="T43" fmla="*/ 338 h 343"/>
                <a:gd name="T44" fmla="*/ 248 w 253"/>
                <a:gd name="T45" fmla="*/ 343 h 343"/>
                <a:gd name="T46" fmla="*/ 167 w 253"/>
                <a:gd name="T47" fmla="*/ 343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53" h="343">
                  <a:moveTo>
                    <a:pt x="167" y="343"/>
                  </a:moveTo>
                  <a:lnTo>
                    <a:pt x="167" y="343"/>
                  </a:lnTo>
                  <a:cubicBezTo>
                    <a:pt x="163" y="343"/>
                    <a:pt x="162" y="341"/>
                    <a:pt x="160" y="337"/>
                  </a:cubicBezTo>
                  <a:lnTo>
                    <a:pt x="69" y="90"/>
                  </a:lnTo>
                  <a:cubicBezTo>
                    <a:pt x="66" y="83"/>
                    <a:pt x="65" y="79"/>
                    <a:pt x="62" y="79"/>
                  </a:cubicBezTo>
                  <a:cubicBezTo>
                    <a:pt x="59" y="79"/>
                    <a:pt x="58" y="80"/>
                    <a:pt x="58" y="89"/>
                  </a:cubicBezTo>
                  <a:lnTo>
                    <a:pt x="58" y="338"/>
                  </a:lnTo>
                  <a:lnTo>
                    <a:pt x="53" y="343"/>
                  </a:lnTo>
                  <a:lnTo>
                    <a:pt x="5" y="343"/>
                  </a:lnTo>
                  <a:lnTo>
                    <a:pt x="0" y="338"/>
                  </a:lnTo>
                  <a:lnTo>
                    <a:pt x="0" y="5"/>
                  </a:lnTo>
                  <a:lnTo>
                    <a:pt x="5" y="0"/>
                  </a:lnTo>
                  <a:lnTo>
                    <a:pt x="91" y="0"/>
                  </a:lnTo>
                  <a:cubicBezTo>
                    <a:pt x="94" y="0"/>
                    <a:pt x="96" y="2"/>
                    <a:pt x="97" y="6"/>
                  </a:cubicBezTo>
                  <a:lnTo>
                    <a:pt x="183" y="245"/>
                  </a:lnTo>
                  <a:cubicBezTo>
                    <a:pt x="186" y="252"/>
                    <a:pt x="187" y="253"/>
                    <a:pt x="189" y="253"/>
                  </a:cubicBezTo>
                  <a:cubicBezTo>
                    <a:pt x="192" y="253"/>
                    <a:pt x="193" y="252"/>
                    <a:pt x="193" y="248"/>
                  </a:cubicBezTo>
                  <a:lnTo>
                    <a:pt x="193" y="5"/>
                  </a:lnTo>
                  <a:lnTo>
                    <a:pt x="198" y="0"/>
                  </a:lnTo>
                  <a:lnTo>
                    <a:pt x="248" y="0"/>
                  </a:lnTo>
                  <a:lnTo>
                    <a:pt x="253" y="5"/>
                  </a:lnTo>
                  <a:lnTo>
                    <a:pt x="253" y="338"/>
                  </a:lnTo>
                  <a:lnTo>
                    <a:pt x="248" y="343"/>
                  </a:lnTo>
                  <a:lnTo>
                    <a:pt x="167" y="343"/>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38" name="Freeform 6"/>
            <p:cNvSpPr>
              <a:spLocks/>
            </p:cNvSpPr>
            <p:nvPr userDrawn="1"/>
          </p:nvSpPr>
          <p:spPr bwMode="auto">
            <a:xfrm>
              <a:off x="5958" y="5429"/>
              <a:ext cx="167" cy="208"/>
            </a:xfrm>
            <a:custGeom>
              <a:avLst/>
              <a:gdLst>
                <a:gd name="T0" fmla="*/ 212 w 274"/>
                <a:gd name="T1" fmla="*/ 0 h 343"/>
                <a:gd name="T2" fmla="*/ 212 w 274"/>
                <a:gd name="T3" fmla="*/ 0 h 343"/>
                <a:gd name="T4" fmla="*/ 271 w 274"/>
                <a:gd name="T5" fmla="*/ 0 h 343"/>
                <a:gd name="T6" fmla="*/ 274 w 274"/>
                <a:gd name="T7" fmla="*/ 5 h 343"/>
                <a:gd name="T8" fmla="*/ 186 w 274"/>
                <a:gd name="T9" fmla="*/ 181 h 343"/>
                <a:gd name="T10" fmla="*/ 168 w 274"/>
                <a:gd name="T11" fmla="*/ 219 h 343"/>
                <a:gd name="T12" fmla="*/ 168 w 274"/>
                <a:gd name="T13" fmla="*/ 338 h 343"/>
                <a:gd name="T14" fmla="*/ 163 w 274"/>
                <a:gd name="T15" fmla="*/ 343 h 343"/>
                <a:gd name="T16" fmla="*/ 106 w 274"/>
                <a:gd name="T17" fmla="*/ 343 h 343"/>
                <a:gd name="T18" fmla="*/ 101 w 274"/>
                <a:gd name="T19" fmla="*/ 338 h 343"/>
                <a:gd name="T20" fmla="*/ 101 w 274"/>
                <a:gd name="T21" fmla="*/ 219 h 343"/>
                <a:gd name="T22" fmla="*/ 86 w 274"/>
                <a:gd name="T23" fmla="*/ 183 h 343"/>
                <a:gd name="T24" fmla="*/ 0 w 274"/>
                <a:gd name="T25" fmla="*/ 5 h 343"/>
                <a:gd name="T26" fmla="*/ 4 w 274"/>
                <a:gd name="T27" fmla="*/ 0 h 343"/>
                <a:gd name="T28" fmla="*/ 66 w 274"/>
                <a:gd name="T29" fmla="*/ 0 h 343"/>
                <a:gd name="T30" fmla="*/ 73 w 274"/>
                <a:gd name="T31" fmla="*/ 5 h 343"/>
                <a:gd name="T32" fmla="*/ 130 w 274"/>
                <a:gd name="T33" fmla="*/ 139 h 343"/>
                <a:gd name="T34" fmla="*/ 138 w 274"/>
                <a:gd name="T35" fmla="*/ 147 h 343"/>
                <a:gd name="T36" fmla="*/ 146 w 274"/>
                <a:gd name="T37" fmla="*/ 139 h 343"/>
                <a:gd name="T38" fmla="*/ 204 w 274"/>
                <a:gd name="T39" fmla="*/ 5 h 343"/>
                <a:gd name="T40" fmla="*/ 212 w 274"/>
                <a:gd name="T41" fmla="*/ 0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4" h="343">
                  <a:moveTo>
                    <a:pt x="212" y="0"/>
                  </a:moveTo>
                  <a:lnTo>
                    <a:pt x="212" y="0"/>
                  </a:lnTo>
                  <a:lnTo>
                    <a:pt x="271" y="0"/>
                  </a:lnTo>
                  <a:lnTo>
                    <a:pt x="274" y="5"/>
                  </a:lnTo>
                  <a:cubicBezTo>
                    <a:pt x="255" y="48"/>
                    <a:pt x="208" y="141"/>
                    <a:pt x="186" y="181"/>
                  </a:cubicBezTo>
                  <a:cubicBezTo>
                    <a:pt x="172" y="205"/>
                    <a:pt x="168" y="212"/>
                    <a:pt x="168" y="219"/>
                  </a:cubicBezTo>
                  <a:lnTo>
                    <a:pt x="168" y="338"/>
                  </a:lnTo>
                  <a:lnTo>
                    <a:pt x="163" y="343"/>
                  </a:lnTo>
                  <a:lnTo>
                    <a:pt x="106" y="343"/>
                  </a:lnTo>
                  <a:lnTo>
                    <a:pt x="101" y="338"/>
                  </a:lnTo>
                  <a:lnTo>
                    <a:pt x="101" y="219"/>
                  </a:lnTo>
                  <a:cubicBezTo>
                    <a:pt x="101" y="211"/>
                    <a:pt x="98" y="206"/>
                    <a:pt x="86" y="183"/>
                  </a:cubicBezTo>
                  <a:cubicBezTo>
                    <a:pt x="64" y="143"/>
                    <a:pt x="12" y="33"/>
                    <a:pt x="0" y="5"/>
                  </a:cubicBezTo>
                  <a:lnTo>
                    <a:pt x="4" y="0"/>
                  </a:lnTo>
                  <a:lnTo>
                    <a:pt x="66" y="0"/>
                  </a:lnTo>
                  <a:cubicBezTo>
                    <a:pt x="70" y="0"/>
                    <a:pt x="72" y="1"/>
                    <a:pt x="73" y="5"/>
                  </a:cubicBezTo>
                  <a:cubicBezTo>
                    <a:pt x="88" y="42"/>
                    <a:pt x="114" y="104"/>
                    <a:pt x="130" y="139"/>
                  </a:cubicBezTo>
                  <a:cubicBezTo>
                    <a:pt x="134" y="146"/>
                    <a:pt x="135" y="147"/>
                    <a:pt x="138" y="147"/>
                  </a:cubicBezTo>
                  <a:cubicBezTo>
                    <a:pt x="141" y="147"/>
                    <a:pt x="143" y="146"/>
                    <a:pt x="146" y="139"/>
                  </a:cubicBezTo>
                  <a:cubicBezTo>
                    <a:pt x="162" y="107"/>
                    <a:pt x="189" y="44"/>
                    <a:pt x="204" y="5"/>
                  </a:cubicBezTo>
                  <a:cubicBezTo>
                    <a:pt x="206" y="1"/>
                    <a:pt x="209" y="0"/>
                    <a:pt x="212" y="0"/>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39" name="Freeform 7"/>
            <p:cNvSpPr>
              <a:spLocks/>
            </p:cNvSpPr>
            <p:nvPr userDrawn="1"/>
          </p:nvSpPr>
          <p:spPr bwMode="auto">
            <a:xfrm>
              <a:off x="6138" y="5428"/>
              <a:ext cx="120" cy="212"/>
            </a:xfrm>
            <a:custGeom>
              <a:avLst/>
              <a:gdLst>
                <a:gd name="T0" fmla="*/ 114 w 197"/>
                <a:gd name="T1" fmla="*/ 54 h 350"/>
                <a:gd name="T2" fmla="*/ 114 w 197"/>
                <a:gd name="T3" fmla="*/ 54 h 350"/>
                <a:gd name="T4" fmla="*/ 73 w 197"/>
                <a:gd name="T5" fmla="*/ 90 h 350"/>
                <a:gd name="T6" fmla="*/ 133 w 197"/>
                <a:gd name="T7" fmla="*/ 157 h 350"/>
                <a:gd name="T8" fmla="*/ 197 w 197"/>
                <a:gd name="T9" fmla="*/ 258 h 350"/>
                <a:gd name="T10" fmla="*/ 99 w 197"/>
                <a:gd name="T11" fmla="*/ 350 h 350"/>
                <a:gd name="T12" fmla="*/ 4 w 197"/>
                <a:gd name="T13" fmla="*/ 340 h 350"/>
                <a:gd name="T14" fmla="*/ 0 w 197"/>
                <a:gd name="T15" fmla="*/ 336 h 350"/>
                <a:gd name="T16" fmla="*/ 3 w 197"/>
                <a:gd name="T17" fmla="*/ 291 h 350"/>
                <a:gd name="T18" fmla="*/ 7 w 197"/>
                <a:gd name="T19" fmla="*/ 287 h 350"/>
                <a:gd name="T20" fmla="*/ 85 w 197"/>
                <a:gd name="T21" fmla="*/ 294 h 350"/>
                <a:gd name="T22" fmla="*/ 127 w 197"/>
                <a:gd name="T23" fmla="*/ 258 h 350"/>
                <a:gd name="T24" fmla="*/ 56 w 197"/>
                <a:gd name="T25" fmla="*/ 178 h 350"/>
                <a:gd name="T26" fmla="*/ 4 w 197"/>
                <a:gd name="T27" fmla="*/ 87 h 350"/>
                <a:gd name="T28" fmla="*/ 114 w 197"/>
                <a:gd name="T29" fmla="*/ 0 h 350"/>
                <a:gd name="T30" fmla="*/ 192 w 197"/>
                <a:gd name="T31" fmla="*/ 10 h 350"/>
                <a:gd name="T32" fmla="*/ 195 w 197"/>
                <a:gd name="T33" fmla="*/ 15 h 350"/>
                <a:gd name="T34" fmla="*/ 192 w 197"/>
                <a:gd name="T35" fmla="*/ 59 h 350"/>
                <a:gd name="T36" fmla="*/ 189 w 197"/>
                <a:gd name="T37" fmla="*/ 62 h 350"/>
                <a:gd name="T38" fmla="*/ 114 w 197"/>
                <a:gd name="T39" fmla="*/ 54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7" h="350">
                  <a:moveTo>
                    <a:pt x="114" y="54"/>
                  </a:moveTo>
                  <a:lnTo>
                    <a:pt x="114" y="54"/>
                  </a:lnTo>
                  <a:cubicBezTo>
                    <a:pt x="84" y="54"/>
                    <a:pt x="73" y="65"/>
                    <a:pt x="73" y="90"/>
                  </a:cubicBezTo>
                  <a:cubicBezTo>
                    <a:pt x="73" y="110"/>
                    <a:pt x="79" y="119"/>
                    <a:pt x="133" y="157"/>
                  </a:cubicBezTo>
                  <a:cubicBezTo>
                    <a:pt x="175" y="186"/>
                    <a:pt x="197" y="209"/>
                    <a:pt x="197" y="258"/>
                  </a:cubicBezTo>
                  <a:cubicBezTo>
                    <a:pt x="197" y="323"/>
                    <a:pt x="163" y="350"/>
                    <a:pt x="99" y="350"/>
                  </a:cubicBezTo>
                  <a:cubicBezTo>
                    <a:pt x="59" y="350"/>
                    <a:pt x="24" y="345"/>
                    <a:pt x="4" y="340"/>
                  </a:cubicBezTo>
                  <a:lnTo>
                    <a:pt x="0" y="336"/>
                  </a:lnTo>
                  <a:lnTo>
                    <a:pt x="3" y="291"/>
                  </a:lnTo>
                  <a:lnTo>
                    <a:pt x="7" y="287"/>
                  </a:lnTo>
                  <a:cubicBezTo>
                    <a:pt x="32" y="292"/>
                    <a:pt x="58" y="294"/>
                    <a:pt x="85" y="294"/>
                  </a:cubicBezTo>
                  <a:cubicBezTo>
                    <a:pt x="114" y="294"/>
                    <a:pt x="127" y="286"/>
                    <a:pt x="127" y="258"/>
                  </a:cubicBezTo>
                  <a:cubicBezTo>
                    <a:pt x="127" y="239"/>
                    <a:pt x="125" y="230"/>
                    <a:pt x="56" y="178"/>
                  </a:cubicBezTo>
                  <a:cubicBezTo>
                    <a:pt x="13" y="145"/>
                    <a:pt x="4" y="122"/>
                    <a:pt x="4" y="87"/>
                  </a:cubicBezTo>
                  <a:cubicBezTo>
                    <a:pt x="4" y="19"/>
                    <a:pt x="41" y="0"/>
                    <a:pt x="114" y="0"/>
                  </a:cubicBezTo>
                  <a:cubicBezTo>
                    <a:pt x="143" y="0"/>
                    <a:pt x="180" y="5"/>
                    <a:pt x="192" y="10"/>
                  </a:cubicBezTo>
                  <a:lnTo>
                    <a:pt x="195" y="15"/>
                  </a:lnTo>
                  <a:lnTo>
                    <a:pt x="192" y="59"/>
                  </a:lnTo>
                  <a:lnTo>
                    <a:pt x="189" y="62"/>
                  </a:lnTo>
                  <a:cubicBezTo>
                    <a:pt x="170" y="57"/>
                    <a:pt x="136" y="54"/>
                    <a:pt x="114" y="54"/>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0" name="Freeform 8"/>
            <p:cNvSpPr>
              <a:spLocks/>
            </p:cNvSpPr>
            <p:nvPr userDrawn="1"/>
          </p:nvSpPr>
          <p:spPr bwMode="auto">
            <a:xfrm>
              <a:off x="6293" y="5429"/>
              <a:ext cx="121" cy="208"/>
            </a:xfrm>
            <a:custGeom>
              <a:avLst/>
              <a:gdLst>
                <a:gd name="T0" fmla="*/ 0 w 199"/>
                <a:gd name="T1" fmla="*/ 5 h 343"/>
                <a:gd name="T2" fmla="*/ 0 w 199"/>
                <a:gd name="T3" fmla="*/ 5 h 343"/>
                <a:gd name="T4" fmla="*/ 5 w 199"/>
                <a:gd name="T5" fmla="*/ 0 h 343"/>
                <a:gd name="T6" fmla="*/ 190 w 199"/>
                <a:gd name="T7" fmla="*/ 0 h 343"/>
                <a:gd name="T8" fmla="*/ 195 w 199"/>
                <a:gd name="T9" fmla="*/ 5 h 343"/>
                <a:gd name="T10" fmla="*/ 195 w 199"/>
                <a:gd name="T11" fmla="*/ 50 h 343"/>
                <a:gd name="T12" fmla="*/ 190 w 199"/>
                <a:gd name="T13" fmla="*/ 55 h 343"/>
                <a:gd name="T14" fmla="*/ 71 w 199"/>
                <a:gd name="T15" fmla="*/ 55 h 343"/>
                <a:gd name="T16" fmla="*/ 68 w 199"/>
                <a:gd name="T17" fmla="*/ 58 h 343"/>
                <a:gd name="T18" fmla="*/ 68 w 199"/>
                <a:gd name="T19" fmla="*/ 138 h 343"/>
                <a:gd name="T20" fmla="*/ 71 w 199"/>
                <a:gd name="T21" fmla="*/ 141 h 343"/>
                <a:gd name="T22" fmla="*/ 172 w 199"/>
                <a:gd name="T23" fmla="*/ 141 h 343"/>
                <a:gd name="T24" fmla="*/ 177 w 199"/>
                <a:gd name="T25" fmla="*/ 146 h 343"/>
                <a:gd name="T26" fmla="*/ 177 w 199"/>
                <a:gd name="T27" fmla="*/ 188 h 343"/>
                <a:gd name="T28" fmla="*/ 172 w 199"/>
                <a:gd name="T29" fmla="*/ 193 h 343"/>
                <a:gd name="T30" fmla="*/ 71 w 199"/>
                <a:gd name="T31" fmla="*/ 193 h 343"/>
                <a:gd name="T32" fmla="*/ 68 w 199"/>
                <a:gd name="T33" fmla="*/ 196 h 343"/>
                <a:gd name="T34" fmla="*/ 68 w 199"/>
                <a:gd name="T35" fmla="*/ 284 h 343"/>
                <a:gd name="T36" fmla="*/ 71 w 199"/>
                <a:gd name="T37" fmla="*/ 287 h 343"/>
                <a:gd name="T38" fmla="*/ 194 w 199"/>
                <a:gd name="T39" fmla="*/ 287 h 343"/>
                <a:gd name="T40" fmla="*/ 199 w 199"/>
                <a:gd name="T41" fmla="*/ 292 h 343"/>
                <a:gd name="T42" fmla="*/ 199 w 199"/>
                <a:gd name="T43" fmla="*/ 338 h 343"/>
                <a:gd name="T44" fmla="*/ 194 w 199"/>
                <a:gd name="T45" fmla="*/ 343 h 343"/>
                <a:gd name="T46" fmla="*/ 5 w 199"/>
                <a:gd name="T47" fmla="*/ 343 h 343"/>
                <a:gd name="T48" fmla="*/ 0 w 199"/>
                <a:gd name="T49" fmla="*/ 338 h 343"/>
                <a:gd name="T50" fmla="*/ 0 w 199"/>
                <a:gd name="T51" fmla="*/ 5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9" h="343">
                  <a:moveTo>
                    <a:pt x="0" y="5"/>
                  </a:moveTo>
                  <a:lnTo>
                    <a:pt x="0" y="5"/>
                  </a:lnTo>
                  <a:lnTo>
                    <a:pt x="5" y="0"/>
                  </a:lnTo>
                  <a:lnTo>
                    <a:pt x="190" y="0"/>
                  </a:lnTo>
                  <a:lnTo>
                    <a:pt x="195" y="5"/>
                  </a:lnTo>
                  <a:lnTo>
                    <a:pt x="195" y="50"/>
                  </a:lnTo>
                  <a:lnTo>
                    <a:pt x="190" y="55"/>
                  </a:lnTo>
                  <a:lnTo>
                    <a:pt x="71" y="55"/>
                  </a:lnTo>
                  <a:lnTo>
                    <a:pt x="68" y="58"/>
                  </a:lnTo>
                  <a:lnTo>
                    <a:pt x="68" y="138"/>
                  </a:lnTo>
                  <a:lnTo>
                    <a:pt x="71" y="141"/>
                  </a:lnTo>
                  <a:lnTo>
                    <a:pt x="172" y="141"/>
                  </a:lnTo>
                  <a:lnTo>
                    <a:pt x="177" y="146"/>
                  </a:lnTo>
                  <a:lnTo>
                    <a:pt x="177" y="188"/>
                  </a:lnTo>
                  <a:lnTo>
                    <a:pt x="172" y="193"/>
                  </a:lnTo>
                  <a:lnTo>
                    <a:pt x="71" y="193"/>
                  </a:lnTo>
                  <a:lnTo>
                    <a:pt x="68" y="196"/>
                  </a:lnTo>
                  <a:lnTo>
                    <a:pt x="68" y="284"/>
                  </a:lnTo>
                  <a:lnTo>
                    <a:pt x="71" y="287"/>
                  </a:lnTo>
                  <a:lnTo>
                    <a:pt x="194" y="287"/>
                  </a:lnTo>
                  <a:lnTo>
                    <a:pt x="199" y="292"/>
                  </a:lnTo>
                  <a:lnTo>
                    <a:pt x="199" y="338"/>
                  </a:lnTo>
                  <a:lnTo>
                    <a:pt x="194" y="343"/>
                  </a:lnTo>
                  <a:lnTo>
                    <a:pt x="5" y="343"/>
                  </a:lnTo>
                  <a:lnTo>
                    <a:pt x="0" y="338"/>
                  </a:lnTo>
                  <a:lnTo>
                    <a:pt x="0" y="5"/>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1" name="Freeform 9"/>
            <p:cNvSpPr>
              <a:spLocks/>
            </p:cNvSpPr>
            <p:nvPr userDrawn="1"/>
          </p:nvSpPr>
          <p:spPr bwMode="auto">
            <a:xfrm>
              <a:off x="6292" y="5268"/>
              <a:ext cx="60" cy="92"/>
            </a:xfrm>
            <a:custGeom>
              <a:avLst/>
              <a:gdLst>
                <a:gd name="T0" fmla="*/ 27 w 99"/>
                <a:gd name="T1" fmla="*/ 0 h 151"/>
                <a:gd name="T2" fmla="*/ 27 w 99"/>
                <a:gd name="T3" fmla="*/ 0 h 151"/>
                <a:gd name="T4" fmla="*/ 7 w 99"/>
                <a:gd name="T5" fmla="*/ 1 h 151"/>
                <a:gd name="T6" fmla="*/ 4 w 99"/>
                <a:gd name="T7" fmla="*/ 7 h 151"/>
                <a:gd name="T8" fmla="*/ 4 w 99"/>
                <a:gd name="T9" fmla="*/ 24 h 151"/>
                <a:gd name="T10" fmla="*/ 2 w 99"/>
                <a:gd name="T11" fmla="*/ 52 h 151"/>
                <a:gd name="T12" fmla="*/ 1 w 99"/>
                <a:gd name="T13" fmla="*/ 86 h 151"/>
                <a:gd name="T14" fmla="*/ 0 w 99"/>
                <a:gd name="T15" fmla="*/ 113 h 151"/>
                <a:gd name="T16" fmla="*/ 2 w 99"/>
                <a:gd name="T17" fmla="*/ 136 h 151"/>
                <a:gd name="T18" fmla="*/ 11 w 99"/>
                <a:gd name="T19" fmla="*/ 147 h 151"/>
                <a:gd name="T20" fmla="*/ 34 w 99"/>
                <a:gd name="T21" fmla="*/ 151 h 151"/>
                <a:gd name="T22" fmla="*/ 70 w 99"/>
                <a:gd name="T23" fmla="*/ 141 h 151"/>
                <a:gd name="T24" fmla="*/ 92 w 99"/>
                <a:gd name="T25" fmla="*/ 113 h 151"/>
                <a:gd name="T26" fmla="*/ 99 w 99"/>
                <a:gd name="T27" fmla="*/ 76 h 151"/>
                <a:gd name="T28" fmla="*/ 82 w 99"/>
                <a:gd name="T29" fmla="*/ 23 h 151"/>
                <a:gd name="T30" fmla="*/ 27 w 99"/>
                <a:gd name="T31"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9" h="151">
                  <a:moveTo>
                    <a:pt x="27" y="0"/>
                  </a:moveTo>
                  <a:lnTo>
                    <a:pt x="27" y="0"/>
                  </a:lnTo>
                  <a:cubicBezTo>
                    <a:pt x="16" y="0"/>
                    <a:pt x="9" y="0"/>
                    <a:pt x="7" y="1"/>
                  </a:cubicBezTo>
                  <a:cubicBezTo>
                    <a:pt x="5" y="2"/>
                    <a:pt x="4" y="4"/>
                    <a:pt x="4" y="7"/>
                  </a:cubicBezTo>
                  <a:cubicBezTo>
                    <a:pt x="4" y="10"/>
                    <a:pt x="4" y="16"/>
                    <a:pt x="4" y="24"/>
                  </a:cubicBezTo>
                  <a:cubicBezTo>
                    <a:pt x="3" y="36"/>
                    <a:pt x="2" y="45"/>
                    <a:pt x="2" y="52"/>
                  </a:cubicBezTo>
                  <a:lnTo>
                    <a:pt x="1" y="86"/>
                  </a:lnTo>
                  <a:cubicBezTo>
                    <a:pt x="0" y="101"/>
                    <a:pt x="0" y="110"/>
                    <a:pt x="0" y="113"/>
                  </a:cubicBezTo>
                  <a:cubicBezTo>
                    <a:pt x="0" y="123"/>
                    <a:pt x="1" y="131"/>
                    <a:pt x="2" y="136"/>
                  </a:cubicBezTo>
                  <a:cubicBezTo>
                    <a:pt x="4" y="140"/>
                    <a:pt x="7" y="144"/>
                    <a:pt x="11" y="147"/>
                  </a:cubicBezTo>
                  <a:cubicBezTo>
                    <a:pt x="16" y="150"/>
                    <a:pt x="24" y="151"/>
                    <a:pt x="34" y="151"/>
                  </a:cubicBezTo>
                  <a:cubicBezTo>
                    <a:pt x="49" y="151"/>
                    <a:pt x="61" y="148"/>
                    <a:pt x="70" y="141"/>
                  </a:cubicBezTo>
                  <a:cubicBezTo>
                    <a:pt x="79" y="134"/>
                    <a:pt x="86" y="125"/>
                    <a:pt x="92" y="113"/>
                  </a:cubicBezTo>
                  <a:cubicBezTo>
                    <a:pt x="97" y="101"/>
                    <a:pt x="99" y="89"/>
                    <a:pt x="99" y="76"/>
                  </a:cubicBezTo>
                  <a:cubicBezTo>
                    <a:pt x="99" y="56"/>
                    <a:pt x="93" y="39"/>
                    <a:pt x="82" y="23"/>
                  </a:cubicBezTo>
                  <a:cubicBezTo>
                    <a:pt x="70" y="8"/>
                    <a:pt x="51" y="0"/>
                    <a:pt x="27" y="0"/>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2" name="Freeform 10"/>
            <p:cNvSpPr>
              <a:spLocks noEditPoints="1"/>
            </p:cNvSpPr>
            <p:nvPr userDrawn="1"/>
          </p:nvSpPr>
          <p:spPr bwMode="auto">
            <a:xfrm>
              <a:off x="5780" y="5233"/>
              <a:ext cx="633" cy="161"/>
            </a:xfrm>
            <a:custGeom>
              <a:avLst/>
              <a:gdLst>
                <a:gd name="T0" fmla="*/ 879 w 1040"/>
                <a:gd name="T1" fmla="*/ 215 h 266"/>
                <a:gd name="T2" fmla="*/ 791 w 1040"/>
                <a:gd name="T3" fmla="*/ 211 h 266"/>
                <a:gd name="T4" fmla="*/ 820 w 1040"/>
                <a:gd name="T5" fmla="*/ 160 h 266"/>
                <a:gd name="T6" fmla="*/ 806 w 1040"/>
                <a:gd name="T7" fmla="*/ 56 h 266"/>
                <a:gd name="T8" fmla="*/ 845 w 1040"/>
                <a:gd name="T9" fmla="*/ 53 h 266"/>
                <a:gd name="T10" fmla="*/ 955 w 1040"/>
                <a:gd name="T11" fmla="*/ 177 h 266"/>
                <a:gd name="T12" fmla="*/ 770 w 1040"/>
                <a:gd name="T13" fmla="*/ 214 h 266"/>
                <a:gd name="T14" fmla="*/ 632 w 1040"/>
                <a:gd name="T15" fmla="*/ 212 h 266"/>
                <a:gd name="T16" fmla="*/ 657 w 1040"/>
                <a:gd name="T17" fmla="*/ 166 h 266"/>
                <a:gd name="T18" fmla="*/ 655 w 1040"/>
                <a:gd name="T19" fmla="*/ 68 h 266"/>
                <a:gd name="T20" fmla="*/ 639 w 1040"/>
                <a:gd name="T21" fmla="*/ 52 h 266"/>
                <a:gd name="T22" fmla="*/ 770 w 1040"/>
                <a:gd name="T23" fmla="*/ 92 h 266"/>
                <a:gd name="T24" fmla="*/ 736 w 1040"/>
                <a:gd name="T25" fmla="*/ 62 h 266"/>
                <a:gd name="T26" fmla="*/ 679 w 1040"/>
                <a:gd name="T27" fmla="*/ 68 h 266"/>
                <a:gd name="T28" fmla="*/ 713 w 1040"/>
                <a:gd name="T29" fmla="*/ 122 h 266"/>
                <a:gd name="T30" fmla="*/ 730 w 1040"/>
                <a:gd name="T31" fmla="*/ 108 h 266"/>
                <a:gd name="T32" fmla="*/ 725 w 1040"/>
                <a:gd name="T33" fmla="*/ 159 h 266"/>
                <a:gd name="T34" fmla="*/ 680 w 1040"/>
                <a:gd name="T35" fmla="*/ 194 h 266"/>
                <a:gd name="T36" fmla="*/ 777 w 1040"/>
                <a:gd name="T37" fmla="*/ 172 h 266"/>
                <a:gd name="T38" fmla="*/ 616 w 1040"/>
                <a:gd name="T39" fmla="*/ 91 h 266"/>
                <a:gd name="T40" fmla="*/ 580 w 1040"/>
                <a:gd name="T41" fmla="*/ 61 h 266"/>
                <a:gd name="T42" fmla="*/ 572 w 1040"/>
                <a:gd name="T43" fmla="*/ 208 h 266"/>
                <a:gd name="T44" fmla="*/ 494 w 1040"/>
                <a:gd name="T45" fmla="*/ 210 h 266"/>
                <a:gd name="T46" fmla="*/ 523 w 1040"/>
                <a:gd name="T47" fmla="*/ 134 h 266"/>
                <a:gd name="T48" fmla="*/ 455 w 1040"/>
                <a:gd name="T49" fmla="*/ 89 h 266"/>
                <a:gd name="T50" fmla="*/ 462 w 1040"/>
                <a:gd name="T51" fmla="*/ 52 h 266"/>
                <a:gd name="T52" fmla="*/ 615 w 1040"/>
                <a:gd name="T53" fmla="*/ 52 h 266"/>
                <a:gd name="T54" fmla="*/ 616 w 1040"/>
                <a:gd name="T55" fmla="*/ 91 h 266"/>
                <a:gd name="T56" fmla="*/ 339 w 1040"/>
                <a:gd name="T57" fmla="*/ 202 h 266"/>
                <a:gd name="T58" fmla="*/ 324 w 1040"/>
                <a:gd name="T59" fmla="*/ 161 h 266"/>
                <a:gd name="T60" fmla="*/ 408 w 1040"/>
                <a:gd name="T61" fmla="*/ 200 h 266"/>
                <a:gd name="T62" fmla="*/ 373 w 1040"/>
                <a:gd name="T63" fmla="*/ 138 h 266"/>
                <a:gd name="T64" fmla="*/ 340 w 1040"/>
                <a:gd name="T65" fmla="*/ 63 h 266"/>
                <a:gd name="T66" fmla="*/ 416 w 1040"/>
                <a:gd name="T67" fmla="*/ 54 h 266"/>
                <a:gd name="T68" fmla="*/ 426 w 1040"/>
                <a:gd name="T69" fmla="*/ 93 h 266"/>
                <a:gd name="T70" fmla="*/ 374 w 1040"/>
                <a:gd name="T71" fmla="*/ 56 h 266"/>
                <a:gd name="T72" fmla="*/ 386 w 1040"/>
                <a:gd name="T73" fmla="*/ 117 h 266"/>
                <a:gd name="T74" fmla="*/ 420 w 1040"/>
                <a:gd name="T75" fmla="*/ 200 h 266"/>
                <a:gd name="T76" fmla="*/ 284 w 1040"/>
                <a:gd name="T77" fmla="*/ 204 h 266"/>
                <a:gd name="T78" fmla="*/ 267 w 1040"/>
                <a:gd name="T79" fmla="*/ 212 h 266"/>
                <a:gd name="T80" fmla="*/ 253 w 1040"/>
                <a:gd name="T81" fmla="*/ 200 h 266"/>
                <a:gd name="T82" fmla="*/ 238 w 1040"/>
                <a:gd name="T83" fmla="*/ 56 h 266"/>
                <a:gd name="T84" fmla="*/ 294 w 1040"/>
                <a:gd name="T85" fmla="*/ 51 h 266"/>
                <a:gd name="T86" fmla="*/ 276 w 1040"/>
                <a:gd name="T87" fmla="*/ 125 h 266"/>
                <a:gd name="T88" fmla="*/ 210 w 1040"/>
                <a:gd name="T89" fmla="*/ 213 h 266"/>
                <a:gd name="T90" fmla="*/ 107 w 1040"/>
                <a:gd name="T91" fmla="*/ 212 h 266"/>
                <a:gd name="T92" fmla="*/ 76 w 1040"/>
                <a:gd name="T93" fmla="*/ 209 h 266"/>
                <a:gd name="T94" fmla="*/ 101 w 1040"/>
                <a:gd name="T95" fmla="*/ 104 h 266"/>
                <a:gd name="T96" fmla="*/ 74 w 1040"/>
                <a:gd name="T97" fmla="*/ 54 h 266"/>
                <a:gd name="T98" fmla="*/ 147 w 1040"/>
                <a:gd name="T99" fmla="*/ 52 h 266"/>
                <a:gd name="T100" fmla="*/ 125 w 1040"/>
                <a:gd name="T101" fmla="*/ 68 h 266"/>
                <a:gd name="T102" fmla="*/ 123 w 1040"/>
                <a:gd name="T103" fmla="*/ 195 h 266"/>
                <a:gd name="T104" fmla="*/ 195 w 1040"/>
                <a:gd name="T105" fmla="*/ 190 h 266"/>
                <a:gd name="T106" fmla="*/ 215 w 1040"/>
                <a:gd name="T107" fmla="*/ 189 h 266"/>
                <a:gd name="T108" fmla="*/ 1040 w 1040"/>
                <a:gd name="T109" fmla="*/ 0 h 266"/>
                <a:gd name="T110" fmla="*/ 0 w 1040"/>
                <a:gd name="T111"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0" h="266">
                  <a:moveTo>
                    <a:pt x="955" y="177"/>
                  </a:moveTo>
                  <a:lnTo>
                    <a:pt x="955" y="177"/>
                  </a:lnTo>
                  <a:cubicBezTo>
                    <a:pt x="948" y="190"/>
                    <a:pt x="938" y="199"/>
                    <a:pt x="926" y="205"/>
                  </a:cubicBezTo>
                  <a:cubicBezTo>
                    <a:pt x="914" y="211"/>
                    <a:pt x="899" y="215"/>
                    <a:pt x="879" y="215"/>
                  </a:cubicBezTo>
                  <a:cubicBezTo>
                    <a:pt x="875" y="215"/>
                    <a:pt x="869" y="214"/>
                    <a:pt x="863" y="214"/>
                  </a:cubicBezTo>
                  <a:cubicBezTo>
                    <a:pt x="851" y="213"/>
                    <a:pt x="844" y="212"/>
                    <a:pt x="842" y="212"/>
                  </a:cubicBezTo>
                  <a:cubicBezTo>
                    <a:pt x="816" y="212"/>
                    <a:pt x="800" y="213"/>
                    <a:pt x="795" y="213"/>
                  </a:cubicBezTo>
                  <a:cubicBezTo>
                    <a:pt x="793" y="213"/>
                    <a:pt x="791" y="213"/>
                    <a:pt x="791" y="211"/>
                  </a:cubicBezTo>
                  <a:cubicBezTo>
                    <a:pt x="791" y="210"/>
                    <a:pt x="792" y="210"/>
                    <a:pt x="793" y="209"/>
                  </a:cubicBezTo>
                  <a:cubicBezTo>
                    <a:pt x="794" y="209"/>
                    <a:pt x="797" y="209"/>
                    <a:pt x="802" y="208"/>
                  </a:cubicBezTo>
                  <a:cubicBezTo>
                    <a:pt x="808" y="207"/>
                    <a:pt x="813" y="204"/>
                    <a:pt x="815" y="200"/>
                  </a:cubicBezTo>
                  <a:cubicBezTo>
                    <a:pt x="818" y="196"/>
                    <a:pt x="820" y="182"/>
                    <a:pt x="820" y="160"/>
                  </a:cubicBezTo>
                  <a:lnTo>
                    <a:pt x="822" y="95"/>
                  </a:lnTo>
                  <a:cubicBezTo>
                    <a:pt x="822" y="88"/>
                    <a:pt x="822" y="80"/>
                    <a:pt x="821" y="74"/>
                  </a:cubicBezTo>
                  <a:cubicBezTo>
                    <a:pt x="820" y="67"/>
                    <a:pt x="818" y="62"/>
                    <a:pt x="816" y="60"/>
                  </a:cubicBezTo>
                  <a:cubicBezTo>
                    <a:pt x="814" y="58"/>
                    <a:pt x="810" y="57"/>
                    <a:pt x="806" y="56"/>
                  </a:cubicBezTo>
                  <a:cubicBezTo>
                    <a:pt x="802" y="56"/>
                    <a:pt x="801" y="55"/>
                    <a:pt x="801" y="53"/>
                  </a:cubicBezTo>
                  <a:cubicBezTo>
                    <a:pt x="801" y="51"/>
                    <a:pt x="801" y="51"/>
                    <a:pt x="803" y="51"/>
                  </a:cubicBezTo>
                  <a:cubicBezTo>
                    <a:pt x="805" y="51"/>
                    <a:pt x="810" y="51"/>
                    <a:pt x="818" y="52"/>
                  </a:cubicBezTo>
                  <a:cubicBezTo>
                    <a:pt x="826" y="52"/>
                    <a:pt x="836" y="53"/>
                    <a:pt x="845" y="53"/>
                  </a:cubicBezTo>
                  <a:lnTo>
                    <a:pt x="871" y="52"/>
                  </a:lnTo>
                  <a:cubicBezTo>
                    <a:pt x="902" y="52"/>
                    <a:pt x="926" y="60"/>
                    <a:pt x="943" y="75"/>
                  </a:cubicBezTo>
                  <a:cubicBezTo>
                    <a:pt x="959" y="91"/>
                    <a:pt x="967" y="110"/>
                    <a:pt x="967" y="134"/>
                  </a:cubicBezTo>
                  <a:cubicBezTo>
                    <a:pt x="967" y="151"/>
                    <a:pt x="963" y="165"/>
                    <a:pt x="955" y="177"/>
                  </a:cubicBezTo>
                  <a:close/>
                  <a:moveTo>
                    <a:pt x="778" y="178"/>
                  </a:moveTo>
                  <a:lnTo>
                    <a:pt x="778" y="178"/>
                  </a:lnTo>
                  <a:cubicBezTo>
                    <a:pt x="778" y="179"/>
                    <a:pt x="777" y="185"/>
                    <a:pt x="775" y="195"/>
                  </a:cubicBezTo>
                  <a:cubicBezTo>
                    <a:pt x="774" y="197"/>
                    <a:pt x="773" y="204"/>
                    <a:pt x="770" y="214"/>
                  </a:cubicBezTo>
                  <a:lnTo>
                    <a:pt x="719" y="214"/>
                  </a:lnTo>
                  <a:cubicBezTo>
                    <a:pt x="712" y="214"/>
                    <a:pt x="701" y="214"/>
                    <a:pt x="687" y="213"/>
                  </a:cubicBezTo>
                  <a:cubicBezTo>
                    <a:pt x="673" y="213"/>
                    <a:pt x="660" y="212"/>
                    <a:pt x="649" y="212"/>
                  </a:cubicBezTo>
                  <a:cubicBezTo>
                    <a:pt x="638" y="212"/>
                    <a:pt x="632" y="212"/>
                    <a:pt x="632" y="212"/>
                  </a:cubicBezTo>
                  <a:cubicBezTo>
                    <a:pt x="632" y="211"/>
                    <a:pt x="631" y="211"/>
                    <a:pt x="631" y="210"/>
                  </a:cubicBezTo>
                  <a:cubicBezTo>
                    <a:pt x="631" y="209"/>
                    <a:pt x="633" y="208"/>
                    <a:pt x="635" y="208"/>
                  </a:cubicBezTo>
                  <a:cubicBezTo>
                    <a:pt x="644" y="208"/>
                    <a:pt x="650" y="205"/>
                    <a:pt x="653" y="201"/>
                  </a:cubicBezTo>
                  <a:cubicBezTo>
                    <a:pt x="656" y="196"/>
                    <a:pt x="657" y="184"/>
                    <a:pt x="657" y="166"/>
                  </a:cubicBezTo>
                  <a:lnTo>
                    <a:pt x="657" y="141"/>
                  </a:lnTo>
                  <a:lnTo>
                    <a:pt x="658" y="117"/>
                  </a:lnTo>
                  <a:cubicBezTo>
                    <a:pt x="658" y="112"/>
                    <a:pt x="657" y="104"/>
                    <a:pt x="657" y="90"/>
                  </a:cubicBezTo>
                  <a:cubicBezTo>
                    <a:pt x="656" y="77"/>
                    <a:pt x="656" y="70"/>
                    <a:pt x="655" y="68"/>
                  </a:cubicBezTo>
                  <a:cubicBezTo>
                    <a:pt x="655" y="66"/>
                    <a:pt x="654" y="64"/>
                    <a:pt x="652" y="62"/>
                  </a:cubicBezTo>
                  <a:cubicBezTo>
                    <a:pt x="650" y="61"/>
                    <a:pt x="645" y="59"/>
                    <a:pt x="638" y="57"/>
                  </a:cubicBezTo>
                  <a:cubicBezTo>
                    <a:pt x="636" y="56"/>
                    <a:pt x="635" y="55"/>
                    <a:pt x="635" y="54"/>
                  </a:cubicBezTo>
                  <a:cubicBezTo>
                    <a:pt x="635" y="53"/>
                    <a:pt x="636" y="52"/>
                    <a:pt x="639" y="52"/>
                  </a:cubicBezTo>
                  <a:lnTo>
                    <a:pt x="664" y="53"/>
                  </a:lnTo>
                  <a:cubicBezTo>
                    <a:pt x="673" y="54"/>
                    <a:pt x="694" y="54"/>
                    <a:pt x="729" y="54"/>
                  </a:cubicBezTo>
                  <a:cubicBezTo>
                    <a:pt x="751" y="54"/>
                    <a:pt x="763" y="54"/>
                    <a:pt x="763" y="54"/>
                  </a:cubicBezTo>
                  <a:cubicBezTo>
                    <a:pt x="766" y="63"/>
                    <a:pt x="768" y="76"/>
                    <a:pt x="770" y="92"/>
                  </a:cubicBezTo>
                  <a:cubicBezTo>
                    <a:pt x="770" y="93"/>
                    <a:pt x="769" y="93"/>
                    <a:pt x="769" y="93"/>
                  </a:cubicBezTo>
                  <a:cubicBezTo>
                    <a:pt x="768" y="93"/>
                    <a:pt x="768" y="93"/>
                    <a:pt x="767" y="92"/>
                  </a:cubicBezTo>
                  <a:cubicBezTo>
                    <a:pt x="761" y="83"/>
                    <a:pt x="756" y="76"/>
                    <a:pt x="751" y="72"/>
                  </a:cubicBezTo>
                  <a:cubicBezTo>
                    <a:pt x="746" y="67"/>
                    <a:pt x="741" y="64"/>
                    <a:pt x="736" y="62"/>
                  </a:cubicBezTo>
                  <a:cubicBezTo>
                    <a:pt x="730" y="60"/>
                    <a:pt x="722" y="59"/>
                    <a:pt x="709" y="59"/>
                  </a:cubicBezTo>
                  <a:cubicBezTo>
                    <a:pt x="697" y="59"/>
                    <a:pt x="688" y="59"/>
                    <a:pt x="681" y="61"/>
                  </a:cubicBezTo>
                  <a:cubicBezTo>
                    <a:pt x="680" y="62"/>
                    <a:pt x="680" y="63"/>
                    <a:pt x="680" y="65"/>
                  </a:cubicBezTo>
                  <a:cubicBezTo>
                    <a:pt x="680" y="66"/>
                    <a:pt x="680" y="67"/>
                    <a:pt x="679" y="68"/>
                  </a:cubicBezTo>
                  <a:cubicBezTo>
                    <a:pt x="679" y="75"/>
                    <a:pt x="678" y="92"/>
                    <a:pt x="678" y="121"/>
                  </a:cubicBezTo>
                  <a:cubicBezTo>
                    <a:pt x="678" y="122"/>
                    <a:pt x="678" y="124"/>
                    <a:pt x="678" y="126"/>
                  </a:cubicBezTo>
                  <a:cubicBezTo>
                    <a:pt x="685" y="127"/>
                    <a:pt x="689" y="127"/>
                    <a:pt x="691" y="127"/>
                  </a:cubicBezTo>
                  <a:cubicBezTo>
                    <a:pt x="701" y="127"/>
                    <a:pt x="709" y="125"/>
                    <a:pt x="713" y="122"/>
                  </a:cubicBezTo>
                  <a:cubicBezTo>
                    <a:pt x="718" y="119"/>
                    <a:pt x="722" y="112"/>
                    <a:pt x="725" y="102"/>
                  </a:cubicBezTo>
                  <a:cubicBezTo>
                    <a:pt x="726" y="101"/>
                    <a:pt x="727" y="100"/>
                    <a:pt x="728" y="100"/>
                  </a:cubicBezTo>
                  <a:cubicBezTo>
                    <a:pt x="729" y="100"/>
                    <a:pt x="730" y="101"/>
                    <a:pt x="730" y="103"/>
                  </a:cubicBezTo>
                  <a:lnTo>
                    <a:pt x="730" y="108"/>
                  </a:lnTo>
                  <a:cubicBezTo>
                    <a:pt x="729" y="115"/>
                    <a:pt x="729" y="121"/>
                    <a:pt x="729" y="128"/>
                  </a:cubicBezTo>
                  <a:cubicBezTo>
                    <a:pt x="729" y="139"/>
                    <a:pt x="729" y="149"/>
                    <a:pt x="729" y="158"/>
                  </a:cubicBezTo>
                  <a:cubicBezTo>
                    <a:pt x="729" y="161"/>
                    <a:pt x="729" y="162"/>
                    <a:pt x="727" y="162"/>
                  </a:cubicBezTo>
                  <a:cubicBezTo>
                    <a:pt x="726" y="162"/>
                    <a:pt x="725" y="161"/>
                    <a:pt x="725" y="159"/>
                  </a:cubicBezTo>
                  <a:cubicBezTo>
                    <a:pt x="723" y="150"/>
                    <a:pt x="720" y="143"/>
                    <a:pt x="714" y="138"/>
                  </a:cubicBezTo>
                  <a:cubicBezTo>
                    <a:pt x="709" y="134"/>
                    <a:pt x="697" y="132"/>
                    <a:pt x="678" y="132"/>
                  </a:cubicBezTo>
                  <a:cubicBezTo>
                    <a:pt x="678" y="138"/>
                    <a:pt x="678" y="148"/>
                    <a:pt x="678" y="161"/>
                  </a:cubicBezTo>
                  <a:cubicBezTo>
                    <a:pt x="678" y="178"/>
                    <a:pt x="679" y="189"/>
                    <a:pt x="680" y="194"/>
                  </a:cubicBezTo>
                  <a:cubicBezTo>
                    <a:pt x="681" y="198"/>
                    <a:pt x="684" y="202"/>
                    <a:pt x="689" y="205"/>
                  </a:cubicBezTo>
                  <a:cubicBezTo>
                    <a:pt x="693" y="207"/>
                    <a:pt x="701" y="209"/>
                    <a:pt x="712" y="209"/>
                  </a:cubicBezTo>
                  <a:cubicBezTo>
                    <a:pt x="744" y="209"/>
                    <a:pt x="764" y="198"/>
                    <a:pt x="774" y="176"/>
                  </a:cubicBezTo>
                  <a:cubicBezTo>
                    <a:pt x="775" y="173"/>
                    <a:pt x="776" y="172"/>
                    <a:pt x="777" y="172"/>
                  </a:cubicBezTo>
                  <a:cubicBezTo>
                    <a:pt x="778" y="172"/>
                    <a:pt x="779" y="173"/>
                    <a:pt x="779" y="175"/>
                  </a:cubicBezTo>
                  <a:cubicBezTo>
                    <a:pt x="779" y="176"/>
                    <a:pt x="779" y="177"/>
                    <a:pt x="778" y="178"/>
                  </a:cubicBezTo>
                  <a:close/>
                  <a:moveTo>
                    <a:pt x="616" y="91"/>
                  </a:moveTo>
                  <a:lnTo>
                    <a:pt x="616" y="91"/>
                  </a:lnTo>
                  <a:cubicBezTo>
                    <a:pt x="615" y="91"/>
                    <a:pt x="614" y="90"/>
                    <a:pt x="613" y="90"/>
                  </a:cubicBezTo>
                  <a:cubicBezTo>
                    <a:pt x="613" y="89"/>
                    <a:pt x="611" y="87"/>
                    <a:pt x="609" y="83"/>
                  </a:cubicBezTo>
                  <a:cubicBezTo>
                    <a:pt x="605" y="76"/>
                    <a:pt x="600" y="71"/>
                    <a:pt x="596" y="68"/>
                  </a:cubicBezTo>
                  <a:cubicBezTo>
                    <a:pt x="591" y="64"/>
                    <a:pt x="586" y="62"/>
                    <a:pt x="580" y="61"/>
                  </a:cubicBezTo>
                  <a:cubicBezTo>
                    <a:pt x="575" y="60"/>
                    <a:pt x="563" y="60"/>
                    <a:pt x="546" y="59"/>
                  </a:cubicBezTo>
                  <a:cubicBezTo>
                    <a:pt x="545" y="72"/>
                    <a:pt x="545" y="86"/>
                    <a:pt x="545" y="101"/>
                  </a:cubicBezTo>
                  <a:cubicBezTo>
                    <a:pt x="545" y="154"/>
                    <a:pt x="546" y="184"/>
                    <a:pt x="548" y="194"/>
                  </a:cubicBezTo>
                  <a:cubicBezTo>
                    <a:pt x="550" y="203"/>
                    <a:pt x="558" y="208"/>
                    <a:pt x="572" y="208"/>
                  </a:cubicBezTo>
                  <a:cubicBezTo>
                    <a:pt x="575" y="208"/>
                    <a:pt x="577" y="208"/>
                    <a:pt x="577" y="210"/>
                  </a:cubicBezTo>
                  <a:cubicBezTo>
                    <a:pt x="577" y="211"/>
                    <a:pt x="576" y="212"/>
                    <a:pt x="572" y="212"/>
                  </a:cubicBezTo>
                  <a:lnTo>
                    <a:pt x="497" y="212"/>
                  </a:lnTo>
                  <a:cubicBezTo>
                    <a:pt x="495" y="212"/>
                    <a:pt x="494" y="211"/>
                    <a:pt x="494" y="210"/>
                  </a:cubicBezTo>
                  <a:cubicBezTo>
                    <a:pt x="494" y="208"/>
                    <a:pt x="496" y="208"/>
                    <a:pt x="500" y="208"/>
                  </a:cubicBezTo>
                  <a:cubicBezTo>
                    <a:pt x="507" y="208"/>
                    <a:pt x="512" y="206"/>
                    <a:pt x="516" y="202"/>
                  </a:cubicBezTo>
                  <a:cubicBezTo>
                    <a:pt x="520" y="199"/>
                    <a:pt x="522" y="194"/>
                    <a:pt x="523" y="188"/>
                  </a:cubicBezTo>
                  <a:cubicBezTo>
                    <a:pt x="523" y="181"/>
                    <a:pt x="523" y="163"/>
                    <a:pt x="523" y="134"/>
                  </a:cubicBezTo>
                  <a:cubicBezTo>
                    <a:pt x="523" y="109"/>
                    <a:pt x="523" y="84"/>
                    <a:pt x="521" y="59"/>
                  </a:cubicBezTo>
                  <a:cubicBezTo>
                    <a:pt x="515" y="59"/>
                    <a:pt x="510" y="59"/>
                    <a:pt x="507" y="59"/>
                  </a:cubicBezTo>
                  <a:cubicBezTo>
                    <a:pt x="490" y="59"/>
                    <a:pt x="477" y="62"/>
                    <a:pt x="469" y="70"/>
                  </a:cubicBezTo>
                  <a:cubicBezTo>
                    <a:pt x="461" y="77"/>
                    <a:pt x="457" y="84"/>
                    <a:pt x="455" y="89"/>
                  </a:cubicBezTo>
                  <a:cubicBezTo>
                    <a:pt x="455" y="91"/>
                    <a:pt x="454" y="92"/>
                    <a:pt x="452" y="92"/>
                  </a:cubicBezTo>
                  <a:cubicBezTo>
                    <a:pt x="451" y="92"/>
                    <a:pt x="451" y="92"/>
                    <a:pt x="450" y="91"/>
                  </a:cubicBezTo>
                  <a:cubicBezTo>
                    <a:pt x="450" y="82"/>
                    <a:pt x="452" y="69"/>
                    <a:pt x="455" y="52"/>
                  </a:cubicBezTo>
                  <a:cubicBezTo>
                    <a:pt x="459" y="52"/>
                    <a:pt x="461" y="52"/>
                    <a:pt x="462" y="52"/>
                  </a:cubicBezTo>
                  <a:cubicBezTo>
                    <a:pt x="468" y="52"/>
                    <a:pt x="477" y="52"/>
                    <a:pt x="488" y="53"/>
                  </a:cubicBezTo>
                  <a:cubicBezTo>
                    <a:pt x="499" y="54"/>
                    <a:pt x="517" y="54"/>
                    <a:pt x="540" y="54"/>
                  </a:cubicBezTo>
                  <a:cubicBezTo>
                    <a:pt x="565" y="54"/>
                    <a:pt x="580" y="54"/>
                    <a:pt x="588" y="53"/>
                  </a:cubicBezTo>
                  <a:cubicBezTo>
                    <a:pt x="594" y="52"/>
                    <a:pt x="603" y="52"/>
                    <a:pt x="615" y="52"/>
                  </a:cubicBezTo>
                  <a:cubicBezTo>
                    <a:pt x="616" y="58"/>
                    <a:pt x="617" y="64"/>
                    <a:pt x="617" y="70"/>
                  </a:cubicBezTo>
                  <a:cubicBezTo>
                    <a:pt x="617" y="78"/>
                    <a:pt x="618" y="83"/>
                    <a:pt x="618" y="86"/>
                  </a:cubicBezTo>
                  <a:cubicBezTo>
                    <a:pt x="619" y="86"/>
                    <a:pt x="619" y="87"/>
                    <a:pt x="619" y="88"/>
                  </a:cubicBezTo>
                  <a:cubicBezTo>
                    <a:pt x="619" y="90"/>
                    <a:pt x="618" y="91"/>
                    <a:pt x="616" y="91"/>
                  </a:cubicBezTo>
                  <a:close/>
                  <a:moveTo>
                    <a:pt x="420" y="200"/>
                  </a:moveTo>
                  <a:lnTo>
                    <a:pt x="420" y="200"/>
                  </a:lnTo>
                  <a:cubicBezTo>
                    <a:pt x="409" y="210"/>
                    <a:pt x="396" y="215"/>
                    <a:pt x="381" y="215"/>
                  </a:cubicBezTo>
                  <a:cubicBezTo>
                    <a:pt x="367" y="215"/>
                    <a:pt x="353" y="210"/>
                    <a:pt x="339" y="202"/>
                  </a:cubicBezTo>
                  <a:cubicBezTo>
                    <a:pt x="336" y="204"/>
                    <a:pt x="334" y="207"/>
                    <a:pt x="334" y="210"/>
                  </a:cubicBezTo>
                  <a:cubicBezTo>
                    <a:pt x="333" y="212"/>
                    <a:pt x="332" y="214"/>
                    <a:pt x="330" y="214"/>
                  </a:cubicBezTo>
                  <a:cubicBezTo>
                    <a:pt x="329" y="214"/>
                    <a:pt x="328" y="212"/>
                    <a:pt x="328" y="209"/>
                  </a:cubicBezTo>
                  <a:cubicBezTo>
                    <a:pt x="327" y="205"/>
                    <a:pt x="326" y="190"/>
                    <a:pt x="324" y="161"/>
                  </a:cubicBezTo>
                  <a:cubicBezTo>
                    <a:pt x="324" y="160"/>
                    <a:pt x="325" y="160"/>
                    <a:pt x="327" y="160"/>
                  </a:cubicBezTo>
                  <a:cubicBezTo>
                    <a:pt x="328" y="160"/>
                    <a:pt x="329" y="161"/>
                    <a:pt x="330" y="163"/>
                  </a:cubicBezTo>
                  <a:cubicBezTo>
                    <a:pt x="342" y="194"/>
                    <a:pt x="360" y="210"/>
                    <a:pt x="382" y="210"/>
                  </a:cubicBezTo>
                  <a:cubicBezTo>
                    <a:pt x="393" y="210"/>
                    <a:pt x="402" y="206"/>
                    <a:pt x="408" y="200"/>
                  </a:cubicBezTo>
                  <a:cubicBezTo>
                    <a:pt x="415" y="193"/>
                    <a:pt x="418" y="185"/>
                    <a:pt x="418" y="177"/>
                  </a:cubicBezTo>
                  <a:cubicBezTo>
                    <a:pt x="418" y="171"/>
                    <a:pt x="416" y="165"/>
                    <a:pt x="413" y="160"/>
                  </a:cubicBezTo>
                  <a:cubicBezTo>
                    <a:pt x="409" y="155"/>
                    <a:pt x="405" y="151"/>
                    <a:pt x="399" y="148"/>
                  </a:cubicBezTo>
                  <a:cubicBezTo>
                    <a:pt x="394" y="145"/>
                    <a:pt x="385" y="141"/>
                    <a:pt x="373" y="138"/>
                  </a:cubicBezTo>
                  <a:cubicBezTo>
                    <a:pt x="357" y="133"/>
                    <a:pt x="347" y="128"/>
                    <a:pt x="341" y="123"/>
                  </a:cubicBezTo>
                  <a:cubicBezTo>
                    <a:pt x="336" y="119"/>
                    <a:pt x="332" y="114"/>
                    <a:pt x="329" y="108"/>
                  </a:cubicBezTo>
                  <a:cubicBezTo>
                    <a:pt x="326" y="103"/>
                    <a:pt x="325" y="97"/>
                    <a:pt x="325" y="92"/>
                  </a:cubicBezTo>
                  <a:cubicBezTo>
                    <a:pt x="325" y="81"/>
                    <a:pt x="330" y="72"/>
                    <a:pt x="340" y="63"/>
                  </a:cubicBezTo>
                  <a:cubicBezTo>
                    <a:pt x="350" y="55"/>
                    <a:pt x="362" y="51"/>
                    <a:pt x="376" y="51"/>
                  </a:cubicBezTo>
                  <a:cubicBezTo>
                    <a:pt x="381" y="51"/>
                    <a:pt x="387" y="52"/>
                    <a:pt x="393" y="53"/>
                  </a:cubicBezTo>
                  <a:cubicBezTo>
                    <a:pt x="399" y="55"/>
                    <a:pt x="405" y="58"/>
                    <a:pt x="411" y="61"/>
                  </a:cubicBezTo>
                  <a:cubicBezTo>
                    <a:pt x="413" y="59"/>
                    <a:pt x="415" y="57"/>
                    <a:pt x="416" y="54"/>
                  </a:cubicBezTo>
                  <a:cubicBezTo>
                    <a:pt x="416" y="52"/>
                    <a:pt x="417" y="51"/>
                    <a:pt x="418" y="51"/>
                  </a:cubicBezTo>
                  <a:cubicBezTo>
                    <a:pt x="419" y="51"/>
                    <a:pt x="420" y="52"/>
                    <a:pt x="421" y="53"/>
                  </a:cubicBezTo>
                  <a:cubicBezTo>
                    <a:pt x="421" y="56"/>
                    <a:pt x="422" y="62"/>
                    <a:pt x="423" y="70"/>
                  </a:cubicBezTo>
                  <a:lnTo>
                    <a:pt x="426" y="93"/>
                  </a:lnTo>
                  <a:cubicBezTo>
                    <a:pt x="426" y="95"/>
                    <a:pt x="425" y="96"/>
                    <a:pt x="423" y="96"/>
                  </a:cubicBezTo>
                  <a:cubicBezTo>
                    <a:pt x="422" y="96"/>
                    <a:pt x="421" y="95"/>
                    <a:pt x="421" y="93"/>
                  </a:cubicBezTo>
                  <a:cubicBezTo>
                    <a:pt x="416" y="82"/>
                    <a:pt x="410" y="74"/>
                    <a:pt x="402" y="66"/>
                  </a:cubicBezTo>
                  <a:cubicBezTo>
                    <a:pt x="393" y="60"/>
                    <a:pt x="384" y="56"/>
                    <a:pt x="374" y="56"/>
                  </a:cubicBezTo>
                  <a:cubicBezTo>
                    <a:pt x="364" y="56"/>
                    <a:pt x="357" y="59"/>
                    <a:pt x="352" y="65"/>
                  </a:cubicBezTo>
                  <a:cubicBezTo>
                    <a:pt x="347" y="71"/>
                    <a:pt x="344" y="77"/>
                    <a:pt x="344" y="84"/>
                  </a:cubicBezTo>
                  <a:cubicBezTo>
                    <a:pt x="344" y="92"/>
                    <a:pt x="347" y="98"/>
                    <a:pt x="352" y="102"/>
                  </a:cubicBezTo>
                  <a:cubicBezTo>
                    <a:pt x="358" y="107"/>
                    <a:pt x="369" y="112"/>
                    <a:pt x="386" y="117"/>
                  </a:cubicBezTo>
                  <a:cubicBezTo>
                    <a:pt x="398" y="121"/>
                    <a:pt x="408" y="125"/>
                    <a:pt x="414" y="128"/>
                  </a:cubicBezTo>
                  <a:cubicBezTo>
                    <a:pt x="420" y="132"/>
                    <a:pt x="426" y="137"/>
                    <a:pt x="430" y="144"/>
                  </a:cubicBezTo>
                  <a:cubicBezTo>
                    <a:pt x="434" y="150"/>
                    <a:pt x="436" y="158"/>
                    <a:pt x="436" y="165"/>
                  </a:cubicBezTo>
                  <a:cubicBezTo>
                    <a:pt x="436" y="178"/>
                    <a:pt x="431" y="189"/>
                    <a:pt x="420" y="200"/>
                  </a:cubicBezTo>
                  <a:close/>
                  <a:moveTo>
                    <a:pt x="277" y="168"/>
                  </a:moveTo>
                  <a:lnTo>
                    <a:pt x="277" y="168"/>
                  </a:lnTo>
                  <a:cubicBezTo>
                    <a:pt x="278" y="184"/>
                    <a:pt x="279" y="193"/>
                    <a:pt x="280" y="196"/>
                  </a:cubicBezTo>
                  <a:cubicBezTo>
                    <a:pt x="280" y="199"/>
                    <a:pt x="282" y="202"/>
                    <a:pt x="284" y="204"/>
                  </a:cubicBezTo>
                  <a:cubicBezTo>
                    <a:pt x="286" y="206"/>
                    <a:pt x="291" y="207"/>
                    <a:pt x="297" y="208"/>
                  </a:cubicBezTo>
                  <a:cubicBezTo>
                    <a:pt x="299" y="208"/>
                    <a:pt x="300" y="209"/>
                    <a:pt x="300" y="210"/>
                  </a:cubicBezTo>
                  <a:cubicBezTo>
                    <a:pt x="300" y="212"/>
                    <a:pt x="299" y="213"/>
                    <a:pt x="297" y="213"/>
                  </a:cubicBezTo>
                  <a:lnTo>
                    <a:pt x="267" y="212"/>
                  </a:lnTo>
                  <a:lnTo>
                    <a:pt x="241" y="213"/>
                  </a:lnTo>
                  <a:cubicBezTo>
                    <a:pt x="238" y="213"/>
                    <a:pt x="237" y="212"/>
                    <a:pt x="237" y="210"/>
                  </a:cubicBezTo>
                  <a:cubicBezTo>
                    <a:pt x="237" y="208"/>
                    <a:pt x="238" y="208"/>
                    <a:pt x="240" y="208"/>
                  </a:cubicBezTo>
                  <a:cubicBezTo>
                    <a:pt x="248" y="207"/>
                    <a:pt x="252" y="205"/>
                    <a:pt x="253" y="200"/>
                  </a:cubicBezTo>
                  <a:cubicBezTo>
                    <a:pt x="255" y="195"/>
                    <a:pt x="255" y="180"/>
                    <a:pt x="255" y="153"/>
                  </a:cubicBezTo>
                  <a:cubicBezTo>
                    <a:pt x="255" y="128"/>
                    <a:pt x="255" y="107"/>
                    <a:pt x="255" y="92"/>
                  </a:cubicBezTo>
                  <a:cubicBezTo>
                    <a:pt x="254" y="76"/>
                    <a:pt x="253" y="66"/>
                    <a:pt x="251" y="63"/>
                  </a:cubicBezTo>
                  <a:cubicBezTo>
                    <a:pt x="249" y="59"/>
                    <a:pt x="244" y="57"/>
                    <a:pt x="238" y="56"/>
                  </a:cubicBezTo>
                  <a:cubicBezTo>
                    <a:pt x="236" y="56"/>
                    <a:pt x="235" y="55"/>
                    <a:pt x="235" y="54"/>
                  </a:cubicBezTo>
                  <a:cubicBezTo>
                    <a:pt x="235" y="52"/>
                    <a:pt x="236" y="51"/>
                    <a:pt x="238" y="51"/>
                  </a:cubicBezTo>
                  <a:lnTo>
                    <a:pt x="260" y="52"/>
                  </a:lnTo>
                  <a:lnTo>
                    <a:pt x="294" y="51"/>
                  </a:lnTo>
                  <a:cubicBezTo>
                    <a:pt x="298" y="51"/>
                    <a:pt x="300" y="52"/>
                    <a:pt x="300" y="54"/>
                  </a:cubicBezTo>
                  <a:cubicBezTo>
                    <a:pt x="300" y="55"/>
                    <a:pt x="299" y="56"/>
                    <a:pt x="297" y="56"/>
                  </a:cubicBezTo>
                  <a:cubicBezTo>
                    <a:pt x="288" y="57"/>
                    <a:pt x="282" y="61"/>
                    <a:pt x="280" y="66"/>
                  </a:cubicBezTo>
                  <a:cubicBezTo>
                    <a:pt x="278" y="71"/>
                    <a:pt x="276" y="91"/>
                    <a:pt x="276" y="125"/>
                  </a:cubicBezTo>
                  <a:cubicBezTo>
                    <a:pt x="276" y="138"/>
                    <a:pt x="277" y="152"/>
                    <a:pt x="277" y="168"/>
                  </a:cubicBezTo>
                  <a:close/>
                  <a:moveTo>
                    <a:pt x="215" y="189"/>
                  </a:moveTo>
                  <a:lnTo>
                    <a:pt x="215" y="189"/>
                  </a:lnTo>
                  <a:cubicBezTo>
                    <a:pt x="212" y="203"/>
                    <a:pt x="211" y="211"/>
                    <a:pt x="210" y="213"/>
                  </a:cubicBezTo>
                  <a:cubicBezTo>
                    <a:pt x="206" y="213"/>
                    <a:pt x="204" y="213"/>
                    <a:pt x="204" y="213"/>
                  </a:cubicBezTo>
                  <a:cubicBezTo>
                    <a:pt x="201" y="213"/>
                    <a:pt x="195" y="213"/>
                    <a:pt x="187" y="213"/>
                  </a:cubicBezTo>
                  <a:cubicBezTo>
                    <a:pt x="179" y="212"/>
                    <a:pt x="163" y="212"/>
                    <a:pt x="138" y="212"/>
                  </a:cubicBezTo>
                  <a:lnTo>
                    <a:pt x="107" y="212"/>
                  </a:lnTo>
                  <a:cubicBezTo>
                    <a:pt x="106" y="212"/>
                    <a:pt x="102" y="212"/>
                    <a:pt x="95" y="213"/>
                  </a:cubicBezTo>
                  <a:cubicBezTo>
                    <a:pt x="87" y="213"/>
                    <a:pt x="83" y="213"/>
                    <a:pt x="81" y="213"/>
                  </a:cubicBezTo>
                  <a:cubicBezTo>
                    <a:pt x="75" y="213"/>
                    <a:pt x="72" y="213"/>
                    <a:pt x="72" y="211"/>
                  </a:cubicBezTo>
                  <a:cubicBezTo>
                    <a:pt x="72" y="210"/>
                    <a:pt x="73" y="209"/>
                    <a:pt x="76" y="209"/>
                  </a:cubicBezTo>
                  <a:cubicBezTo>
                    <a:pt x="84" y="208"/>
                    <a:pt x="89" y="207"/>
                    <a:pt x="92" y="204"/>
                  </a:cubicBezTo>
                  <a:cubicBezTo>
                    <a:pt x="95" y="201"/>
                    <a:pt x="98" y="197"/>
                    <a:pt x="99" y="191"/>
                  </a:cubicBezTo>
                  <a:cubicBezTo>
                    <a:pt x="100" y="186"/>
                    <a:pt x="100" y="171"/>
                    <a:pt x="100" y="148"/>
                  </a:cubicBezTo>
                  <a:lnTo>
                    <a:pt x="101" y="104"/>
                  </a:lnTo>
                  <a:cubicBezTo>
                    <a:pt x="101" y="90"/>
                    <a:pt x="100" y="80"/>
                    <a:pt x="99" y="74"/>
                  </a:cubicBezTo>
                  <a:cubicBezTo>
                    <a:pt x="97" y="69"/>
                    <a:pt x="95" y="64"/>
                    <a:pt x="91" y="61"/>
                  </a:cubicBezTo>
                  <a:cubicBezTo>
                    <a:pt x="87" y="58"/>
                    <a:pt x="82" y="57"/>
                    <a:pt x="77" y="56"/>
                  </a:cubicBezTo>
                  <a:cubicBezTo>
                    <a:pt x="75" y="56"/>
                    <a:pt x="74" y="55"/>
                    <a:pt x="74" y="54"/>
                  </a:cubicBezTo>
                  <a:cubicBezTo>
                    <a:pt x="74" y="52"/>
                    <a:pt x="75" y="51"/>
                    <a:pt x="77" y="51"/>
                  </a:cubicBezTo>
                  <a:cubicBezTo>
                    <a:pt x="78" y="51"/>
                    <a:pt x="79" y="51"/>
                    <a:pt x="80" y="51"/>
                  </a:cubicBezTo>
                  <a:cubicBezTo>
                    <a:pt x="93" y="52"/>
                    <a:pt x="108" y="53"/>
                    <a:pt x="126" y="53"/>
                  </a:cubicBezTo>
                  <a:lnTo>
                    <a:pt x="147" y="52"/>
                  </a:lnTo>
                  <a:cubicBezTo>
                    <a:pt x="149" y="52"/>
                    <a:pt x="150" y="53"/>
                    <a:pt x="150" y="55"/>
                  </a:cubicBezTo>
                  <a:cubicBezTo>
                    <a:pt x="150" y="56"/>
                    <a:pt x="149" y="57"/>
                    <a:pt x="147" y="57"/>
                  </a:cubicBezTo>
                  <a:cubicBezTo>
                    <a:pt x="141" y="57"/>
                    <a:pt x="136" y="58"/>
                    <a:pt x="132" y="60"/>
                  </a:cubicBezTo>
                  <a:cubicBezTo>
                    <a:pt x="129" y="63"/>
                    <a:pt x="126" y="65"/>
                    <a:pt x="125" y="68"/>
                  </a:cubicBezTo>
                  <a:cubicBezTo>
                    <a:pt x="123" y="71"/>
                    <a:pt x="123" y="77"/>
                    <a:pt x="123" y="86"/>
                  </a:cubicBezTo>
                  <a:lnTo>
                    <a:pt x="122" y="143"/>
                  </a:lnTo>
                  <a:lnTo>
                    <a:pt x="122" y="176"/>
                  </a:lnTo>
                  <a:cubicBezTo>
                    <a:pt x="122" y="186"/>
                    <a:pt x="123" y="192"/>
                    <a:pt x="123" y="195"/>
                  </a:cubicBezTo>
                  <a:cubicBezTo>
                    <a:pt x="124" y="198"/>
                    <a:pt x="126" y="201"/>
                    <a:pt x="129" y="203"/>
                  </a:cubicBezTo>
                  <a:cubicBezTo>
                    <a:pt x="131" y="206"/>
                    <a:pt x="136" y="207"/>
                    <a:pt x="143" y="207"/>
                  </a:cubicBezTo>
                  <a:cubicBezTo>
                    <a:pt x="144" y="207"/>
                    <a:pt x="151" y="207"/>
                    <a:pt x="165" y="206"/>
                  </a:cubicBezTo>
                  <a:cubicBezTo>
                    <a:pt x="176" y="205"/>
                    <a:pt x="186" y="199"/>
                    <a:pt x="195" y="190"/>
                  </a:cubicBezTo>
                  <a:cubicBezTo>
                    <a:pt x="204" y="180"/>
                    <a:pt x="210" y="172"/>
                    <a:pt x="213" y="165"/>
                  </a:cubicBezTo>
                  <a:cubicBezTo>
                    <a:pt x="214" y="162"/>
                    <a:pt x="215" y="161"/>
                    <a:pt x="216" y="161"/>
                  </a:cubicBezTo>
                  <a:cubicBezTo>
                    <a:pt x="218" y="161"/>
                    <a:pt x="218" y="162"/>
                    <a:pt x="218" y="164"/>
                  </a:cubicBezTo>
                  <a:cubicBezTo>
                    <a:pt x="218" y="167"/>
                    <a:pt x="217" y="175"/>
                    <a:pt x="215" y="189"/>
                  </a:cubicBezTo>
                  <a:close/>
                  <a:moveTo>
                    <a:pt x="0" y="266"/>
                  </a:moveTo>
                  <a:lnTo>
                    <a:pt x="0" y="266"/>
                  </a:lnTo>
                  <a:lnTo>
                    <a:pt x="1040" y="266"/>
                  </a:lnTo>
                  <a:lnTo>
                    <a:pt x="1040" y="0"/>
                  </a:lnTo>
                  <a:lnTo>
                    <a:pt x="0" y="0"/>
                  </a:lnTo>
                  <a:lnTo>
                    <a:pt x="0" y="266"/>
                  </a:lnTo>
                  <a:close/>
                  <a:moveTo>
                    <a:pt x="0" y="0"/>
                  </a:moveTo>
                  <a:lnTo>
                    <a:pt x="0" y="0"/>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3" name="Freeform 11"/>
            <p:cNvSpPr>
              <a:spLocks/>
            </p:cNvSpPr>
            <p:nvPr userDrawn="1"/>
          </p:nvSpPr>
          <p:spPr bwMode="auto">
            <a:xfrm>
              <a:off x="5838" y="5056"/>
              <a:ext cx="106" cy="139"/>
            </a:xfrm>
            <a:custGeom>
              <a:avLst/>
              <a:gdLst>
                <a:gd name="T0" fmla="*/ 0 w 174"/>
                <a:gd name="T1" fmla="*/ 229 h 229"/>
                <a:gd name="T2" fmla="*/ 0 w 174"/>
                <a:gd name="T3" fmla="*/ 229 h 229"/>
                <a:gd name="T4" fmla="*/ 0 w 174"/>
                <a:gd name="T5" fmla="*/ 0 h 229"/>
                <a:gd name="T6" fmla="*/ 72 w 174"/>
                <a:gd name="T7" fmla="*/ 0 h 229"/>
                <a:gd name="T8" fmla="*/ 72 w 174"/>
                <a:gd name="T9" fmla="*/ 178 h 229"/>
                <a:gd name="T10" fmla="*/ 174 w 174"/>
                <a:gd name="T11" fmla="*/ 178 h 229"/>
                <a:gd name="T12" fmla="*/ 174 w 174"/>
                <a:gd name="T13" fmla="*/ 229 h 229"/>
                <a:gd name="T14" fmla="*/ 0 w 174"/>
                <a:gd name="T15" fmla="*/ 229 h 2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4" h="229">
                  <a:moveTo>
                    <a:pt x="0" y="229"/>
                  </a:moveTo>
                  <a:lnTo>
                    <a:pt x="0" y="229"/>
                  </a:lnTo>
                  <a:lnTo>
                    <a:pt x="0" y="0"/>
                  </a:lnTo>
                  <a:lnTo>
                    <a:pt x="72" y="0"/>
                  </a:lnTo>
                  <a:lnTo>
                    <a:pt x="72" y="178"/>
                  </a:lnTo>
                  <a:lnTo>
                    <a:pt x="174" y="178"/>
                  </a:lnTo>
                  <a:lnTo>
                    <a:pt x="174" y="229"/>
                  </a:lnTo>
                  <a:lnTo>
                    <a:pt x="0"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4" name="Freeform 12"/>
            <p:cNvSpPr>
              <a:spLocks/>
            </p:cNvSpPr>
            <p:nvPr userDrawn="1"/>
          </p:nvSpPr>
          <p:spPr bwMode="auto">
            <a:xfrm>
              <a:off x="5953" y="5056"/>
              <a:ext cx="162" cy="139"/>
            </a:xfrm>
            <a:custGeom>
              <a:avLst/>
              <a:gdLst>
                <a:gd name="T0" fmla="*/ 267 w 267"/>
                <a:gd name="T1" fmla="*/ 229 h 229"/>
                <a:gd name="T2" fmla="*/ 267 w 267"/>
                <a:gd name="T3" fmla="*/ 229 h 229"/>
                <a:gd name="T4" fmla="*/ 184 w 267"/>
                <a:gd name="T5" fmla="*/ 229 h 229"/>
                <a:gd name="T6" fmla="*/ 132 w 267"/>
                <a:gd name="T7" fmla="*/ 157 h 229"/>
                <a:gd name="T8" fmla="*/ 81 w 267"/>
                <a:gd name="T9" fmla="*/ 229 h 229"/>
                <a:gd name="T10" fmla="*/ 0 w 267"/>
                <a:gd name="T11" fmla="*/ 229 h 229"/>
                <a:gd name="T12" fmla="*/ 88 w 267"/>
                <a:gd name="T13" fmla="*/ 111 h 229"/>
                <a:gd name="T14" fmla="*/ 5 w 267"/>
                <a:gd name="T15" fmla="*/ 0 h 229"/>
                <a:gd name="T16" fmla="*/ 85 w 267"/>
                <a:gd name="T17" fmla="*/ 0 h 229"/>
                <a:gd name="T18" fmla="*/ 133 w 267"/>
                <a:gd name="T19" fmla="*/ 70 h 229"/>
                <a:gd name="T20" fmla="*/ 179 w 267"/>
                <a:gd name="T21" fmla="*/ 0 h 229"/>
                <a:gd name="T22" fmla="*/ 261 w 267"/>
                <a:gd name="T23" fmla="*/ 0 h 229"/>
                <a:gd name="T24" fmla="*/ 177 w 267"/>
                <a:gd name="T25" fmla="*/ 116 h 229"/>
                <a:gd name="T26" fmla="*/ 267 w 267"/>
                <a:gd name="T27"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7" h="229">
                  <a:moveTo>
                    <a:pt x="267" y="229"/>
                  </a:moveTo>
                  <a:lnTo>
                    <a:pt x="267" y="229"/>
                  </a:lnTo>
                  <a:lnTo>
                    <a:pt x="184" y="229"/>
                  </a:lnTo>
                  <a:lnTo>
                    <a:pt x="132" y="157"/>
                  </a:lnTo>
                  <a:lnTo>
                    <a:pt x="81" y="229"/>
                  </a:lnTo>
                  <a:lnTo>
                    <a:pt x="0" y="229"/>
                  </a:lnTo>
                  <a:lnTo>
                    <a:pt x="88" y="111"/>
                  </a:lnTo>
                  <a:lnTo>
                    <a:pt x="5" y="0"/>
                  </a:lnTo>
                  <a:lnTo>
                    <a:pt x="85" y="0"/>
                  </a:lnTo>
                  <a:lnTo>
                    <a:pt x="133" y="70"/>
                  </a:lnTo>
                  <a:lnTo>
                    <a:pt x="179" y="0"/>
                  </a:lnTo>
                  <a:lnTo>
                    <a:pt x="261" y="0"/>
                  </a:lnTo>
                  <a:lnTo>
                    <a:pt x="177" y="116"/>
                  </a:lnTo>
                  <a:lnTo>
                    <a:pt x="267"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5" name="Freeform 13"/>
            <p:cNvSpPr>
              <a:spLocks/>
            </p:cNvSpPr>
            <p:nvPr userDrawn="1"/>
          </p:nvSpPr>
          <p:spPr bwMode="auto">
            <a:xfrm>
              <a:off x="6133" y="5056"/>
              <a:ext cx="96" cy="139"/>
            </a:xfrm>
            <a:custGeom>
              <a:avLst/>
              <a:gdLst>
                <a:gd name="T0" fmla="*/ 71 w 157"/>
                <a:gd name="T1" fmla="*/ 229 h 229"/>
                <a:gd name="T2" fmla="*/ 71 w 157"/>
                <a:gd name="T3" fmla="*/ 229 h 229"/>
                <a:gd name="T4" fmla="*/ 0 w 157"/>
                <a:gd name="T5" fmla="*/ 229 h 229"/>
                <a:gd name="T6" fmla="*/ 0 w 157"/>
                <a:gd name="T7" fmla="*/ 0 h 229"/>
                <a:gd name="T8" fmla="*/ 157 w 157"/>
                <a:gd name="T9" fmla="*/ 0 h 229"/>
                <a:gd name="T10" fmla="*/ 157 w 157"/>
                <a:gd name="T11" fmla="*/ 49 h 229"/>
                <a:gd name="T12" fmla="*/ 71 w 157"/>
                <a:gd name="T13" fmla="*/ 49 h 229"/>
                <a:gd name="T14" fmla="*/ 71 w 157"/>
                <a:gd name="T15" fmla="*/ 92 h 229"/>
                <a:gd name="T16" fmla="*/ 151 w 157"/>
                <a:gd name="T17" fmla="*/ 92 h 229"/>
                <a:gd name="T18" fmla="*/ 151 w 157"/>
                <a:gd name="T19" fmla="*/ 142 h 229"/>
                <a:gd name="T20" fmla="*/ 71 w 157"/>
                <a:gd name="T21" fmla="*/ 142 h 229"/>
                <a:gd name="T22" fmla="*/ 71 w 157"/>
                <a:gd name="T23"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7" h="229">
                  <a:moveTo>
                    <a:pt x="71" y="229"/>
                  </a:moveTo>
                  <a:lnTo>
                    <a:pt x="71" y="229"/>
                  </a:lnTo>
                  <a:lnTo>
                    <a:pt x="0" y="229"/>
                  </a:lnTo>
                  <a:lnTo>
                    <a:pt x="0" y="0"/>
                  </a:lnTo>
                  <a:lnTo>
                    <a:pt x="157" y="0"/>
                  </a:lnTo>
                  <a:lnTo>
                    <a:pt x="157" y="49"/>
                  </a:lnTo>
                  <a:lnTo>
                    <a:pt x="71" y="49"/>
                  </a:lnTo>
                  <a:lnTo>
                    <a:pt x="71" y="92"/>
                  </a:lnTo>
                  <a:lnTo>
                    <a:pt x="151" y="92"/>
                  </a:lnTo>
                  <a:lnTo>
                    <a:pt x="151" y="142"/>
                  </a:lnTo>
                  <a:lnTo>
                    <a:pt x="71" y="142"/>
                  </a:lnTo>
                  <a:lnTo>
                    <a:pt x="71"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6" name="Freeform 14"/>
            <p:cNvSpPr>
              <a:spLocks/>
            </p:cNvSpPr>
            <p:nvPr userDrawn="1"/>
          </p:nvSpPr>
          <p:spPr bwMode="auto">
            <a:xfrm>
              <a:off x="6244" y="5056"/>
              <a:ext cx="122" cy="139"/>
            </a:xfrm>
            <a:custGeom>
              <a:avLst/>
              <a:gdLst>
                <a:gd name="T0" fmla="*/ 137 w 202"/>
                <a:gd name="T1" fmla="*/ 229 h 229"/>
                <a:gd name="T2" fmla="*/ 137 w 202"/>
                <a:gd name="T3" fmla="*/ 229 h 229"/>
                <a:gd name="T4" fmla="*/ 65 w 202"/>
                <a:gd name="T5" fmla="*/ 229 h 229"/>
                <a:gd name="T6" fmla="*/ 65 w 202"/>
                <a:gd name="T7" fmla="*/ 50 h 229"/>
                <a:gd name="T8" fmla="*/ 0 w 202"/>
                <a:gd name="T9" fmla="*/ 50 h 229"/>
                <a:gd name="T10" fmla="*/ 0 w 202"/>
                <a:gd name="T11" fmla="*/ 0 h 229"/>
                <a:gd name="T12" fmla="*/ 202 w 202"/>
                <a:gd name="T13" fmla="*/ 0 h 229"/>
                <a:gd name="T14" fmla="*/ 202 w 202"/>
                <a:gd name="T15" fmla="*/ 50 h 229"/>
                <a:gd name="T16" fmla="*/ 137 w 202"/>
                <a:gd name="T17" fmla="*/ 50 h 229"/>
                <a:gd name="T18" fmla="*/ 137 w 202"/>
                <a:gd name="T19"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2" h="229">
                  <a:moveTo>
                    <a:pt x="137" y="229"/>
                  </a:moveTo>
                  <a:lnTo>
                    <a:pt x="137" y="229"/>
                  </a:lnTo>
                  <a:lnTo>
                    <a:pt x="65" y="229"/>
                  </a:lnTo>
                  <a:lnTo>
                    <a:pt x="65" y="50"/>
                  </a:lnTo>
                  <a:lnTo>
                    <a:pt x="0" y="50"/>
                  </a:lnTo>
                  <a:lnTo>
                    <a:pt x="0" y="0"/>
                  </a:lnTo>
                  <a:lnTo>
                    <a:pt x="202" y="0"/>
                  </a:lnTo>
                  <a:lnTo>
                    <a:pt x="202" y="50"/>
                  </a:lnTo>
                  <a:lnTo>
                    <a:pt x="137" y="50"/>
                  </a:lnTo>
                  <a:lnTo>
                    <a:pt x="137"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grpSp>
      <p:sp>
        <p:nvSpPr>
          <p:cNvPr id="65" name="Symbol zastępczy tekstu 33"/>
          <p:cNvSpPr>
            <a:spLocks noGrp="1"/>
          </p:cNvSpPr>
          <p:nvPr>
            <p:ph type="body" sz="quarter" idx="11" hasCustomPrompt="1"/>
          </p:nvPr>
        </p:nvSpPr>
        <p:spPr>
          <a:xfrm>
            <a:off x="285229" y="3962355"/>
            <a:ext cx="3978545" cy="835676"/>
          </a:xfrm>
        </p:spPr>
        <p:txBody>
          <a:bodyPr>
            <a:normAutofit/>
          </a:bodyPr>
          <a:lstStyle>
            <a:lvl1pPr marL="0" indent="0">
              <a:buNone/>
              <a:defRPr sz="1800">
                <a:solidFill>
                  <a:srgbClr val="1B2E5B"/>
                </a:solidFill>
              </a:defRPr>
            </a:lvl1pPr>
            <a:lvl2pPr marL="325792" indent="0">
              <a:buNone/>
              <a:defRPr/>
            </a:lvl2pPr>
            <a:lvl3pPr marL="782980" indent="0">
              <a:buNone/>
              <a:defRPr/>
            </a:lvl3pPr>
            <a:lvl4pPr marL="1240169" indent="0">
              <a:buNone/>
              <a:defRPr/>
            </a:lvl4pPr>
            <a:lvl5pPr marL="1697358" indent="0">
              <a:buNone/>
              <a:defRPr/>
            </a:lvl5pPr>
          </a:lstStyle>
          <a:p>
            <a:pPr lvl="0"/>
            <a:r>
              <a:rPr lang="pl-PL" dirty="0" smtClean="0"/>
              <a:t>Edit text</a:t>
            </a:r>
          </a:p>
        </p:txBody>
      </p:sp>
    </p:spTree>
    <p:extLst>
      <p:ext uri="{BB962C8B-B14F-4D97-AF65-F5344CB8AC3E}">
        <p14:creationId xmlns:p14="http://schemas.microsoft.com/office/powerpoint/2010/main" val="127750995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dirty="0" smtClean="0"/>
              <a:t>Edit Title</a:t>
            </a:r>
            <a:endParaRPr lang="en-US" dirty="0"/>
          </a:p>
        </p:txBody>
      </p:sp>
      <p:sp>
        <p:nvSpPr>
          <p:cNvPr id="5" name="Symbol zastępczy zawartości 4"/>
          <p:cNvSpPr>
            <a:spLocks noGrp="1"/>
          </p:cNvSpPr>
          <p:nvPr>
            <p:ph sz="quarter" idx="14" hasCustomPrompt="1"/>
          </p:nvPr>
        </p:nvSpPr>
        <p:spPr>
          <a:xfrm>
            <a:off x="286942" y="1196976"/>
            <a:ext cx="2762088" cy="5008562"/>
          </a:xfrm>
        </p:spPr>
        <p:txBody>
          <a:bodyPr/>
          <a:lstStyle>
            <a:lvl1pPr marL="359991">
              <a:defRPr/>
            </a:lvl1pPr>
          </a:lstStyle>
          <a:p>
            <a:pPr lvl="0"/>
            <a:r>
              <a:rPr lang="pl-PL" dirty="0" smtClean="0"/>
              <a:t>Click to edit content</a:t>
            </a:r>
          </a:p>
        </p:txBody>
      </p:sp>
      <p:sp>
        <p:nvSpPr>
          <p:cNvPr id="6" name="Symbol zastępczy zawartości 4"/>
          <p:cNvSpPr>
            <a:spLocks noGrp="1"/>
          </p:cNvSpPr>
          <p:nvPr>
            <p:ph sz="quarter" idx="15" hasCustomPrompt="1"/>
          </p:nvPr>
        </p:nvSpPr>
        <p:spPr>
          <a:xfrm>
            <a:off x="3202619" y="1196976"/>
            <a:ext cx="2762088" cy="5008562"/>
          </a:xfrm>
        </p:spPr>
        <p:txBody>
          <a:bodyPr/>
          <a:lstStyle>
            <a:lvl1pPr marL="359991">
              <a:defRPr/>
            </a:lvl1pPr>
          </a:lstStyle>
          <a:p>
            <a:pPr lvl="0"/>
            <a:r>
              <a:rPr lang="pl-PL" dirty="0" smtClean="0"/>
              <a:t>Click to edit content</a:t>
            </a:r>
          </a:p>
        </p:txBody>
      </p:sp>
      <p:sp>
        <p:nvSpPr>
          <p:cNvPr id="7" name="Symbol zastępczy zawartości 4"/>
          <p:cNvSpPr>
            <a:spLocks noGrp="1"/>
          </p:cNvSpPr>
          <p:nvPr>
            <p:ph sz="quarter" idx="16" hasCustomPrompt="1"/>
          </p:nvPr>
        </p:nvSpPr>
        <p:spPr>
          <a:xfrm>
            <a:off x="6118322" y="1196976"/>
            <a:ext cx="2762088" cy="5008562"/>
          </a:xfrm>
        </p:spPr>
        <p:txBody>
          <a:bodyPr/>
          <a:lstStyle>
            <a:lvl1pPr marL="359991">
              <a:defRPr/>
            </a:lvl1pPr>
          </a:lstStyle>
          <a:p>
            <a:pPr lvl="0"/>
            <a:r>
              <a:rPr lang="pl-PL" dirty="0" smtClean="0"/>
              <a:t>Click to edit content</a:t>
            </a:r>
          </a:p>
        </p:txBody>
      </p:sp>
    </p:spTree>
    <p:extLst>
      <p:ext uri="{BB962C8B-B14F-4D97-AF65-F5344CB8AC3E}">
        <p14:creationId xmlns:p14="http://schemas.microsoft.com/office/powerpoint/2010/main" val="357376981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9" name="Symbol zastępczy zawartości 4"/>
          <p:cNvSpPr>
            <a:spLocks noGrp="1"/>
          </p:cNvSpPr>
          <p:nvPr>
            <p:ph sz="quarter" idx="11" hasCustomPrompt="1"/>
          </p:nvPr>
        </p:nvSpPr>
        <p:spPr>
          <a:xfrm>
            <a:off x="286942" y="1196974"/>
            <a:ext cx="4184754" cy="2435912"/>
          </a:xfrm>
        </p:spPr>
        <p:txBody>
          <a:bodyPr/>
          <a:lstStyle>
            <a:lvl1pPr marL="359991">
              <a:defRPr/>
            </a:lvl1pPr>
          </a:lstStyle>
          <a:p>
            <a:pPr lvl="0"/>
            <a:r>
              <a:rPr lang="pl-PL" dirty="0" smtClean="0"/>
              <a:t>Click to edit content</a:t>
            </a:r>
          </a:p>
        </p:txBody>
      </p:sp>
      <p:sp>
        <p:nvSpPr>
          <p:cNvPr id="10" name="Symbol zastępczy zawartości 4"/>
          <p:cNvSpPr>
            <a:spLocks noGrp="1"/>
          </p:cNvSpPr>
          <p:nvPr>
            <p:ph sz="quarter" idx="13" hasCustomPrompt="1"/>
          </p:nvPr>
        </p:nvSpPr>
        <p:spPr>
          <a:xfrm>
            <a:off x="286942" y="3744097"/>
            <a:ext cx="4184754" cy="2461440"/>
          </a:xfrm>
        </p:spPr>
        <p:txBody>
          <a:bodyPr/>
          <a:lstStyle>
            <a:lvl1pPr marL="359991">
              <a:defRPr/>
            </a:lvl1pPr>
          </a:lstStyle>
          <a:p>
            <a:pPr lvl="0"/>
            <a:r>
              <a:rPr lang="pl-PL" dirty="0" smtClean="0"/>
              <a:t>Click to edit content</a:t>
            </a:r>
          </a:p>
        </p:txBody>
      </p:sp>
      <p:sp>
        <p:nvSpPr>
          <p:cNvPr id="11" name="Symbol zastępczy zawartości 4"/>
          <p:cNvSpPr>
            <a:spLocks noGrp="1"/>
          </p:cNvSpPr>
          <p:nvPr>
            <p:ph sz="quarter" idx="14" hasCustomPrompt="1"/>
          </p:nvPr>
        </p:nvSpPr>
        <p:spPr>
          <a:xfrm>
            <a:off x="4695656" y="1196974"/>
            <a:ext cx="4184754" cy="2435912"/>
          </a:xfrm>
        </p:spPr>
        <p:txBody>
          <a:bodyPr/>
          <a:lstStyle>
            <a:lvl1pPr marL="359991">
              <a:defRPr/>
            </a:lvl1pPr>
          </a:lstStyle>
          <a:p>
            <a:pPr lvl="0"/>
            <a:r>
              <a:rPr lang="pl-PL" dirty="0" smtClean="0"/>
              <a:t>Click to edit content</a:t>
            </a:r>
          </a:p>
        </p:txBody>
      </p:sp>
      <p:sp>
        <p:nvSpPr>
          <p:cNvPr id="12" name="Symbol zastępczy zawartości 4"/>
          <p:cNvSpPr>
            <a:spLocks noGrp="1"/>
          </p:cNvSpPr>
          <p:nvPr>
            <p:ph sz="quarter" idx="15" hasCustomPrompt="1"/>
          </p:nvPr>
        </p:nvSpPr>
        <p:spPr>
          <a:xfrm>
            <a:off x="4695656" y="3744097"/>
            <a:ext cx="4184754" cy="2461440"/>
          </a:xfrm>
        </p:spPr>
        <p:txBody>
          <a:bodyPr/>
          <a:lstStyle>
            <a:lvl1pPr marL="359991">
              <a:defRPr/>
            </a:lvl1pPr>
          </a:lstStyle>
          <a:p>
            <a:pPr lvl="0"/>
            <a:r>
              <a:rPr lang="pl-PL" dirty="0" smtClean="0"/>
              <a:t>Click to edit content</a:t>
            </a:r>
          </a:p>
        </p:txBody>
      </p:sp>
    </p:spTree>
    <p:extLst>
      <p:ext uri="{BB962C8B-B14F-4D97-AF65-F5344CB8AC3E}">
        <p14:creationId xmlns:p14="http://schemas.microsoft.com/office/powerpoint/2010/main" val="105658206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5" name="Symbol zastępczy zawartości 4"/>
          <p:cNvSpPr>
            <a:spLocks noGrp="1"/>
          </p:cNvSpPr>
          <p:nvPr>
            <p:ph sz="quarter" idx="11" hasCustomPrompt="1"/>
          </p:nvPr>
        </p:nvSpPr>
        <p:spPr>
          <a:xfrm>
            <a:off x="4695656" y="1196974"/>
            <a:ext cx="4184754" cy="2435912"/>
          </a:xfrm>
        </p:spPr>
        <p:txBody>
          <a:bodyPr/>
          <a:lstStyle>
            <a:lvl1pPr marL="359991">
              <a:defRPr/>
            </a:lvl1pPr>
          </a:lstStyle>
          <a:p>
            <a:pPr lvl="0"/>
            <a:r>
              <a:rPr lang="pl-PL" dirty="0" smtClean="0"/>
              <a:t>Click to edit content</a:t>
            </a:r>
          </a:p>
        </p:txBody>
      </p:sp>
      <p:sp>
        <p:nvSpPr>
          <p:cNvPr id="6" name="Symbol zastępczy zawartości 4"/>
          <p:cNvSpPr>
            <a:spLocks noGrp="1"/>
          </p:cNvSpPr>
          <p:nvPr>
            <p:ph sz="quarter" idx="13" hasCustomPrompt="1"/>
          </p:nvPr>
        </p:nvSpPr>
        <p:spPr>
          <a:xfrm>
            <a:off x="4695656" y="3744097"/>
            <a:ext cx="4184754" cy="2461440"/>
          </a:xfrm>
        </p:spPr>
        <p:txBody>
          <a:bodyPr/>
          <a:lstStyle>
            <a:lvl1pPr marL="359991">
              <a:defRPr/>
            </a:lvl1pPr>
          </a:lstStyle>
          <a:p>
            <a:pPr lvl="0"/>
            <a:r>
              <a:rPr lang="pl-PL" dirty="0" smtClean="0"/>
              <a:t>Click to edit content</a:t>
            </a:r>
          </a:p>
        </p:txBody>
      </p:sp>
      <p:sp>
        <p:nvSpPr>
          <p:cNvPr id="9" name="Symbol zastępczy zawartości 4"/>
          <p:cNvSpPr>
            <a:spLocks noGrp="1"/>
          </p:cNvSpPr>
          <p:nvPr>
            <p:ph sz="quarter" idx="12" hasCustomPrompt="1"/>
          </p:nvPr>
        </p:nvSpPr>
        <p:spPr>
          <a:xfrm>
            <a:off x="286916" y="1196978"/>
            <a:ext cx="4184754" cy="5008563"/>
          </a:xfrm>
        </p:spPr>
        <p:txBody>
          <a:bodyPr/>
          <a:lstStyle>
            <a:lvl1pPr marL="359991">
              <a:defRPr/>
            </a:lvl1pPr>
          </a:lstStyle>
          <a:p>
            <a:pPr lvl="0"/>
            <a:r>
              <a:rPr lang="pl-PL" dirty="0" smtClean="0"/>
              <a:t>Click to edit content</a:t>
            </a:r>
          </a:p>
          <a:p>
            <a:pPr lvl="1"/>
            <a:r>
              <a:rPr lang="pl-PL" dirty="0" smtClean="0"/>
              <a:t>Click to edit content</a:t>
            </a:r>
          </a:p>
          <a:p>
            <a:pPr lvl="2"/>
            <a:r>
              <a:rPr lang="pl-PL" dirty="0" smtClean="0"/>
              <a:t>Click to edit content</a:t>
            </a:r>
          </a:p>
          <a:p>
            <a:pPr lvl="3"/>
            <a:r>
              <a:rPr lang="pl-PL" dirty="0" smtClean="0"/>
              <a:t>Click to edit content</a:t>
            </a:r>
          </a:p>
          <a:p>
            <a:pPr lvl="4"/>
            <a:r>
              <a:rPr lang="pl-PL" dirty="0" smtClean="0"/>
              <a:t>Click to edit content</a:t>
            </a:r>
          </a:p>
        </p:txBody>
      </p:sp>
    </p:spTree>
    <p:extLst>
      <p:ext uri="{BB962C8B-B14F-4D97-AF65-F5344CB8AC3E}">
        <p14:creationId xmlns:p14="http://schemas.microsoft.com/office/powerpoint/2010/main" val="137033882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1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5" name="Symbol zastępczy zawartości 4"/>
          <p:cNvSpPr>
            <a:spLocks noGrp="1"/>
          </p:cNvSpPr>
          <p:nvPr>
            <p:ph sz="quarter" idx="11" hasCustomPrompt="1"/>
          </p:nvPr>
        </p:nvSpPr>
        <p:spPr>
          <a:xfrm>
            <a:off x="286942" y="1196974"/>
            <a:ext cx="4184754" cy="2435912"/>
          </a:xfrm>
        </p:spPr>
        <p:txBody>
          <a:bodyPr/>
          <a:lstStyle>
            <a:lvl1pPr marL="359991">
              <a:defRPr/>
            </a:lvl1pPr>
          </a:lstStyle>
          <a:p>
            <a:pPr lvl="0"/>
            <a:r>
              <a:rPr lang="pl-PL" dirty="0" smtClean="0"/>
              <a:t>Click to edit content</a:t>
            </a:r>
          </a:p>
        </p:txBody>
      </p:sp>
      <p:sp>
        <p:nvSpPr>
          <p:cNvPr id="6" name="Symbol zastępczy zawartości 4"/>
          <p:cNvSpPr>
            <a:spLocks noGrp="1"/>
          </p:cNvSpPr>
          <p:nvPr>
            <p:ph sz="quarter" idx="13" hasCustomPrompt="1"/>
          </p:nvPr>
        </p:nvSpPr>
        <p:spPr>
          <a:xfrm>
            <a:off x="286942" y="3744097"/>
            <a:ext cx="4184754" cy="2461440"/>
          </a:xfrm>
        </p:spPr>
        <p:txBody>
          <a:bodyPr/>
          <a:lstStyle>
            <a:lvl1pPr marL="359991">
              <a:defRPr/>
            </a:lvl1pPr>
          </a:lstStyle>
          <a:p>
            <a:pPr lvl="0"/>
            <a:r>
              <a:rPr lang="pl-PL" dirty="0" smtClean="0"/>
              <a:t>Click to edit content</a:t>
            </a:r>
          </a:p>
        </p:txBody>
      </p:sp>
      <p:sp>
        <p:nvSpPr>
          <p:cNvPr id="9" name="Symbol zastępczy zawartości 4"/>
          <p:cNvSpPr>
            <a:spLocks noGrp="1"/>
          </p:cNvSpPr>
          <p:nvPr>
            <p:ph sz="quarter" idx="12" hasCustomPrompt="1"/>
          </p:nvPr>
        </p:nvSpPr>
        <p:spPr>
          <a:xfrm>
            <a:off x="4695656" y="1196978"/>
            <a:ext cx="4184754" cy="5008563"/>
          </a:xfrm>
        </p:spPr>
        <p:txBody>
          <a:bodyPr/>
          <a:lstStyle>
            <a:lvl1pPr marL="359991">
              <a:defRPr/>
            </a:lvl1pPr>
          </a:lstStyle>
          <a:p>
            <a:pPr lvl="0"/>
            <a:r>
              <a:rPr lang="pl-PL" dirty="0" smtClean="0"/>
              <a:t>Click to edit content</a:t>
            </a:r>
          </a:p>
          <a:p>
            <a:pPr lvl="1"/>
            <a:r>
              <a:rPr lang="pl-PL" dirty="0" smtClean="0"/>
              <a:t>Click to edit content</a:t>
            </a:r>
          </a:p>
          <a:p>
            <a:pPr lvl="2"/>
            <a:r>
              <a:rPr lang="pl-PL" dirty="0" smtClean="0"/>
              <a:t>Click to edit content</a:t>
            </a:r>
          </a:p>
          <a:p>
            <a:pPr lvl="3"/>
            <a:r>
              <a:rPr lang="pl-PL" dirty="0" smtClean="0"/>
              <a:t>Click to edit content</a:t>
            </a:r>
          </a:p>
          <a:p>
            <a:pPr lvl="4"/>
            <a:r>
              <a:rPr lang="pl-PL" dirty="0" smtClean="0"/>
              <a:t>Click to edit content</a:t>
            </a:r>
          </a:p>
        </p:txBody>
      </p:sp>
    </p:spTree>
    <p:extLst>
      <p:ext uri="{BB962C8B-B14F-4D97-AF65-F5344CB8AC3E}">
        <p14:creationId xmlns:p14="http://schemas.microsoft.com/office/powerpoint/2010/main" val="41370579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ubtitle Full size container">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5" name="Symbol zastępczy zawartości 4"/>
          <p:cNvSpPr>
            <a:spLocks noGrp="1"/>
          </p:cNvSpPr>
          <p:nvPr>
            <p:ph sz="quarter" idx="11" hasCustomPrompt="1"/>
          </p:nvPr>
        </p:nvSpPr>
        <p:spPr>
          <a:xfrm>
            <a:off x="286944" y="1878226"/>
            <a:ext cx="8593931" cy="4327311"/>
          </a:xfrm>
        </p:spPr>
        <p:txBody>
          <a:bodyPr/>
          <a:lstStyle>
            <a:lvl1pPr marL="359991">
              <a:defRPr/>
            </a:lvl1pPr>
          </a:lstStyle>
          <a:p>
            <a:pPr lvl="0"/>
            <a:r>
              <a:rPr lang="pl-PL" dirty="0" smtClean="0"/>
              <a:t>Click to edit content</a:t>
            </a:r>
          </a:p>
          <a:p>
            <a:pPr lvl="1"/>
            <a:r>
              <a:rPr lang="pl-PL" dirty="0" smtClean="0"/>
              <a:t>Click to edit content</a:t>
            </a:r>
          </a:p>
          <a:p>
            <a:pPr lvl="2"/>
            <a:r>
              <a:rPr lang="pl-PL" dirty="0" smtClean="0"/>
              <a:t>Click to edit content</a:t>
            </a:r>
          </a:p>
          <a:p>
            <a:pPr lvl="3"/>
            <a:r>
              <a:rPr lang="pl-PL" dirty="0" smtClean="0"/>
              <a:t>Click to edit content</a:t>
            </a:r>
          </a:p>
          <a:p>
            <a:pPr lvl="4"/>
            <a:r>
              <a:rPr lang="pl-PL" dirty="0" smtClean="0"/>
              <a:t>Click to edit content</a:t>
            </a:r>
            <a:endParaRPr lang="en-US" dirty="0"/>
          </a:p>
        </p:txBody>
      </p:sp>
      <p:sp>
        <p:nvSpPr>
          <p:cNvPr id="4" name="Symbol zastępczy tekstu 3"/>
          <p:cNvSpPr>
            <a:spLocks noGrp="1"/>
          </p:cNvSpPr>
          <p:nvPr>
            <p:ph type="body" sz="quarter" idx="12" hasCustomPrompt="1"/>
          </p:nvPr>
        </p:nvSpPr>
        <p:spPr>
          <a:xfrm>
            <a:off x="286944" y="1004156"/>
            <a:ext cx="8593469" cy="490537"/>
          </a:xfrm>
          <a:solidFill>
            <a:schemeClr val="accent3"/>
          </a:solidFill>
        </p:spPr>
        <p:txBody>
          <a:bodyPr>
            <a:noAutofit/>
          </a:bodyPr>
          <a:lstStyle>
            <a:lvl1pPr marL="0" indent="0">
              <a:buNone/>
              <a:defRPr sz="2000" b="1">
                <a:solidFill>
                  <a:schemeClr val="bg1"/>
                </a:solidFill>
              </a:defRPr>
            </a:lvl1pPr>
            <a:lvl2pPr marL="325792" indent="0">
              <a:buNone/>
              <a:defRPr sz="2000"/>
            </a:lvl2pPr>
            <a:lvl3pPr marL="782980" indent="0">
              <a:buNone/>
              <a:defRPr sz="2000"/>
            </a:lvl3pPr>
            <a:lvl4pPr marL="1240169" indent="0">
              <a:buNone/>
              <a:defRPr sz="2000"/>
            </a:lvl4pPr>
            <a:lvl5pPr marL="1697358" indent="0">
              <a:buNone/>
              <a:defRPr sz="2000"/>
            </a:lvl5pPr>
          </a:lstStyle>
          <a:p>
            <a:pPr lvl="0"/>
            <a:r>
              <a:rPr lang="pl-PL" smtClean="0"/>
              <a:t>EDIT SUBTITLE</a:t>
            </a:r>
          </a:p>
        </p:txBody>
      </p:sp>
    </p:spTree>
    <p:extLst>
      <p:ext uri="{BB962C8B-B14F-4D97-AF65-F5344CB8AC3E}">
        <p14:creationId xmlns:p14="http://schemas.microsoft.com/office/powerpoint/2010/main" val="40257212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btitle 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4" name="Symbol zastępczy tekstu 3"/>
          <p:cNvSpPr>
            <a:spLocks noGrp="1"/>
          </p:cNvSpPr>
          <p:nvPr>
            <p:ph type="body" sz="quarter" idx="12" hasCustomPrompt="1"/>
          </p:nvPr>
        </p:nvSpPr>
        <p:spPr>
          <a:xfrm>
            <a:off x="286944" y="1004156"/>
            <a:ext cx="8593469" cy="490537"/>
          </a:xfrm>
          <a:solidFill>
            <a:schemeClr val="accent3"/>
          </a:solidFill>
        </p:spPr>
        <p:txBody>
          <a:bodyPr>
            <a:noAutofit/>
          </a:bodyPr>
          <a:lstStyle>
            <a:lvl1pPr marL="0" indent="0">
              <a:buNone/>
              <a:defRPr sz="2000" b="1">
                <a:solidFill>
                  <a:schemeClr val="bg1"/>
                </a:solidFill>
              </a:defRPr>
            </a:lvl1pPr>
            <a:lvl2pPr marL="325792" indent="0">
              <a:buNone/>
              <a:defRPr sz="2000"/>
            </a:lvl2pPr>
            <a:lvl3pPr marL="782980" indent="0">
              <a:buNone/>
              <a:defRPr sz="2000"/>
            </a:lvl3pPr>
            <a:lvl4pPr marL="1240169" indent="0">
              <a:buNone/>
              <a:defRPr sz="2000"/>
            </a:lvl4pPr>
            <a:lvl5pPr marL="1697358" indent="0">
              <a:buNone/>
              <a:defRPr sz="2000"/>
            </a:lvl5pPr>
          </a:lstStyle>
          <a:p>
            <a:pPr lvl="0"/>
            <a:r>
              <a:rPr lang="pl-PL" smtClean="0"/>
              <a:t>EDIT SUBTITLE</a:t>
            </a:r>
          </a:p>
        </p:txBody>
      </p:sp>
      <p:sp>
        <p:nvSpPr>
          <p:cNvPr id="6" name="Symbol zastępczy zawartości 4"/>
          <p:cNvSpPr>
            <a:spLocks noGrp="1"/>
          </p:cNvSpPr>
          <p:nvPr>
            <p:ph sz="quarter" idx="13" hasCustomPrompt="1"/>
          </p:nvPr>
        </p:nvSpPr>
        <p:spPr>
          <a:xfrm>
            <a:off x="286942" y="1878226"/>
            <a:ext cx="4184754" cy="4327311"/>
          </a:xfrm>
        </p:spPr>
        <p:txBody>
          <a:bodyPr/>
          <a:lstStyle>
            <a:lvl1pPr marL="359991">
              <a:defRPr/>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endParaRPr lang="en-US"/>
          </a:p>
        </p:txBody>
      </p:sp>
      <p:sp>
        <p:nvSpPr>
          <p:cNvPr id="7" name="Symbol zastępczy zawartości 4"/>
          <p:cNvSpPr>
            <a:spLocks noGrp="1"/>
          </p:cNvSpPr>
          <p:nvPr>
            <p:ph sz="quarter" idx="14" hasCustomPrompt="1"/>
          </p:nvPr>
        </p:nvSpPr>
        <p:spPr>
          <a:xfrm>
            <a:off x="4660643" y="1878226"/>
            <a:ext cx="4219769" cy="4327311"/>
          </a:xfrm>
        </p:spPr>
        <p:txBody>
          <a:bodyPr/>
          <a:lstStyle>
            <a:lvl1pPr marL="359991">
              <a:defRPr lang="pl-PL" smtClean="0"/>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endParaRPr lang="en-US"/>
          </a:p>
        </p:txBody>
      </p:sp>
    </p:spTree>
    <p:extLst>
      <p:ext uri="{BB962C8B-B14F-4D97-AF65-F5344CB8AC3E}">
        <p14:creationId xmlns:p14="http://schemas.microsoft.com/office/powerpoint/2010/main" val="388228406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ubtitle 3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4" name="Symbol zastępczy tekstu 3"/>
          <p:cNvSpPr>
            <a:spLocks noGrp="1"/>
          </p:cNvSpPr>
          <p:nvPr>
            <p:ph type="body" sz="quarter" idx="12" hasCustomPrompt="1"/>
          </p:nvPr>
        </p:nvSpPr>
        <p:spPr>
          <a:xfrm>
            <a:off x="286944" y="1004156"/>
            <a:ext cx="8593469" cy="490537"/>
          </a:xfrm>
          <a:solidFill>
            <a:schemeClr val="accent3"/>
          </a:solidFill>
        </p:spPr>
        <p:txBody>
          <a:bodyPr>
            <a:noAutofit/>
          </a:bodyPr>
          <a:lstStyle>
            <a:lvl1pPr marL="0" indent="0">
              <a:buNone/>
              <a:defRPr sz="2000" b="1">
                <a:solidFill>
                  <a:schemeClr val="bg1"/>
                </a:solidFill>
              </a:defRPr>
            </a:lvl1pPr>
            <a:lvl2pPr marL="325792" indent="0">
              <a:buNone/>
              <a:defRPr sz="2000"/>
            </a:lvl2pPr>
            <a:lvl3pPr marL="782980" indent="0">
              <a:buNone/>
              <a:defRPr sz="2000"/>
            </a:lvl3pPr>
            <a:lvl4pPr marL="1240169" indent="0">
              <a:buNone/>
              <a:defRPr sz="2000"/>
            </a:lvl4pPr>
            <a:lvl5pPr marL="1697358" indent="0">
              <a:buNone/>
              <a:defRPr sz="2000"/>
            </a:lvl5pPr>
          </a:lstStyle>
          <a:p>
            <a:pPr lvl="0"/>
            <a:r>
              <a:rPr lang="pl-PL" dirty="0" smtClean="0"/>
              <a:t>EDIT SUBTITLE</a:t>
            </a:r>
          </a:p>
        </p:txBody>
      </p:sp>
      <p:sp>
        <p:nvSpPr>
          <p:cNvPr id="6" name="Symbol zastępczy zawartości 4"/>
          <p:cNvSpPr>
            <a:spLocks noGrp="1"/>
          </p:cNvSpPr>
          <p:nvPr>
            <p:ph sz="quarter" idx="13" hasCustomPrompt="1"/>
          </p:nvPr>
        </p:nvSpPr>
        <p:spPr>
          <a:xfrm>
            <a:off x="286942" y="1878226"/>
            <a:ext cx="2762088" cy="4327311"/>
          </a:xfrm>
        </p:spPr>
        <p:txBody>
          <a:bodyPr/>
          <a:lstStyle>
            <a:lvl1pPr marL="359991">
              <a:defRPr/>
            </a:lvl1pPr>
          </a:lstStyle>
          <a:p>
            <a:pPr lvl="0"/>
            <a:r>
              <a:rPr lang="pl-PL" smtClean="0"/>
              <a:t>Click to edit content</a:t>
            </a:r>
          </a:p>
        </p:txBody>
      </p:sp>
      <p:sp>
        <p:nvSpPr>
          <p:cNvPr id="9" name="Symbol zastępczy zawartości 4"/>
          <p:cNvSpPr>
            <a:spLocks noGrp="1"/>
          </p:cNvSpPr>
          <p:nvPr>
            <p:ph sz="quarter" idx="14" hasCustomPrompt="1"/>
          </p:nvPr>
        </p:nvSpPr>
        <p:spPr>
          <a:xfrm>
            <a:off x="3202619" y="1878226"/>
            <a:ext cx="2762088" cy="4327311"/>
          </a:xfrm>
        </p:spPr>
        <p:txBody>
          <a:bodyPr/>
          <a:lstStyle>
            <a:lvl1pPr marL="359991">
              <a:defRPr/>
            </a:lvl1pPr>
          </a:lstStyle>
          <a:p>
            <a:pPr lvl="0"/>
            <a:r>
              <a:rPr lang="pl-PL" smtClean="0"/>
              <a:t>Click to edit content</a:t>
            </a:r>
          </a:p>
        </p:txBody>
      </p:sp>
      <p:sp>
        <p:nvSpPr>
          <p:cNvPr id="10" name="Symbol zastępczy zawartości 4"/>
          <p:cNvSpPr>
            <a:spLocks noGrp="1"/>
          </p:cNvSpPr>
          <p:nvPr>
            <p:ph sz="quarter" idx="15" hasCustomPrompt="1"/>
          </p:nvPr>
        </p:nvSpPr>
        <p:spPr>
          <a:xfrm>
            <a:off x="6118322" y="1878226"/>
            <a:ext cx="2762088" cy="4327311"/>
          </a:xfrm>
        </p:spPr>
        <p:txBody>
          <a:bodyPr/>
          <a:lstStyle>
            <a:lvl1pPr marL="359991">
              <a:defRPr/>
            </a:lvl1pPr>
          </a:lstStyle>
          <a:p>
            <a:pPr lvl="0"/>
            <a:r>
              <a:rPr lang="pl-PL" smtClean="0"/>
              <a:t>Click to edit content</a:t>
            </a:r>
          </a:p>
        </p:txBody>
      </p:sp>
    </p:spTree>
    <p:extLst>
      <p:ext uri="{BB962C8B-B14F-4D97-AF65-F5344CB8AC3E}">
        <p14:creationId xmlns:p14="http://schemas.microsoft.com/office/powerpoint/2010/main" val="4180469226"/>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ubtitle 1+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4" name="Symbol zastępczy tekstu 3"/>
          <p:cNvSpPr>
            <a:spLocks noGrp="1"/>
          </p:cNvSpPr>
          <p:nvPr>
            <p:ph type="body" sz="quarter" idx="12" hasCustomPrompt="1"/>
          </p:nvPr>
        </p:nvSpPr>
        <p:spPr>
          <a:xfrm>
            <a:off x="286944" y="1004156"/>
            <a:ext cx="8593469" cy="490537"/>
          </a:xfrm>
          <a:solidFill>
            <a:schemeClr val="accent3"/>
          </a:solidFill>
        </p:spPr>
        <p:txBody>
          <a:bodyPr>
            <a:noAutofit/>
          </a:bodyPr>
          <a:lstStyle>
            <a:lvl1pPr marL="0" indent="0">
              <a:buNone/>
              <a:defRPr sz="2000" b="1">
                <a:solidFill>
                  <a:schemeClr val="bg1"/>
                </a:solidFill>
              </a:defRPr>
            </a:lvl1pPr>
            <a:lvl2pPr marL="325792" indent="0">
              <a:buNone/>
              <a:defRPr sz="2000"/>
            </a:lvl2pPr>
            <a:lvl3pPr marL="782980" indent="0">
              <a:buNone/>
              <a:defRPr sz="2000"/>
            </a:lvl3pPr>
            <a:lvl4pPr marL="1240169" indent="0">
              <a:buNone/>
              <a:defRPr sz="2000"/>
            </a:lvl4pPr>
            <a:lvl5pPr marL="1697358" indent="0">
              <a:buNone/>
              <a:defRPr sz="2000"/>
            </a:lvl5pPr>
          </a:lstStyle>
          <a:p>
            <a:pPr lvl="0"/>
            <a:r>
              <a:rPr lang="pl-PL" smtClean="0"/>
              <a:t>EDIT SUBTITLE</a:t>
            </a:r>
          </a:p>
        </p:txBody>
      </p:sp>
      <p:sp>
        <p:nvSpPr>
          <p:cNvPr id="6" name="Symbol zastępczy zawartości 4"/>
          <p:cNvSpPr>
            <a:spLocks noGrp="1"/>
          </p:cNvSpPr>
          <p:nvPr>
            <p:ph sz="quarter" idx="13" hasCustomPrompt="1"/>
          </p:nvPr>
        </p:nvSpPr>
        <p:spPr>
          <a:xfrm>
            <a:off x="286942" y="1878226"/>
            <a:ext cx="4184754" cy="4327311"/>
          </a:xfrm>
        </p:spPr>
        <p:txBody>
          <a:bodyPr/>
          <a:lstStyle>
            <a:lvl1pPr marL="359991">
              <a:defRPr/>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endParaRPr lang="en-US"/>
          </a:p>
        </p:txBody>
      </p:sp>
      <p:sp>
        <p:nvSpPr>
          <p:cNvPr id="8" name="Symbol zastępczy zawartości 4"/>
          <p:cNvSpPr>
            <a:spLocks noGrp="1"/>
          </p:cNvSpPr>
          <p:nvPr>
            <p:ph sz="quarter" idx="11" hasCustomPrompt="1"/>
          </p:nvPr>
        </p:nvSpPr>
        <p:spPr>
          <a:xfrm>
            <a:off x="4695656" y="1878230"/>
            <a:ext cx="4184754" cy="2075937"/>
          </a:xfrm>
        </p:spPr>
        <p:txBody>
          <a:bodyPr/>
          <a:lstStyle>
            <a:lvl1pPr marL="359991">
              <a:defRPr/>
            </a:lvl1pPr>
          </a:lstStyle>
          <a:p>
            <a:pPr lvl="0"/>
            <a:r>
              <a:rPr lang="pl-PL" smtClean="0"/>
              <a:t>Click to edit content</a:t>
            </a:r>
          </a:p>
        </p:txBody>
      </p:sp>
      <p:sp>
        <p:nvSpPr>
          <p:cNvPr id="9" name="Symbol zastępczy zawartości 4"/>
          <p:cNvSpPr>
            <a:spLocks noGrp="1"/>
          </p:cNvSpPr>
          <p:nvPr>
            <p:ph sz="quarter" idx="15" hasCustomPrompt="1"/>
          </p:nvPr>
        </p:nvSpPr>
        <p:spPr>
          <a:xfrm>
            <a:off x="4695656" y="4114801"/>
            <a:ext cx="4184754" cy="2090736"/>
          </a:xfrm>
        </p:spPr>
        <p:txBody>
          <a:bodyPr/>
          <a:lstStyle>
            <a:lvl1pPr marL="359991">
              <a:defRPr/>
            </a:lvl1pPr>
          </a:lstStyle>
          <a:p>
            <a:pPr lvl="0"/>
            <a:r>
              <a:rPr lang="pl-PL" smtClean="0"/>
              <a:t>Click to edit content</a:t>
            </a:r>
          </a:p>
        </p:txBody>
      </p:sp>
    </p:spTree>
    <p:extLst>
      <p:ext uri="{BB962C8B-B14F-4D97-AF65-F5344CB8AC3E}">
        <p14:creationId xmlns:p14="http://schemas.microsoft.com/office/powerpoint/2010/main" val="82529604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ubtitle 2+1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4" name="Symbol zastępczy tekstu 3"/>
          <p:cNvSpPr>
            <a:spLocks noGrp="1"/>
          </p:cNvSpPr>
          <p:nvPr>
            <p:ph type="body" sz="quarter" idx="12" hasCustomPrompt="1"/>
          </p:nvPr>
        </p:nvSpPr>
        <p:spPr>
          <a:xfrm>
            <a:off x="286944" y="1004156"/>
            <a:ext cx="8593469" cy="490537"/>
          </a:xfrm>
          <a:solidFill>
            <a:schemeClr val="accent3"/>
          </a:solidFill>
        </p:spPr>
        <p:txBody>
          <a:bodyPr>
            <a:noAutofit/>
          </a:bodyPr>
          <a:lstStyle>
            <a:lvl1pPr marL="0" indent="0">
              <a:buNone/>
              <a:defRPr sz="2000" b="1">
                <a:solidFill>
                  <a:schemeClr val="bg1"/>
                </a:solidFill>
              </a:defRPr>
            </a:lvl1pPr>
            <a:lvl2pPr marL="325792" indent="0">
              <a:buNone/>
              <a:defRPr sz="2000"/>
            </a:lvl2pPr>
            <a:lvl3pPr marL="782980" indent="0">
              <a:buNone/>
              <a:defRPr sz="2000"/>
            </a:lvl3pPr>
            <a:lvl4pPr marL="1240169" indent="0">
              <a:buNone/>
              <a:defRPr sz="2000"/>
            </a:lvl4pPr>
            <a:lvl5pPr marL="1697358" indent="0">
              <a:buNone/>
              <a:defRPr sz="2000"/>
            </a:lvl5pPr>
          </a:lstStyle>
          <a:p>
            <a:pPr lvl="0"/>
            <a:r>
              <a:rPr lang="pl-PL" smtClean="0"/>
              <a:t>EDIT SUBTITLE</a:t>
            </a:r>
          </a:p>
        </p:txBody>
      </p:sp>
      <p:sp>
        <p:nvSpPr>
          <p:cNvPr id="6" name="Symbol zastępczy zawartości 4"/>
          <p:cNvSpPr>
            <a:spLocks noGrp="1"/>
          </p:cNvSpPr>
          <p:nvPr>
            <p:ph sz="quarter" idx="13" hasCustomPrompt="1"/>
          </p:nvPr>
        </p:nvSpPr>
        <p:spPr>
          <a:xfrm>
            <a:off x="4695656" y="1878226"/>
            <a:ext cx="4184754" cy="4327311"/>
          </a:xfrm>
        </p:spPr>
        <p:txBody>
          <a:bodyPr/>
          <a:lstStyle>
            <a:lvl1pPr marL="359991">
              <a:defRPr/>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endParaRPr lang="en-US"/>
          </a:p>
        </p:txBody>
      </p:sp>
      <p:sp>
        <p:nvSpPr>
          <p:cNvPr id="8" name="Symbol zastępczy zawartości 4"/>
          <p:cNvSpPr>
            <a:spLocks noGrp="1"/>
          </p:cNvSpPr>
          <p:nvPr>
            <p:ph sz="quarter" idx="11" hasCustomPrompt="1"/>
          </p:nvPr>
        </p:nvSpPr>
        <p:spPr>
          <a:xfrm>
            <a:off x="286916" y="1878230"/>
            <a:ext cx="4184754" cy="2075937"/>
          </a:xfrm>
        </p:spPr>
        <p:txBody>
          <a:bodyPr/>
          <a:lstStyle>
            <a:lvl1pPr marL="359991">
              <a:defRPr/>
            </a:lvl1pPr>
          </a:lstStyle>
          <a:p>
            <a:pPr lvl="0"/>
            <a:r>
              <a:rPr lang="pl-PL" smtClean="0"/>
              <a:t>Click to edit content</a:t>
            </a:r>
          </a:p>
        </p:txBody>
      </p:sp>
      <p:sp>
        <p:nvSpPr>
          <p:cNvPr id="9" name="Symbol zastępczy zawartości 4"/>
          <p:cNvSpPr>
            <a:spLocks noGrp="1"/>
          </p:cNvSpPr>
          <p:nvPr>
            <p:ph sz="quarter" idx="15" hasCustomPrompt="1"/>
          </p:nvPr>
        </p:nvSpPr>
        <p:spPr>
          <a:xfrm>
            <a:off x="286916" y="4114801"/>
            <a:ext cx="4184754" cy="2090736"/>
          </a:xfrm>
        </p:spPr>
        <p:txBody>
          <a:bodyPr/>
          <a:lstStyle>
            <a:lvl1pPr marL="359991">
              <a:defRPr/>
            </a:lvl1pPr>
          </a:lstStyle>
          <a:p>
            <a:pPr lvl="0"/>
            <a:r>
              <a:rPr lang="pl-PL" smtClean="0"/>
              <a:t>Click to edit content</a:t>
            </a:r>
          </a:p>
        </p:txBody>
      </p:sp>
    </p:spTree>
    <p:extLst>
      <p:ext uri="{BB962C8B-B14F-4D97-AF65-F5344CB8AC3E}">
        <p14:creationId xmlns:p14="http://schemas.microsoft.com/office/powerpoint/2010/main" val="651362537"/>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ll size screen shot">
    <p:spTree>
      <p:nvGrpSpPr>
        <p:cNvPr id="1" name=""/>
        <p:cNvGrpSpPr/>
        <p:nvPr/>
      </p:nvGrpSpPr>
      <p:grpSpPr>
        <a:xfrm>
          <a:off x="0" y="0"/>
          <a:ext cx="0" cy="0"/>
          <a:chOff x="0" y="0"/>
          <a:chExt cx="0" cy="0"/>
        </a:xfrm>
      </p:grpSpPr>
      <p:sp>
        <p:nvSpPr>
          <p:cNvPr id="3" name="Symbol zastępczy zawartości 2"/>
          <p:cNvSpPr>
            <a:spLocks noGrp="1"/>
          </p:cNvSpPr>
          <p:nvPr>
            <p:ph sz="quarter" idx="10" hasCustomPrompt="1"/>
          </p:nvPr>
        </p:nvSpPr>
        <p:spPr>
          <a:xfrm>
            <a:off x="0" y="5"/>
            <a:ext cx="9144000" cy="6316663"/>
          </a:xfrm>
        </p:spPr>
        <p:txBody>
          <a:bodyPr anchor="t"/>
          <a:lstStyle>
            <a:lvl1pPr marL="0" indent="0" algn="ctr">
              <a:buFontTx/>
              <a:buNone/>
              <a:defRPr sz="2400"/>
            </a:lvl1pPr>
          </a:lstStyle>
          <a:p>
            <a:r>
              <a:rPr lang="pl-PL" smtClean="0"/>
              <a:t>Full size screen shot.</a:t>
            </a:r>
            <a:br>
              <a:rPr lang="pl-PL" smtClean="0"/>
            </a:br>
            <a:r>
              <a:rPr lang="pl-PL" smtClean="0"/>
              <a:t>Right click to paste picture if copying from other slide. </a:t>
            </a:r>
            <a:br>
              <a:rPr lang="pl-PL" smtClean="0"/>
            </a:br>
            <a:r>
              <a:rPr lang="pl-PL" smtClean="0"/>
              <a:t>Left click in center to browse for file to place.</a:t>
            </a:r>
            <a:endParaRPr lang="en-US"/>
          </a:p>
        </p:txBody>
      </p:sp>
    </p:spTree>
    <p:extLst>
      <p:ext uri="{BB962C8B-B14F-4D97-AF65-F5344CB8AC3E}">
        <p14:creationId xmlns:p14="http://schemas.microsoft.com/office/powerpoint/2010/main" val="84403732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2">
    <p:spTree>
      <p:nvGrpSpPr>
        <p:cNvPr id="1" name=""/>
        <p:cNvGrpSpPr/>
        <p:nvPr/>
      </p:nvGrpSpPr>
      <p:grpSpPr>
        <a:xfrm>
          <a:off x="0" y="0"/>
          <a:ext cx="0" cy="0"/>
          <a:chOff x="0" y="0"/>
          <a:chExt cx="0" cy="0"/>
        </a:xfrm>
      </p:grpSpPr>
      <p:sp>
        <p:nvSpPr>
          <p:cNvPr id="2" name="Tytuł 1"/>
          <p:cNvSpPr>
            <a:spLocks noGrp="1"/>
          </p:cNvSpPr>
          <p:nvPr>
            <p:ph type="title" hasCustomPrompt="1"/>
          </p:nvPr>
        </p:nvSpPr>
        <p:spPr>
          <a:xfrm>
            <a:off x="286918" y="2955779"/>
            <a:ext cx="3997406" cy="946442"/>
          </a:xfrm>
        </p:spPr>
        <p:txBody>
          <a:bodyPr/>
          <a:lstStyle>
            <a:lvl1pPr>
              <a:lnSpc>
                <a:spcPct val="100000"/>
              </a:lnSpc>
              <a:spcBef>
                <a:spcPts val="600"/>
              </a:spcBef>
              <a:spcAft>
                <a:spcPts val="600"/>
              </a:spcAft>
              <a:defRPr>
                <a:solidFill>
                  <a:schemeClr val="accent3">
                    <a:lumMod val="75000"/>
                  </a:schemeClr>
                </a:solidFill>
              </a:defRPr>
            </a:lvl1pPr>
          </a:lstStyle>
          <a:p>
            <a:r>
              <a:rPr lang="pl-PL" dirty="0" smtClean="0"/>
              <a:t>EDIT TITLE</a:t>
            </a:r>
            <a:endParaRPr lang="en-US" dirty="0"/>
          </a:p>
        </p:txBody>
      </p:sp>
      <p:sp>
        <p:nvSpPr>
          <p:cNvPr id="4" name="Symbol zastępczy tekstu 33"/>
          <p:cNvSpPr>
            <a:spLocks noGrp="1"/>
          </p:cNvSpPr>
          <p:nvPr>
            <p:ph type="body" sz="quarter" idx="10" hasCustomPrompt="1"/>
          </p:nvPr>
        </p:nvSpPr>
        <p:spPr>
          <a:xfrm>
            <a:off x="286942" y="3958416"/>
            <a:ext cx="3997382" cy="828675"/>
          </a:xfrm>
        </p:spPr>
        <p:txBody>
          <a:bodyPr>
            <a:normAutofit/>
          </a:bodyPr>
          <a:lstStyle>
            <a:lvl1pPr marL="0" indent="0">
              <a:buNone/>
              <a:defRPr sz="2800">
                <a:solidFill>
                  <a:srgbClr val="1B2E5B"/>
                </a:solidFill>
              </a:defRPr>
            </a:lvl1pPr>
            <a:lvl2pPr marL="325792" indent="0">
              <a:buNone/>
              <a:defRPr/>
            </a:lvl2pPr>
            <a:lvl3pPr marL="782980" indent="0">
              <a:buNone/>
              <a:defRPr/>
            </a:lvl3pPr>
            <a:lvl4pPr marL="1240169" indent="0">
              <a:buNone/>
              <a:defRPr/>
            </a:lvl4pPr>
            <a:lvl5pPr marL="1697358" indent="0">
              <a:buNone/>
              <a:defRPr/>
            </a:lvl5pPr>
          </a:lstStyle>
          <a:p>
            <a:pPr lvl="0"/>
            <a:r>
              <a:rPr lang="pl-PL" dirty="0" smtClean="0"/>
              <a:t>Edit text</a:t>
            </a:r>
          </a:p>
        </p:txBody>
      </p:sp>
      <p:sp>
        <p:nvSpPr>
          <p:cNvPr id="5" name="Prostokąt 4"/>
          <p:cNvSpPr/>
          <p:nvPr userDrawn="1"/>
        </p:nvSpPr>
        <p:spPr>
          <a:xfrm>
            <a:off x="4644829" y="0"/>
            <a:ext cx="4499174" cy="6858000"/>
          </a:xfrm>
          <a:prstGeom prst="rect">
            <a:avLst/>
          </a:prstGeom>
          <a:gradFill flip="none" rotWithShape="1">
            <a:gsLst>
              <a:gs pos="0">
                <a:srgbClr val="0C2F5A"/>
              </a:gs>
              <a:gs pos="40000">
                <a:srgbClr val="032448"/>
              </a:gs>
              <a:gs pos="100000">
                <a:schemeClr val="accent6">
                  <a:lumMod val="60000"/>
                </a:schemeClr>
              </a:gs>
            </a:gsLst>
            <a:path path="circle">
              <a:fillToRect t="100000" r="100000"/>
            </a:path>
            <a:tileRect l="-100000" b="-10000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ln>
                <a:noFill/>
              </a:ln>
              <a:solidFill>
                <a:schemeClr val="bg1"/>
              </a:solidFill>
            </a:endParaRPr>
          </a:p>
        </p:txBody>
      </p:sp>
      <p:pic>
        <p:nvPicPr>
          <p:cNvPr id="6" name="Picture 13" descr="Luxoft_Logo_white.gif"/>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724216" y="574967"/>
            <a:ext cx="2412000" cy="1315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ymbol zastępczy tekstu 33"/>
          <p:cNvSpPr>
            <a:spLocks noGrp="1"/>
          </p:cNvSpPr>
          <p:nvPr>
            <p:ph type="body" sz="quarter" idx="11" hasCustomPrompt="1"/>
          </p:nvPr>
        </p:nvSpPr>
        <p:spPr>
          <a:xfrm>
            <a:off x="274955" y="4840282"/>
            <a:ext cx="3999094" cy="828675"/>
          </a:xfrm>
        </p:spPr>
        <p:txBody>
          <a:bodyPr>
            <a:normAutofit/>
          </a:bodyPr>
          <a:lstStyle>
            <a:lvl1pPr marL="0" indent="0">
              <a:buNone/>
              <a:defRPr sz="1800">
                <a:solidFill>
                  <a:srgbClr val="1B2E5B"/>
                </a:solidFill>
              </a:defRPr>
            </a:lvl1pPr>
            <a:lvl2pPr marL="325792" indent="0">
              <a:buNone/>
              <a:defRPr/>
            </a:lvl2pPr>
            <a:lvl3pPr marL="782980" indent="0">
              <a:buNone/>
              <a:defRPr/>
            </a:lvl3pPr>
            <a:lvl4pPr marL="1240169" indent="0">
              <a:buNone/>
              <a:defRPr/>
            </a:lvl4pPr>
            <a:lvl5pPr marL="1697358" indent="0">
              <a:buNone/>
              <a:defRPr/>
            </a:lvl5pPr>
          </a:lstStyle>
          <a:p>
            <a:pPr lvl="0"/>
            <a:r>
              <a:rPr lang="pl-PL" dirty="0" smtClean="0"/>
              <a:t>Edit text</a:t>
            </a:r>
          </a:p>
        </p:txBody>
      </p:sp>
      <p:grpSp>
        <p:nvGrpSpPr>
          <p:cNvPr id="9" name="Group 4"/>
          <p:cNvGrpSpPr>
            <a:grpSpLocks noChangeAspect="1"/>
          </p:cNvGrpSpPr>
          <p:nvPr userDrawn="1"/>
        </p:nvGrpSpPr>
        <p:grpSpPr bwMode="auto">
          <a:xfrm>
            <a:off x="6521143" y="5208887"/>
            <a:ext cx="684861" cy="632179"/>
            <a:chOff x="5779" y="5058"/>
            <a:chExt cx="624" cy="576"/>
          </a:xfrm>
        </p:grpSpPr>
        <p:sp>
          <p:nvSpPr>
            <p:cNvPr id="10" name="AutoShape 3"/>
            <p:cNvSpPr>
              <a:spLocks noChangeAspect="1" noChangeArrowheads="1" noTextEdit="1"/>
            </p:cNvSpPr>
            <p:nvPr userDrawn="1"/>
          </p:nvSpPr>
          <p:spPr bwMode="auto">
            <a:xfrm>
              <a:off x="5779" y="5058"/>
              <a:ext cx="624" cy="57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11" name="Freeform 5"/>
            <p:cNvSpPr>
              <a:spLocks/>
            </p:cNvSpPr>
            <p:nvPr userDrawn="1"/>
          </p:nvSpPr>
          <p:spPr bwMode="auto">
            <a:xfrm>
              <a:off x="5779" y="5429"/>
              <a:ext cx="154" cy="208"/>
            </a:xfrm>
            <a:custGeom>
              <a:avLst/>
              <a:gdLst>
                <a:gd name="T0" fmla="*/ 167 w 253"/>
                <a:gd name="T1" fmla="*/ 343 h 343"/>
                <a:gd name="T2" fmla="*/ 167 w 253"/>
                <a:gd name="T3" fmla="*/ 343 h 343"/>
                <a:gd name="T4" fmla="*/ 160 w 253"/>
                <a:gd name="T5" fmla="*/ 337 h 343"/>
                <a:gd name="T6" fmla="*/ 69 w 253"/>
                <a:gd name="T7" fmla="*/ 90 h 343"/>
                <a:gd name="T8" fmla="*/ 62 w 253"/>
                <a:gd name="T9" fmla="*/ 79 h 343"/>
                <a:gd name="T10" fmla="*/ 58 w 253"/>
                <a:gd name="T11" fmla="*/ 89 h 343"/>
                <a:gd name="T12" fmla="*/ 58 w 253"/>
                <a:gd name="T13" fmla="*/ 338 h 343"/>
                <a:gd name="T14" fmla="*/ 53 w 253"/>
                <a:gd name="T15" fmla="*/ 343 h 343"/>
                <a:gd name="T16" fmla="*/ 5 w 253"/>
                <a:gd name="T17" fmla="*/ 343 h 343"/>
                <a:gd name="T18" fmla="*/ 0 w 253"/>
                <a:gd name="T19" fmla="*/ 338 h 343"/>
                <a:gd name="T20" fmla="*/ 0 w 253"/>
                <a:gd name="T21" fmla="*/ 5 h 343"/>
                <a:gd name="T22" fmla="*/ 5 w 253"/>
                <a:gd name="T23" fmla="*/ 0 h 343"/>
                <a:gd name="T24" fmla="*/ 91 w 253"/>
                <a:gd name="T25" fmla="*/ 0 h 343"/>
                <a:gd name="T26" fmla="*/ 97 w 253"/>
                <a:gd name="T27" fmla="*/ 6 h 343"/>
                <a:gd name="T28" fmla="*/ 183 w 253"/>
                <a:gd name="T29" fmla="*/ 245 h 343"/>
                <a:gd name="T30" fmla="*/ 189 w 253"/>
                <a:gd name="T31" fmla="*/ 253 h 343"/>
                <a:gd name="T32" fmla="*/ 193 w 253"/>
                <a:gd name="T33" fmla="*/ 248 h 343"/>
                <a:gd name="T34" fmla="*/ 193 w 253"/>
                <a:gd name="T35" fmla="*/ 5 h 343"/>
                <a:gd name="T36" fmla="*/ 198 w 253"/>
                <a:gd name="T37" fmla="*/ 0 h 343"/>
                <a:gd name="T38" fmla="*/ 248 w 253"/>
                <a:gd name="T39" fmla="*/ 0 h 343"/>
                <a:gd name="T40" fmla="*/ 253 w 253"/>
                <a:gd name="T41" fmla="*/ 5 h 343"/>
                <a:gd name="T42" fmla="*/ 253 w 253"/>
                <a:gd name="T43" fmla="*/ 338 h 343"/>
                <a:gd name="T44" fmla="*/ 248 w 253"/>
                <a:gd name="T45" fmla="*/ 343 h 343"/>
                <a:gd name="T46" fmla="*/ 167 w 253"/>
                <a:gd name="T47" fmla="*/ 343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53" h="343">
                  <a:moveTo>
                    <a:pt x="167" y="343"/>
                  </a:moveTo>
                  <a:lnTo>
                    <a:pt x="167" y="343"/>
                  </a:lnTo>
                  <a:cubicBezTo>
                    <a:pt x="163" y="343"/>
                    <a:pt x="162" y="341"/>
                    <a:pt x="160" y="337"/>
                  </a:cubicBezTo>
                  <a:lnTo>
                    <a:pt x="69" y="90"/>
                  </a:lnTo>
                  <a:cubicBezTo>
                    <a:pt x="66" y="83"/>
                    <a:pt x="65" y="79"/>
                    <a:pt x="62" y="79"/>
                  </a:cubicBezTo>
                  <a:cubicBezTo>
                    <a:pt x="59" y="79"/>
                    <a:pt x="58" y="80"/>
                    <a:pt x="58" y="89"/>
                  </a:cubicBezTo>
                  <a:lnTo>
                    <a:pt x="58" y="338"/>
                  </a:lnTo>
                  <a:lnTo>
                    <a:pt x="53" y="343"/>
                  </a:lnTo>
                  <a:lnTo>
                    <a:pt x="5" y="343"/>
                  </a:lnTo>
                  <a:lnTo>
                    <a:pt x="0" y="338"/>
                  </a:lnTo>
                  <a:lnTo>
                    <a:pt x="0" y="5"/>
                  </a:lnTo>
                  <a:lnTo>
                    <a:pt x="5" y="0"/>
                  </a:lnTo>
                  <a:lnTo>
                    <a:pt x="91" y="0"/>
                  </a:lnTo>
                  <a:cubicBezTo>
                    <a:pt x="94" y="0"/>
                    <a:pt x="96" y="2"/>
                    <a:pt x="97" y="6"/>
                  </a:cubicBezTo>
                  <a:lnTo>
                    <a:pt x="183" y="245"/>
                  </a:lnTo>
                  <a:cubicBezTo>
                    <a:pt x="186" y="252"/>
                    <a:pt x="187" y="253"/>
                    <a:pt x="189" y="253"/>
                  </a:cubicBezTo>
                  <a:cubicBezTo>
                    <a:pt x="192" y="253"/>
                    <a:pt x="193" y="252"/>
                    <a:pt x="193" y="248"/>
                  </a:cubicBezTo>
                  <a:lnTo>
                    <a:pt x="193" y="5"/>
                  </a:lnTo>
                  <a:lnTo>
                    <a:pt x="198" y="0"/>
                  </a:lnTo>
                  <a:lnTo>
                    <a:pt x="248" y="0"/>
                  </a:lnTo>
                  <a:lnTo>
                    <a:pt x="253" y="5"/>
                  </a:lnTo>
                  <a:lnTo>
                    <a:pt x="253" y="338"/>
                  </a:lnTo>
                  <a:lnTo>
                    <a:pt x="248" y="343"/>
                  </a:lnTo>
                  <a:lnTo>
                    <a:pt x="167" y="343"/>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2" name="Freeform 6"/>
            <p:cNvSpPr>
              <a:spLocks/>
            </p:cNvSpPr>
            <p:nvPr userDrawn="1"/>
          </p:nvSpPr>
          <p:spPr bwMode="auto">
            <a:xfrm>
              <a:off x="5958" y="5429"/>
              <a:ext cx="167" cy="208"/>
            </a:xfrm>
            <a:custGeom>
              <a:avLst/>
              <a:gdLst>
                <a:gd name="T0" fmla="*/ 212 w 274"/>
                <a:gd name="T1" fmla="*/ 0 h 343"/>
                <a:gd name="T2" fmla="*/ 212 w 274"/>
                <a:gd name="T3" fmla="*/ 0 h 343"/>
                <a:gd name="T4" fmla="*/ 271 w 274"/>
                <a:gd name="T5" fmla="*/ 0 h 343"/>
                <a:gd name="T6" fmla="*/ 274 w 274"/>
                <a:gd name="T7" fmla="*/ 5 h 343"/>
                <a:gd name="T8" fmla="*/ 186 w 274"/>
                <a:gd name="T9" fmla="*/ 181 h 343"/>
                <a:gd name="T10" fmla="*/ 168 w 274"/>
                <a:gd name="T11" fmla="*/ 219 h 343"/>
                <a:gd name="T12" fmla="*/ 168 w 274"/>
                <a:gd name="T13" fmla="*/ 338 h 343"/>
                <a:gd name="T14" fmla="*/ 163 w 274"/>
                <a:gd name="T15" fmla="*/ 343 h 343"/>
                <a:gd name="T16" fmla="*/ 106 w 274"/>
                <a:gd name="T17" fmla="*/ 343 h 343"/>
                <a:gd name="T18" fmla="*/ 101 w 274"/>
                <a:gd name="T19" fmla="*/ 338 h 343"/>
                <a:gd name="T20" fmla="*/ 101 w 274"/>
                <a:gd name="T21" fmla="*/ 219 h 343"/>
                <a:gd name="T22" fmla="*/ 86 w 274"/>
                <a:gd name="T23" fmla="*/ 183 h 343"/>
                <a:gd name="T24" fmla="*/ 0 w 274"/>
                <a:gd name="T25" fmla="*/ 5 h 343"/>
                <a:gd name="T26" fmla="*/ 4 w 274"/>
                <a:gd name="T27" fmla="*/ 0 h 343"/>
                <a:gd name="T28" fmla="*/ 66 w 274"/>
                <a:gd name="T29" fmla="*/ 0 h 343"/>
                <a:gd name="T30" fmla="*/ 73 w 274"/>
                <a:gd name="T31" fmla="*/ 5 h 343"/>
                <a:gd name="T32" fmla="*/ 130 w 274"/>
                <a:gd name="T33" fmla="*/ 139 h 343"/>
                <a:gd name="T34" fmla="*/ 138 w 274"/>
                <a:gd name="T35" fmla="*/ 147 h 343"/>
                <a:gd name="T36" fmla="*/ 146 w 274"/>
                <a:gd name="T37" fmla="*/ 139 h 343"/>
                <a:gd name="T38" fmla="*/ 204 w 274"/>
                <a:gd name="T39" fmla="*/ 5 h 343"/>
                <a:gd name="T40" fmla="*/ 212 w 274"/>
                <a:gd name="T41" fmla="*/ 0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4" h="343">
                  <a:moveTo>
                    <a:pt x="212" y="0"/>
                  </a:moveTo>
                  <a:lnTo>
                    <a:pt x="212" y="0"/>
                  </a:lnTo>
                  <a:lnTo>
                    <a:pt x="271" y="0"/>
                  </a:lnTo>
                  <a:lnTo>
                    <a:pt x="274" y="5"/>
                  </a:lnTo>
                  <a:cubicBezTo>
                    <a:pt x="255" y="48"/>
                    <a:pt x="208" y="141"/>
                    <a:pt x="186" y="181"/>
                  </a:cubicBezTo>
                  <a:cubicBezTo>
                    <a:pt x="172" y="205"/>
                    <a:pt x="168" y="212"/>
                    <a:pt x="168" y="219"/>
                  </a:cubicBezTo>
                  <a:lnTo>
                    <a:pt x="168" y="338"/>
                  </a:lnTo>
                  <a:lnTo>
                    <a:pt x="163" y="343"/>
                  </a:lnTo>
                  <a:lnTo>
                    <a:pt x="106" y="343"/>
                  </a:lnTo>
                  <a:lnTo>
                    <a:pt x="101" y="338"/>
                  </a:lnTo>
                  <a:lnTo>
                    <a:pt x="101" y="219"/>
                  </a:lnTo>
                  <a:cubicBezTo>
                    <a:pt x="101" y="211"/>
                    <a:pt x="98" y="206"/>
                    <a:pt x="86" y="183"/>
                  </a:cubicBezTo>
                  <a:cubicBezTo>
                    <a:pt x="64" y="143"/>
                    <a:pt x="12" y="33"/>
                    <a:pt x="0" y="5"/>
                  </a:cubicBezTo>
                  <a:lnTo>
                    <a:pt x="4" y="0"/>
                  </a:lnTo>
                  <a:lnTo>
                    <a:pt x="66" y="0"/>
                  </a:lnTo>
                  <a:cubicBezTo>
                    <a:pt x="70" y="0"/>
                    <a:pt x="72" y="1"/>
                    <a:pt x="73" y="5"/>
                  </a:cubicBezTo>
                  <a:cubicBezTo>
                    <a:pt x="88" y="42"/>
                    <a:pt x="114" y="104"/>
                    <a:pt x="130" y="139"/>
                  </a:cubicBezTo>
                  <a:cubicBezTo>
                    <a:pt x="134" y="146"/>
                    <a:pt x="135" y="147"/>
                    <a:pt x="138" y="147"/>
                  </a:cubicBezTo>
                  <a:cubicBezTo>
                    <a:pt x="141" y="147"/>
                    <a:pt x="143" y="146"/>
                    <a:pt x="146" y="139"/>
                  </a:cubicBezTo>
                  <a:cubicBezTo>
                    <a:pt x="162" y="107"/>
                    <a:pt x="189" y="44"/>
                    <a:pt x="204" y="5"/>
                  </a:cubicBezTo>
                  <a:cubicBezTo>
                    <a:pt x="206" y="1"/>
                    <a:pt x="209" y="0"/>
                    <a:pt x="212" y="0"/>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3" name="Freeform 7"/>
            <p:cNvSpPr>
              <a:spLocks/>
            </p:cNvSpPr>
            <p:nvPr userDrawn="1"/>
          </p:nvSpPr>
          <p:spPr bwMode="auto">
            <a:xfrm>
              <a:off x="6138" y="5428"/>
              <a:ext cx="120" cy="212"/>
            </a:xfrm>
            <a:custGeom>
              <a:avLst/>
              <a:gdLst>
                <a:gd name="T0" fmla="*/ 114 w 197"/>
                <a:gd name="T1" fmla="*/ 54 h 350"/>
                <a:gd name="T2" fmla="*/ 114 w 197"/>
                <a:gd name="T3" fmla="*/ 54 h 350"/>
                <a:gd name="T4" fmla="*/ 73 w 197"/>
                <a:gd name="T5" fmla="*/ 90 h 350"/>
                <a:gd name="T6" fmla="*/ 133 w 197"/>
                <a:gd name="T7" fmla="*/ 157 h 350"/>
                <a:gd name="T8" fmla="*/ 197 w 197"/>
                <a:gd name="T9" fmla="*/ 258 h 350"/>
                <a:gd name="T10" fmla="*/ 99 w 197"/>
                <a:gd name="T11" fmla="*/ 350 h 350"/>
                <a:gd name="T12" fmla="*/ 4 w 197"/>
                <a:gd name="T13" fmla="*/ 340 h 350"/>
                <a:gd name="T14" fmla="*/ 0 w 197"/>
                <a:gd name="T15" fmla="*/ 336 h 350"/>
                <a:gd name="T16" fmla="*/ 3 w 197"/>
                <a:gd name="T17" fmla="*/ 291 h 350"/>
                <a:gd name="T18" fmla="*/ 7 w 197"/>
                <a:gd name="T19" fmla="*/ 287 h 350"/>
                <a:gd name="T20" fmla="*/ 85 w 197"/>
                <a:gd name="T21" fmla="*/ 294 h 350"/>
                <a:gd name="T22" fmla="*/ 127 w 197"/>
                <a:gd name="T23" fmla="*/ 258 h 350"/>
                <a:gd name="T24" fmla="*/ 56 w 197"/>
                <a:gd name="T25" fmla="*/ 178 h 350"/>
                <a:gd name="T26" fmla="*/ 4 w 197"/>
                <a:gd name="T27" fmla="*/ 87 h 350"/>
                <a:gd name="T28" fmla="*/ 114 w 197"/>
                <a:gd name="T29" fmla="*/ 0 h 350"/>
                <a:gd name="T30" fmla="*/ 192 w 197"/>
                <a:gd name="T31" fmla="*/ 10 h 350"/>
                <a:gd name="T32" fmla="*/ 195 w 197"/>
                <a:gd name="T33" fmla="*/ 15 h 350"/>
                <a:gd name="T34" fmla="*/ 192 w 197"/>
                <a:gd name="T35" fmla="*/ 59 h 350"/>
                <a:gd name="T36" fmla="*/ 189 w 197"/>
                <a:gd name="T37" fmla="*/ 62 h 350"/>
                <a:gd name="T38" fmla="*/ 114 w 197"/>
                <a:gd name="T39" fmla="*/ 54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7" h="350">
                  <a:moveTo>
                    <a:pt x="114" y="54"/>
                  </a:moveTo>
                  <a:lnTo>
                    <a:pt x="114" y="54"/>
                  </a:lnTo>
                  <a:cubicBezTo>
                    <a:pt x="84" y="54"/>
                    <a:pt x="73" y="65"/>
                    <a:pt x="73" y="90"/>
                  </a:cubicBezTo>
                  <a:cubicBezTo>
                    <a:pt x="73" y="110"/>
                    <a:pt x="79" y="119"/>
                    <a:pt x="133" y="157"/>
                  </a:cubicBezTo>
                  <a:cubicBezTo>
                    <a:pt x="175" y="186"/>
                    <a:pt x="197" y="209"/>
                    <a:pt x="197" y="258"/>
                  </a:cubicBezTo>
                  <a:cubicBezTo>
                    <a:pt x="197" y="323"/>
                    <a:pt x="163" y="350"/>
                    <a:pt x="99" y="350"/>
                  </a:cubicBezTo>
                  <a:cubicBezTo>
                    <a:pt x="59" y="350"/>
                    <a:pt x="24" y="345"/>
                    <a:pt x="4" y="340"/>
                  </a:cubicBezTo>
                  <a:lnTo>
                    <a:pt x="0" y="336"/>
                  </a:lnTo>
                  <a:lnTo>
                    <a:pt x="3" y="291"/>
                  </a:lnTo>
                  <a:lnTo>
                    <a:pt x="7" y="287"/>
                  </a:lnTo>
                  <a:cubicBezTo>
                    <a:pt x="32" y="292"/>
                    <a:pt x="58" y="294"/>
                    <a:pt x="85" y="294"/>
                  </a:cubicBezTo>
                  <a:cubicBezTo>
                    <a:pt x="114" y="294"/>
                    <a:pt x="127" y="286"/>
                    <a:pt x="127" y="258"/>
                  </a:cubicBezTo>
                  <a:cubicBezTo>
                    <a:pt x="127" y="239"/>
                    <a:pt x="125" y="230"/>
                    <a:pt x="56" y="178"/>
                  </a:cubicBezTo>
                  <a:cubicBezTo>
                    <a:pt x="13" y="145"/>
                    <a:pt x="4" y="122"/>
                    <a:pt x="4" y="87"/>
                  </a:cubicBezTo>
                  <a:cubicBezTo>
                    <a:pt x="4" y="19"/>
                    <a:pt x="41" y="0"/>
                    <a:pt x="114" y="0"/>
                  </a:cubicBezTo>
                  <a:cubicBezTo>
                    <a:pt x="143" y="0"/>
                    <a:pt x="180" y="5"/>
                    <a:pt x="192" y="10"/>
                  </a:cubicBezTo>
                  <a:lnTo>
                    <a:pt x="195" y="15"/>
                  </a:lnTo>
                  <a:lnTo>
                    <a:pt x="192" y="59"/>
                  </a:lnTo>
                  <a:lnTo>
                    <a:pt x="189" y="62"/>
                  </a:lnTo>
                  <a:cubicBezTo>
                    <a:pt x="170" y="57"/>
                    <a:pt x="136" y="54"/>
                    <a:pt x="114" y="54"/>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4" name="Freeform 8"/>
            <p:cNvSpPr>
              <a:spLocks/>
            </p:cNvSpPr>
            <p:nvPr userDrawn="1"/>
          </p:nvSpPr>
          <p:spPr bwMode="auto">
            <a:xfrm>
              <a:off x="6293" y="5429"/>
              <a:ext cx="121" cy="208"/>
            </a:xfrm>
            <a:custGeom>
              <a:avLst/>
              <a:gdLst>
                <a:gd name="T0" fmla="*/ 0 w 199"/>
                <a:gd name="T1" fmla="*/ 5 h 343"/>
                <a:gd name="T2" fmla="*/ 0 w 199"/>
                <a:gd name="T3" fmla="*/ 5 h 343"/>
                <a:gd name="T4" fmla="*/ 5 w 199"/>
                <a:gd name="T5" fmla="*/ 0 h 343"/>
                <a:gd name="T6" fmla="*/ 190 w 199"/>
                <a:gd name="T7" fmla="*/ 0 h 343"/>
                <a:gd name="T8" fmla="*/ 195 w 199"/>
                <a:gd name="T9" fmla="*/ 5 h 343"/>
                <a:gd name="T10" fmla="*/ 195 w 199"/>
                <a:gd name="T11" fmla="*/ 50 h 343"/>
                <a:gd name="T12" fmla="*/ 190 w 199"/>
                <a:gd name="T13" fmla="*/ 55 h 343"/>
                <a:gd name="T14" fmla="*/ 71 w 199"/>
                <a:gd name="T15" fmla="*/ 55 h 343"/>
                <a:gd name="T16" fmla="*/ 68 w 199"/>
                <a:gd name="T17" fmla="*/ 58 h 343"/>
                <a:gd name="T18" fmla="*/ 68 w 199"/>
                <a:gd name="T19" fmla="*/ 138 h 343"/>
                <a:gd name="T20" fmla="*/ 71 w 199"/>
                <a:gd name="T21" fmla="*/ 141 h 343"/>
                <a:gd name="T22" fmla="*/ 172 w 199"/>
                <a:gd name="T23" fmla="*/ 141 h 343"/>
                <a:gd name="T24" fmla="*/ 177 w 199"/>
                <a:gd name="T25" fmla="*/ 146 h 343"/>
                <a:gd name="T26" fmla="*/ 177 w 199"/>
                <a:gd name="T27" fmla="*/ 188 h 343"/>
                <a:gd name="T28" fmla="*/ 172 w 199"/>
                <a:gd name="T29" fmla="*/ 193 h 343"/>
                <a:gd name="T30" fmla="*/ 71 w 199"/>
                <a:gd name="T31" fmla="*/ 193 h 343"/>
                <a:gd name="T32" fmla="*/ 68 w 199"/>
                <a:gd name="T33" fmla="*/ 196 h 343"/>
                <a:gd name="T34" fmla="*/ 68 w 199"/>
                <a:gd name="T35" fmla="*/ 284 h 343"/>
                <a:gd name="T36" fmla="*/ 71 w 199"/>
                <a:gd name="T37" fmla="*/ 287 h 343"/>
                <a:gd name="T38" fmla="*/ 194 w 199"/>
                <a:gd name="T39" fmla="*/ 287 h 343"/>
                <a:gd name="T40" fmla="*/ 199 w 199"/>
                <a:gd name="T41" fmla="*/ 292 h 343"/>
                <a:gd name="T42" fmla="*/ 199 w 199"/>
                <a:gd name="T43" fmla="*/ 338 h 343"/>
                <a:gd name="T44" fmla="*/ 194 w 199"/>
                <a:gd name="T45" fmla="*/ 343 h 343"/>
                <a:gd name="T46" fmla="*/ 5 w 199"/>
                <a:gd name="T47" fmla="*/ 343 h 343"/>
                <a:gd name="T48" fmla="*/ 0 w 199"/>
                <a:gd name="T49" fmla="*/ 338 h 343"/>
                <a:gd name="T50" fmla="*/ 0 w 199"/>
                <a:gd name="T51" fmla="*/ 5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9" h="343">
                  <a:moveTo>
                    <a:pt x="0" y="5"/>
                  </a:moveTo>
                  <a:lnTo>
                    <a:pt x="0" y="5"/>
                  </a:lnTo>
                  <a:lnTo>
                    <a:pt x="5" y="0"/>
                  </a:lnTo>
                  <a:lnTo>
                    <a:pt x="190" y="0"/>
                  </a:lnTo>
                  <a:lnTo>
                    <a:pt x="195" y="5"/>
                  </a:lnTo>
                  <a:lnTo>
                    <a:pt x="195" y="50"/>
                  </a:lnTo>
                  <a:lnTo>
                    <a:pt x="190" y="55"/>
                  </a:lnTo>
                  <a:lnTo>
                    <a:pt x="71" y="55"/>
                  </a:lnTo>
                  <a:lnTo>
                    <a:pt x="68" y="58"/>
                  </a:lnTo>
                  <a:lnTo>
                    <a:pt x="68" y="138"/>
                  </a:lnTo>
                  <a:lnTo>
                    <a:pt x="71" y="141"/>
                  </a:lnTo>
                  <a:lnTo>
                    <a:pt x="172" y="141"/>
                  </a:lnTo>
                  <a:lnTo>
                    <a:pt x="177" y="146"/>
                  </a:lnTo>
                  <a:lnTo>
                    <a:pt x="177" y="188"/>
                  </a:lnTo>
                  <a:lnTo>
                    <a:pt x="172" y="193"/>
                  </a:lnTo>
                  <a:lnTo>
                    <a:pt x="71" y="193"/>
                  </a:lnTo>
                  <a:lnTo>
                    <a:pt x="68" y="196"/>
                  </a:lnTo>
                  <a:lnTo>
                    <a:pt x="68" y="284"/>
                  </a:lnTo>
                  <a:lnTo>
                    <a:pt x="71" y="287"/>
                  </a:lnTo>
                  <a:lnTo>
                    <a:pt x="194" y="287"/>
                  </a:lnTo>
                  <a:lnTo>
                    <a:pt x="199" y="292"/>
                  </a:lnTo>
                  <a:lnTo>
                    <a:pt x="199" y="338"/>
                  </a:lnTo>
                  <a:lnTo>
                    <a:pt x="194" y="343"/>
                  </a:lnTo>
                  <a:lnTo>
                    <a:pt x="5" y="343"/>
                  </a:lnTo>
                  <a:lnTo>
                    <a:pt x="0" y="338"/>
                  </a:lnTo>
                  <a:lnTo>
                    <a:pt x="0" y="5"/>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5" name="Freeform 9"/>
            <p:cNvSpPr>
              <a:spLocks/>
            </p:cNvSpPr>
            <p:nvPr userDrawn="1"/>
          </p:nvSpPr>
          <p:spPr bwMode="auto">
            <a:xfrm>
              <a:off x="6292" y="5268"/>
              <a:ext cx="60" cy="92"/>
            </a:xfrm>
            <a:custGeom>
              <a:avLst/>
              <a:gdLst>
                <a:gd name="T0" fmla="*/ 27 w 99"/>
                <a:gd name="T1" fmla="*/ 0 h 151"/>
                <a:gd name="T2" fmla="*/ 27 w 99"/>
                <a:gd name="T3" fmla="*/ 0 h 151"/>
                <a:gd name="T4" fmla="*/ 7 w 99"/>
                <a:gd name="T5" fmla="*/ 1 h 151"/>
                <a:gd name="T6" fmla="*/ 4 w 99"/>
                <a:gd name="T7" fmla="*/ 7 h 151"/>
                <a:gd name="T8" fmla="*/ 4 w 99"/>
                <a:gd name="T9" fmla="*/ 24 h 151"/>
                <a:gd name="T10" fmla="*/ 2 w 99"/>
                <a:gd name="T11" fmla="*/ 52 h 151"/>
                <a:gd name="T12" fmla="*/ 1 w 99"/>
                <a:gd name="T13" fmla="*/ 86 h 151"/>
                <a:gd name="T14" fmla="*/ 0 w 99"/>
                <a:gd name="T15" fmla="*/ 113 h 151"/>
                <a:gd name="T16" fmla="*/ 2 w 99"/>
                <a:gd name="T17" fmla="*/ 136 h 151"/>
                <a:gd name="T18" fmla="*/ 11 w 99"/>
                <a:gd name="T19" fmla="*/ 147 h 151"/>
                <a:gd name="T20" fmla="*/ 34 w 99"/>
                <a:gd name="T21" fmla="*/ 151 h 151"/>
                <a:gd name="T22" fmla="*/ 70 w 99"/>
                <a:gd name="T23" fmla="*/ 141 h 151"/>
                <a:gd name="T24" fmla="*/ 92 w 99"/>
                <a:gd name="T25" fmla="*/ 113 h 151"/>
                <a:gd name="T26" fmla="*/ 99 w 99"/>
                <a:gd name="T27" fmla="*/ 76 h 151"/>
                <a:gd name="T28" fmla="*/ 82 w 99"/>
                <a:gd name="T29" fmla="*/ 23 h 151"/>
                <a:gd name="T30" fmla="*/ 27 w 99"/>
                <a:gd name="T31"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9" h="151">
                  <a:moveTo>
                    <a:pt x="27" y="0"/>
                  </a:moveTo>
                  <a:lnTo>
                    <a:pt x="27" y="0"/>
                  </a:lnTo>
                  <a:cubicBezTo>
                    <a:pt x="16" y="0"/>
                    <a:pt x="9" y="0"/>
                    <a:pt x="7" y="1"/>
                  </a:cubicBezTo>
                  <a:cubicBezTo>
                    <a:pt x="5" y="2"/>
                    <a:pt x="4" y="4"/>
                    <a:pt x="4" y="7"/>
                  </a:cubicBezTo>
                  <a:cubicBezTo>
                    <a:pt x="4" y="10"/>
                    <a:pt x="4" y="16"/>
                    <a:pt x="4" y="24"/>
                  </a:cubicBezTo>
                  <a:cubicBezTo>
                    <a:pt x="3" y="36"/>
                    <a:pt x="2" y="45"/>
                    <a:pt x="2" y="52"/>
                  </a:cubicBezTo>
                  <a:lnTo>
                    <a:pt x="1" y="86"/>
                  </a:lnTo>
                  <a:cubicBezTo>
                    <a:pt x="0" y="101"/>
                    <a:pt x="0" y="110"/>
                    <a:pt x="0" y="113"/>
                  </a:cubicBezTo>
                  <a:cubicBezTo>
                    <a:pt x="0" y="123"/>
                    <a:pt x="1" y="131"/>
                    <a:pt x="2" y="136"/>
                  </a:cubicBezTo>
                  <a:cubicBezTo>
                    <a:pt x="4" y="140"/>
                    <a:pt x="7" y="144"/>
                    <a:pt x="11" y="147"/>
                  </a:cubicBezTo>
                  <a:cubicBezTo>
                    <a:pt x="16" y="150"/>
                    <a:pt x="24" y="151"/>
                    <a:pt x="34" y="151"/>
                  </a:cubicBezTo>
                  <a:cubicBezTo>
                    <a:pt x="49" y="151"/>
                    <a:pt x="61" y="148"/>
                    <a:pt x="70" y="141"/>
                  </a:cubicBezTo>
                  <a:cubicBezTo>
                    <a:pt x="79" y="134"/>
                    <a:pt x="86" y="125"/>
                    <a:pt x="92" y="113"/>
                  </a:cubicBezTo>
                  <a:cubicBezTo>
                    <a:pt x="97" y="101"/>
                    <a:pt x="99" y="89"/>
                    <a:pt x="99" y="76"/>
                  </a:cubicBezTo>
                  <a:cubicBezTo>
                    <a:pt x="99" y="56"/>
                    <a:pt x="93" y="39"/>
                    <a:pt x="82" y="23"/>
                  </a:cubicBezTo>
                  <a:cubicBezTo>
                    <a:pt x="70" y="8"/>
                    <a:pt x="51" y="0"/>
                    <a:pt x="27" y="0"/>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6" name="Freeform 10"/>
            <p:cNvSpPr>
              <a:spLocks noEditPoints="1"/>
            </p:cNvSpPr>
            <p:nvPr userDrawn="1"/>
          </p:nvSpPr>
          <p:spPr bwMode="auto">
            <a:xfrm>
              <a:off x="5780" y="5233"/>
              <a:ext cx="633" cy="161"/>
            </a:xfrm>
            <a:custGeom>
              <a:avLst/>
              <a:gdLst>
                <a:gd name="T0" fmla="*/ 879 w 1040"/>
                <a:gd name="T1" fmla="*/ 215 h 266"/>
                <a:gd name="T2" fmla="*/ 791 w 1040"/>
                <a:gd name="T3" fmla="*/ 211 h 266"/>
                <a:gd name="T4" fmla="*/ 820 w 1040"/>
                <a:gd name="T5" fmla="*/ 160 h 266"/>
                <a:gd name="T6" fmla="*/ 806 w 1040"/>
                <a:gd name="T7" fmla="*/ 56 h 266"/>
                <a:gd name="T8" fmla="*/ 845 w 1040"/>
                <a:gd name="T9" fmla="*/ 53 h 266"/>
                <a:gd name="T10" fmla="*/ 955 w 1040"/>
                <a:gd name="T11" fmla="*/ 177 h 266"/>
                <a:gd name="T12" fmla="*/ 770 w 1040"/>
                <a:gd name="T13" fmla="*/ 214 h 266"/>
                <a:gd name="T14" fmla="*/ 632 w 1040"/>
                <a:gd name="T15" fmla="*/ 212 h 266"/>
                <a:gd name="T16" fmla="*/ 657 w 1040"/>
                <a:gd name="T17" fmla="*/ 166 h 266"/>
                <a:gd name="T18" fmla="*/ 655 w 1040"/>
                <a:gd name="T19" fmla="*/ 68 h 266"/>
                <a:gd name="T20" fmla="*/ 639 w 1040"/>
                <a:gd name="T21" fmla="*/ 52 h 266"/>
                <a:gd name="T22" fmla="*/ 770 w 1040"/>
                <a:gd name="T23" fmla="*/ 92 h 266"/>
                <a:gd name="T24" fmla="*/ 736 w 1040"/>
                <a:gd name="T25" fmla="*/ 62 h 266"/>
                <a:gd name="T26" fmla="*/ 679 w 1040"/>
                <a:gd name="T27" fmla="*/ 68 h 266"/>
                <a:gd name="T28" fmla="*/ 713 w 1040"/>
                <a:gd name="T29" fmla="*/ 122 h 266"/>
                <a:gd name="T30" fmla="*/ 730 w 1040"/>
                <a:gd name="T31" fmla="*/ 108 h 266"/>
                <a:gd name="T32" fmla="*/ 725 w 1040"/>
                <a:gd name="T33" fmla="*/ 159 h 266"/>
                <a:gd name="T34" fmla="*/ 680 w 1040"/>
                <a:gd name="T35" fmla="*/ 194 h 266"/>
                <a:gd name="T36" fmla="*/ 777 w 1040"/>
                <a:gd name="T37" fmla="*/ 172 h 266"/>
                <a:gd name="T38" fmla="*/ 616 w 1040"/>
                <a:gd name="T39" fmla="*/ 91 h 266"/>
                <a:gd name="T40" fmla="*/ 580 w 1040"/>
                <a:gd name="T41" fmla="*/ 61 h 266"/>
                <a:gd name="T42" fmla="*/ 572 w 1040"/>
                <a:gd name="T43" fmla="*/ 208 h 266"/>
                <a:gd name="T44" fmla="*/ 494 w 1040"/>
                <a:gd name="T45" fmla="*/ 210 h 266"/>
                <a:gd name="T46" fmla="*/ 523 w 1040"/>
                <a:gd name="T47" fmla="*/ 134 h 266"/>
                <a:gd name="T48" fmla="*/ 455 w 1040"/>
                <a:gd name="T49" fmla="*/ 89 h 266"/>
                <a:gd name="T50" fmla="*/ 462 w 1040"/>
                <a:gd name="T51" fmla="*/ 52 h 266"/>
                <a:gd name="T52" fmla="*/ 615 w 1040"/>
                <a:gd name="T53" fmla="*/ 52 h 266"/>
                <a:gd name="T54" fmla="*/ 616 w 1040"/>
                <a:gd name="T55" fmla="*/ 91 h 266"/>
                <a:gd name="T56" fmla="*/ 339 w 1040"/>
                <a:gd name="T57" fmla="*/ 202 h 266"/>
                <a:gd name="T58" fmla="*/ 324 w 1040"/>
                <a:gd name="T59" fmla="*/ 161 h 266"/>
                <a:gd name="T60" fmla="*/ 408 w 1040"/>
                <a:gd name="T61" fmla="*/ 200 h 266"/>
                <a:gd name="T62" fmla="*/ 373 w 1040"/>
                <a:gd name="T63" fmla="*/ 138 h 266"/>
                <a:gd name="T64" fmla="*/ 340 w 1040"/>
                <a:gd name="T65" fmla="*/ 63 h 266"/>
                <a:gd name="T66" fmla="*/ 416 w 1040"/>
                <a:gd name="T67" fmla="*/ 54 h 266"/>
                <a:gd name="T68" fmla="*/ 426 w 1040"/>
                <a:gd name="T69" fmla="*/ 93 h 266"/>
                <a:gd name="T70" fmla="*/ 374 w 1040"/>
                <a:gd name="T71" fmla="*/ 56 h 266"/>
                <a:gd name="T72" fmla="*/ 386 w 1040"/>
                <a:gd name="T73" fmla="*/ 117 h 266"/>
                <a:gd name="T74" fmla="*/ 420 w 1040"/>
                <a:gd name="T75" fmla="*/ 200 h 266"/>
                <a:gd name="T76" fmla="*/ 284 w 1040"/>
                <a:gd name="T77" fmla="*/ 204 h 266"/>
                <a:gd name="T78" fmla="*/ 267 w 1040"/>
                <a:gd name="T79" fmla="*/ 212 h 266"/>
                <a:gd name="T80" fmla="*/ 253 w 1040"/>
                <a:gd name="T81" fmla="*/ 200 h 266"/>
                <a:gd name="T82" fmla="*/ 238 w 1040"/>
                <a:gd name="T83" fmla="*/ 56 h 266"/>
                <a:gd name="T84" fmla="*/ 294 w 1040"/>
                <a:gd name="T85" fmla="*/ 51 h 266"/>
                <a:gd name="T86" fmla="*/ 276 w 1040"/>
                <a:gd name="T87" fmla="*/ 125 h 266"/>
                <a:gd name="T88" fmla="*/ 210 w 1040"/>
                <a:gd name="T89" fmla="*/ 213 h 266"/>
                <a:gd name="T90" fmla="*/ 107 w 1040"/>
                <a:gd name="T91" fmla="*/ 212 h 266"/>
                <a:gd name="T92" fmla="*/ 76 w 1040"/>
                <a:gd name="T93" fmla="*/ 209 h 266"/>
                <a:gd name="T94" fmla="*/ 101 w 1040"/>
                <a:gd name="T95" fmla="*/ 104 h 266"/>
                <a:gd name="T96" fmla="*/ 74 w 1040"/>
                <a:gd name="T97" fmla="*/ 54 h 266"/>
                <a:gd name="T98" fmla="*/ 147 w 1040"/>
                <a:gd name="T99" fmla="*/ 52 h 266"/>
                <a:gd name="T100" fmla="*/ 125 w 1040"/>
                <a:gd name="T101" fmla="*/ 68 h 266"/>
                <a:gd name="T102" fmla="*/ 123 w 1040"/>
                <a:gd name="T103" fmla="*/ 195 h 266"/>
                <a:gd name="T104" fmla="*/ 195 w 1040"/>
                <a:gd name="T105" fmla="*/ 190 h 266"/>
                <a:gd name="T106" fmla="*/ 215 w 1040"/>
                <a:gd name="T107" fmla="*/ 189 h 266"/>
                <a:gd name="T108" fmla="*/ 1040 w 1040"/>
                <a:gd name="T109" fmla="*/ 0 h 266"/>
                <a:gd name="T110" fmla="*/ 0 w 1040"/>
                <a:gd name="T111"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0" h="266">
                  <a:moveTo>
                    <a:pt x="955" y="177"/>
                  </a:moveTo>
                  <a:lnTo>
                    <a:pt x="955" y="177"/>
                  </a:lnTo>
                  <a:cubicBezTo>
                    <a:pt x="948" y="190"/>
                    <a:pt x="938" y="199"/>
                    <a:pt x="926" y="205"/>
                  </a:cubicBezTo>
                  <a:cubicBezTo>
                    <a:pt x="914" y="211"/>
                    <a:pt x="899" y="215"/>
                    <a:pt x="879" y="215"/>
                  </a:cubicBezTo>
                  <a:cubicBezTo>
                    <a:pt x="875" y="215"/>
                    <a:pt x="869" y="214"/>
                    <a:pt x="863" y="214"/>
                  </a:cubicBezTo>
                  <a:cubicBezTo>
                    <a:pt x="851" y="213"/>
                    <a:pt x="844" y="212"/>
                    <a:pt x="842" y="212"/>
                  </a:cubicBezTo>
                  <a:cubicBezTo>
                    <a:pt x="816" y="212"/>
                    <a:pt x="800" y="213"/>
                    <a:pt x="795" y="213"/>
                  </a:cubicBezTo>
                  <a:cubicBezTo>
                    <a:pt x="793" y="213"/>
                    <a:pt x="791" y="213"/>
                    <a:pt x="791" y="211"/>
                  </a:cubicBezTo>
                  <a:cubicBezTo>
                    <a:pt x="791" y="210"/>
                    <a:pt x="792" y="210"/>
                    <a:pt x="793" y="209"/>
                  </a:cubicBezTo>
                  <a:cubicBezTo>
                    <a:pt x="794" y="209"/>
                    <a:pt x="797" y="209"/>
                    <a:pt x="802" y="208"/>
                  </a:cubicBezTo>
                  <a:cubicBezTo>
                    <a:pt x="808" y="207"/>
                    <a:pt x="813" y="204"/>
                    <a:pt x="815" y="200"/>
                  </a:cubicBezTo>
                  <a:cubicBezTo>
                    <a:pt x="818" y="196"/>
                    <a:pt x="820" y="182"/>
                    <a:pt x="820" y="160"/>
                  </a:cubicBezTo>
                  <a:lnTo>
                    <a:pt x="822" y="95"/>
                  </a:lnTo>
                  <a:cubicBezTo>
                    <a:pt x="822" y="88"/>
                    <a:pt x="822" y="80"/>
                    <a:pt x="821" y="74"/>
                  </a:cubicBezTo>
                  <a:cubicBezTo>
                    <a:pt x="820" y="67"/>
                    <a:pt x="818" y="62"/>
                    <a:pt x="816" y="60"/>
                  </a:cubicBezTo>
                  <a:cubicBezTo>
                    <a:pt x="814" y="58"/>
                    <a:pt x="810" y="57"/>
                    <a:pt x="806" y="56"/>
                  </a:cubicBezTo>
                  <a:cubicBezTo>
                    <a:pt x="802" y="56"/>
                    <a:pt x="801" y="55"/>
                    <a:pt x="801" y="53"/>
                  </a:cubicBezTo>
                  <a:cubicBezTo>
                    <a:pt x="801" y="51"/>
                    <a:pt x="801" y="51"/>
                    <a:pt x="803" y="51"/>
                  </a:cubicBezTo>
                  <a:cubicBezTo>
                    <a:pt x="805" y="51"/>
                    <a:pt x="810" y="51"/>
                    <a:pt x="818" y="52"/>
                  </a:cubicBezTo>
                  <a:cubicBezTo>
                    <a:pt x="826" y="52"/>
                    <a:pt x="836" y="53"/>
                    <a:pt x="845" y="53"/>
                  </a:cubicBezTo>
                  <a:lnTo>
                    <a:pt x="871" y="52"/>
                  </a:lnTo>
                  <a:cubicBezTo>
                    <a:pt x="902" y="52"/>
                    <a:pt x="926" y="60"/>
                    <a:pt x="943" y="75"/>
                  </a:cubicBezTo>
                  <a:cubicBezTo>
                    <a:pt x="959" y="91"/>
                    <a:pt x="967" y="110"/>
                    <a:pt x="967" y="134"/>
                  </a:cubicBezTo>
                  <a:cubicBezTo>
                    <a:pt x="967" y="151"/>
                    <a:pt x="963" y="165"/>
                    <a:pt x="955" y="177"/>
                  </a:cubicBezTo>
                  <a:close/>
                  <a:moveTo>
                    <a:pt x="778" y="178"/>
                  </a:moveTo>
                  <a:lnTo>
                    <a:pt x="778" y="178"/>
                  </a:lnTo>
                  <a:cubicBezTo>
                    <a:pt x="778" y="179"/>
                    <a:pt x="777" y="185"/>
                    <a:pt x="775" y="195"/>
                  </a:cubicBezTo>
                  <a:cubicBezTo>
                    <a:pt x="774" y="197"/>
                    <a:pt x="773" y="204"/>
                    <a:pt x="770" y="214"/>
                  </a:cubicBezTo>
                  <a:lnTo>
                    <a:pt x="719" y="214"/>
                  </a:lnTo>
                  <a:cubicBezTo>
                    <a:pt x="712" y="214"/>
                    <a:pt x="701" y="214"/>
                    <a:pt x="687" y="213"/>
                  </a:cubicBezTo>
                  <a:cubicBezTo>
                    <a:pt x="673" y="213"/>
                    <a:pt x="660" y="212"/>
                    <a:pt x="649" y="212"/>
                  </a:cubicBezTo>
                  <a:cubicBezTo>
                    <a:pt x="638" y="212"/>
                    <a:pt x="632" y="212"/>
                    <a:pt x="632" y="212"/>
                  </a:cubicBezTo>
                  <a:cubicBezTo>
                    <a:pt x="632" y="211"/>
                    <a:pt x="631" y="211"/>
                    <a:pt x="631" y="210"/>
                  </a:cubicBezTo>
                  <a:cubicBezTo>
                    <a:pt x="631" y="209"/>
                    <a:pt x="633" y="208"/>
                    <a:pt x="635" y="208"/>
                  </a:cubicBezTo>
                  <a:cubicBezTo>
                    <a:pt x="644" y="208"/>
                    <a:pt x="650" y="205"/>
                    <a:pt x="653" y="201"/>
                  </a:cubicBezTo>
                  <a:cubicBezTo>
                    <a:pt x="656" y="196"/>
                    <a:pt x="657" y="184"/>
                    <a:pt x="657" y="166"/>
                  </a:cubicBezTo>
                  <a:lnTo>
                    <a:pt x="657" y="141"/>
                  </a:lnTo>
                  <a:lnTo>
                    <a:pt x="658" y="117"/>
                  </a:lnTo>
                  <a:cubicBezTo>
                    <a:pt x="658" y="112"/>
                    <a:pt x="657" y="104"/>
                    <a:pt x="657" y="90"/>
                  </a:cubicBezTo>
                  <a:cubicBezTo>
                    <a:pt x="656" y="77"/>
                    <a:pt x="656" y="70"/>
                    <a:pt x="655" y="68"/>
                  </a:cubicBezTo>
                  <a:cubicBezTo>
                    <a:pt x="655" y="66"/>
                    <a:pt x="654" y="64"/>
                    <a:pt x="652" y="62"/>
                  </a:cubicBezTo>
                  <a:cubicBezTo>
                    <a:pt x="650" y="61"/>
                    <a:pt x="645" y="59"/>
                    <a:pt x="638" y="57"/>
                  </a:cubicBezTo>
                  <a:cubicBezTo>
                    <a:pt x="636" y="56"/>
                    <a:pt x="635" y="55"/>
                    <a:pt x="635" y="54"/>
                  </a:cubicBezTo>
                  <a:cubicBezTo>
                    <a:pt x="635" y="53"/>
                    <a:pt x="636" y="52"/>
                    <a:pt x="639" y="52"/>
                  </a:cubicBezTo>
                  <a:lnTo>
                    <a:pt x="664" y="53"/>
                  </a:lnTo>
                  <a:cubicBezTo>
                    <a:pt x="673" y="54"/>
                    <a:pt x="694" y="54"/>
                    <a:pt x="729" y="54"/>
                  </a:cubicBezTo>
                  <a:cubicBezTo>
                    <a:pt x="751" y="54"/>
                    <a:pt x="763" y="54"/>
                    <a:pt x="763" y="54"/>
                  </a:cubicBezTo>
                  <a:cubicBezTo>
                    <a:pt x="766" y="63"/>
                    <a:pt x="768" y="76"/>
                    <a:pt x="770" y="92"/>
                  </a:cubicBezTo>
                  <a:cubicBezTo>
                    <a:pt x="770" y="93"/>
                    <a:pt x="769" y="93"/>
                    <a:pt x="769" y="93"/>
                  </a:cubicBezTo>
                  <a:cubicBezTo>
                    <a:pt x="768" y="93"/>
                    <a:pt x="768" y="93"/>
                    <a:pt x="767" y="92"/>
                  </a:cubicBezTo>
                  <a:cubicBezTo>
                    <a:pt x="761" y="83"/>
                    <a:pt x="756" y="76"/>
                    <a:pt x="751" y="72"/>
                  </a:cubicBezTo>
                  <a:cubicBezTo>
                    <a:pt x="746" y="67"/>
                    <a:pt x="741" y="64"/>
                    <a:pt x="736" y="62"/>
                  </a:cubicBezTo>
                  <a:cubicBezTo>
                    <a:pt x="730" y="60"/>
                    <a:pt x="722" y="59"/>
                    <a:pt x="709" y="59"/>
                  </a:cubicBezTo>
                  <a:cubicBezTo>
                    <a:pt x="697" y="59"/>
                    <a:pt x="688" y="59"/>
                    <a:pt x="681" y="61"/>
                  </a:cubicBezTo>
                  <a:cubicBezTo>
                    <a:pt x="680" y="62"/>
                    <a:pt x="680" y="63"/>
                    <a:pt x="680" y="65"/>
                  </a:cubicBezTo>
                  <a:cubicBezTo>
                    <a:pt x="680" y="66"/>
                    <a:pt x="680" y="67"/>
                    <a:pt x="679" y="68"/>
                  </a:cubicBezTo>
                  <a:cubicBezTo>
                    <a:pt x="679" y="75"/>
                    <a:pt x="678" y="92"/>
                    <a:pt x="678" y="121"/>
                  </a:cubicBezTo>
                  <a:cubicBezTo>
                    <a:pt x="678" y="122"/>
                    <a:pt x="678" y="124"/>
                    <a:pt x="678" y="126"/>
                  </a:cubicBezTo>
                  <a:cubicBezTo>
                    <a:pt x="685" y="127"/>
                    <a:pt x="689" y="127"/>
                    <a:pt x="691" y="127"/>
                  </a:cubicBezTo>
                  <a:cubicBezTo>
                    <a:pt x="701" y="127"/>
                    <a:pt x="709" y="125"/>
                    <a:pt x="713" y="122"/>
                  </a:cubicBezTo>
                  <a:cubicBezTo>
                    <a:pt x="718" y="119"/>
                    <a:pt x="722" y="112"/>
                    <a:pt x="725" y="102"/>
                  </a:cubicBezTo>
                  <a:cubicBezTo>
                    <a:pt x="726" y="101"/>
                    <a:pt x="727" y="100"/>
                    <a:pt x="728" y="100"/>
                  </a:cubicBezTo>
                  <a:cubicBezTo>
                    <a:pt x="729" y="100"/>
                    <a:pt x="730" y="101"/>
                    <a:pt x="730" y="103"/>
                  </a:cubicBezTo>
                  <a:lnTo>
                    <a:pt x="730" y="108"/>
                  </a:lnTo>
                  <a:cubicBezTo>
                    <a:pt x="729" y="115"/>
                    <a:pt x="729" y="121"/>
                    <a:pt x="729" y="128"/>
                  </a:cubicBezTo>
                  <a:cubicBezTo>
                    <a:pt x="729" y="139"/>
                    <a:pt x="729" y="149"/>
                    <a:pt x="729" y="158"/>
                  </a:cubicBezTo>
                  <a:cubicBezTo>
                    <a:pt x="729" y="161"/>
                    <a:pt x="729" y="162"/>
                    <a:pt x="727" y="162"/>
                  </a:cubicBezTo>
                  <a:cubicBezTo>
                    <a:pt x="726" y="162"/>
                    <a:pt x="725" y="161"/>
                    <a:pt x="725" y="159"/>
                  </a:cubicBezTo>
                  <a:cubicBezTo>
                    <a:pt x="723" y="150"/>
                    <a:pt x="720" y="143"/>
                    <a:pt x="714" y="138"/>
                  </a:cubicBezTo>
                  <a:cubicBezTo>
                    <a:pt x="709" y="134"/>
                    <a:pt x="697" y="132"/>
                    <a:pt x="678" y="132"/>
                  </a:cubicBezTo>
                  <a:cubicBezTo>
                    <a:pt x="678" y="138"/>
                    <a:pt x="678" y="148"/>
                    <a:pt x="678" y="161"/>
                  </a:cubicBezTo>
                  <a:cubicBezTo>
                    <a:pt x="678" y="178"/>
                    <a:pt x="679" y="189"/>
                    <a:pt x="680" y="194"/>
                  </a:cubicBezTo>
                  <a:cubicBezTo>
                    <a:pt x="681" y="198"/>
                    <a:pt x="684" y="202"/>
                    <a:pt x="689" y="205"/>
                  </a:cubicBezTo>
                  <a:cubicBezTo>
                    <a:pt x="693" y="207"/>
                    <a:pt x="701" y="209"/>
                    <a:pt x="712" y="209"/>
                  </a:cubicBezTo>
                  <a:cubicBezTo>
                    <a:pt x="744" y="209"/>
                    <a:pt x="764" y="198"/>
                    <a:pt x="774" y="176"/>
                  </a:cubicBezTo>
                  <a:cubicBezTo>
                    <a:pt x="775" y="173"/>
                    <a:pt x="776" y="172"/>
                    <a:pt x="777" y="172"/>
                  </a:cubicBezTo>
                  <a:cubicBezTo>
                    <a:pt x="778" y="172"/>
                    <a:pt x="779" y="173"/>
                    <a:pt x="779" y="175"/>
                  </a:cubicBezTo>
                  <a:cubicBezTo>
                    <a:pt x="779" y="176"/>
                    <a:pt x="779" y="177"/>
                    <a:pt x="778" y="178"/>
                  </a:cubicBezTo>
                  <a:close/>
                  <a:moveTo>
                    <a:pt x="616" y="91"/>
                  </a:moveTo>
                  <a:lnTo>
                    <a:pt x="616" y="91"/>
                  </a:lnTo>
                  <a:cubicBezTo>
                    <a:pt x="615" y="91"/>
                    <a:pt x="614" y="90"/>
                    <a:pt x="613" y="90"/>
                  </a:cubicBezTo>
                  <a:cubicBezTo>
                    <a:pt x="613" y="89"/>
                    <a:pt x="611" y="87"/>
                    <a:pt x="609" y="83"/>
                  </a:cubicBezTo>
                  <a:cubicBezTo>
                    <a:pt x="605" y="76"/>
                    <a:pt x="600" y="71"/>
                    <a:pt x="596" y="68"/>
                  </a:cubicBezTo>
                  <a:cubicBezTo>
                    <a:pt x="591" y="64"/>
                    <a:pt x="586" y="62"/>
                    <a:pt x="580" y="61"/>
                  </a:cubicBezTo>
                  <a:cubicBezTo>
                    <a:pt x="575" y="60"/>
                    <a:pt x="563" y="60"/>
                    <a:pt x="546" y="59"/>
                  </a:cubicBezTo>
                  <a:cubicBezTo>
                    <a:pt x="545" y="72"/>
                    <a:pt x="545" y="86"/>
                    <a:pt x="545" y="101"/>
                  </a:cubicBezTo>
                  <a:cubicBezTo>
                    <a:pt x="545" y="154"/>
                    <a:pt x="546" y="184"/>
                    <a:pt x="548" y="194"/>
                  </a:cubicBezTo>
                  <a:cubicBezTo>
                    <a:pt x="550" y="203"/>
                    <a:pt x="558" y="208"/>
                    <a:pt x="572" y="208"/>
                  </a:cubicBezTo>
                  <a:cubicBezTo>
                    <a:pt x="575" y="208"/>
                    <a:pt x="577" y="208"/>
                    <a:pt x="577" y="210"/>
                  </a:cubicBezTo>
                  <a:cubicBezTo>
                    <a:pt x="577" y="211"/>
                    <a:pt x="576" y="212"/>
                    <a:pt x="572" y="212"/>
                  </a:cubicBezTo>
                  <a:lnTo>
                    <a:pt x="497" y="212"/>
                  </a:lnTo>
                  <a:cubicBezTo>
                    <a:pt x="495" y="212"/>
                    <a:pt x="494" y="211"/>
                    <a:pt x="494" y="210"/>
                  </a:cubicBezTo>
                  <a:cubicBezTo>
                    <a:pt x="494" y="208"/>
                    <a:pt x="496" y="208"/>
                    <a:pt x="500" y="208"/>
                  </a:cubicBezTo>
                  <a:cubicBezTo>
                    <a:pt x="507" y="208"/>
                    <a:pt x="512" y="206"/>
                    <a:pt x="516" y="202"/>
                  </a:cubicBezTo>
                  <a:cubicBezTo>
                    <a:pt x="520" y="199"/>
                    <a:pt x="522" y="194"/>
                    <a:pt x="523" y="188"/>
                  </a:cubicBezTo>
                  <a:cubicBezTo>
                    <a:pt x="523" y="181"/>
                    <a:pt x="523" y="163"/>
                    <a:pt x="523" y="134"/>
                  </a:cubicBezTo>
                  <a:cubicBezTo>
                    <a:pt x="523" y="109"/>
                    <a:pt x="523" y="84"/>
                    <a:pt x="521" y="59"/>
                  </a:cubicBezTo>
                  <a:cubicBezTo>
                    <a:pt x="515" y="59"/>
                    <a:pt x="510" y="59"/>
                    <a:pt x="507" y="59"/>
                  </a:cubicBezTo>
                  <a:cubicBezTo>
                    <a:pt x="490" y="59"/>
                    <a:pt x="477" y="62"/>
                    <a:pt x="469" y="70"/>
                  </a:cubicBezTo>
                  <a:cubicBezTo>
                    <a:pt x="461" y="77"/>
                    <a:pt x="457" y="84"/>
                    <a:pt x="455" y="89"/>
                  </a:cubicBezTo>
                  <a:cubicBezTo>
                    <a:pt x="455" y="91"/>
                    <a:pt x="454" y="92"/>
                    <a:pt x="452" y="92"/>
                  </a:cubicBezTo>
                  <a:cubicBezTo>
                    <a:pt x="451" y="92"/>
                    <a:pt x="451" y="92"/>
                    <a:pt x="450" y="91"/>
                  </a:cubicBezTo>
                  <a:cubicBezTo>
                    <a:pt x="450" y="82"/>
                    <a:pt x="452" y="69"/>
                    <a:pt x="455" y="52"/>
                  </a:cubicBezTo>
                  <a:cubicBezTo>
                    <a:pt x="459" y="52"/>
                    <a:pt x="461" y="52"/>
                    <a:pt x="462" y="52"/>
                  </a:cubicBezTo>
                  <a:cubicBezTo>
                    <a:pt x="468" y="52"/>
                    <a:pt x="477" y="52"/>
                    <a:pt x="488" y="53"/>
                  </a:cubicBezTo>
                  <a:cubicBezTo>
                    <a:pt x="499" y="54"/>
                    <a:pt x="517" y="54"/>
                    <a:pt x="540" y="54"/>
                  </a:cubicBezTo>
                  <a:cubicBezTo>
                    <a:pt x="565" y="54"/>
                    <a:pt x="580" y="54"/>
                    <a:pt x="588" y="53"/>
                  </a:cubicBezTo>
                  <a:cubicBezTo>
                    <a:pt x="594" y="52"/>
                    <a:pt x="603" y="52"/>
                    <a:pt x="615" y="52"/>
                  </a:cubicBezTo>
                  <a:cubicBezTo>
                    <a:pt x="616" y="58"/>
                    <a:pt x="617" y="64"/>
                    <a:pt x="617" y="70"/>
                  </a:cubicBezTo>
                  <a:cubicBezTo>
                    <a:pt x="617" y="78"/>
                    <a:pt x="618" y="83"/>
                    <a:pt x="618" y="86"/>
                  </a:cubicBezTo>
                  <a:cubicBezTo>
                    <a:pt x="619" y="86"/>
                    <a:pt x="619" y="87"/>
                    <a:pt x="619" y="88"/>
                  </a:cubicBezTo>
                  <a:cubicBezTo>
                    <a:pt x="619" y="90"/>
                    <a:pt x="618" y="91"/>
                    <a:pt x="616" y="91"/>
                  </a:cubicBezTo>
                  <a:close/>
                  <a:moveTo>
                    <a:pt x="420" y="200"/>
                  </a:moveTo>
                  <a:lnTo>
                    <a:pt x="420" y="200"/>
                  </a:lnTo>
                  <a:cubicBezTo>
                    <a:pt x="409" y="210"/>
                    <a:pt x="396" y="215"/>
                    <a:pt x="381" y="215"/>
                  </a:cubicBezTo>
                  <a:cubicBezTo>
                    <a:pt x="367" y="215"/>
                    <a:pt x="353" y="210"/>
                    <a:pt x="339" y="202"/>
                  </a:cubicBezTo>
                  <a:cubicBezTo>
                    <a:pt x="336" y="204"/>
                    <a:pt x="334" y="207"/>
                    <a:pt x="334" y="210"/>
                  </a:cubicBezTo>
                  <a:cubicBezTo>
                    <a:pt x="333" y="212"/>
                    <a:pt x="332" y="214"/>
                    <a:pt x="330" y="214"/>
                  </a:cubicBezTo>
                  <a:cubicBezTo>
                    <a:pt x="329" y="214"/>
                    <a:pt x="328" y="212"/>
                    <a:pt x="328" y="209"/>
                  </a:cubicBezTo>
                  <a:cubicBezTo>
                    <a:pt x="327" y="205"/>
                    <a:pt x="326" y="190"/>
                    <a:pt x="324" y="161"/>
                  </a:cubicBezTo>
                  <a:cubicBezTo>
                    <a:pt x="324" y="160"/>
                    <a:pt x="325" y="160"/>
                    <a:pt x="327" y="160"/>
                  </a:cubicBezTo>
                  <a:cubicBezTo>
                    <a:pt x="328" y="160"/>
                    <a:pt x="329" y="161"/>
                    <a:pt x="330" y="163"/>
                  </a:cubicBezTo>
                  <a:cubicBezTo>
                    <a:pt x="342" y="194"/>
                    <a:pt x="360" y="210"/>
                    <a:pt x="382" y="210"/>
                  </a:cubicBezTo>
                  <a:cubicBezTo>
                    <a:pt x="393" y="210"/>
                    <a:pt x="402" y="206"/>
                    <a:pt x="408" y="200"/>
                  </a:cubicBezTo>
                  <a:cubicBezTo>
                    <a:pt x="415" y="193"/>
                    <a:pt x="418" y="185"/>
                    <a:pt x="418" y="177"/>
                  </a:cubicBezTo>
                  <a:cubicBezTo>
                    <a:pt x="418" y="171"/>
                    <a:pt x="416" y="165"/>
                    <a:pt x="413" y="160"/>
                  </a:cubicBezTo>
                  <a:cubicBezTo>
                    <a:pt x="409" y="155"/>
                    <a:pt x="405" y="151"/>
                    <a:pt x="399" y="148"/>
                  </a:cubicBezTo>
                  <a:cubicBezTo>
                    <a:pt x="394" y="145"/>
                    <a:pt x="385" y="141"/>
                    <a:pt x="373" y="138"/>
                  </a:cubicBezTo>
                  <a:cubicBezTo>
                    <a:pt x="357" y="133"/>
                    <a:pt x="347" y="128"/>
                    <a:pt x="341" y="123"/>
                  </a:cubicBezTo>
                  <a:cubicBezTo>
                    <a:pt x="336" y="119"/>
                    <a:pt x="332" y="114"/>
                    <a:pt x="329" y="108"/>
                  </a:cubicBezTo>
                  <a:cubicBezTo>
                    <a:pt x="326" y="103"/>
                    <a:pt x="325" y="97"/>
                    <a:pt x="325" y="92"/>
                  </a:cubicBezTo>
                  <a:cubicBezTo>
                    <a:pt x="325" y="81"/>
                    <a:pt x="330" y="72"/>
                    <a:pt x="340" y="63"/>
                  </a:cubicBezTo>
                  <a:cubicBezTo>
                    <a:pt x="350" y="55"/>
                    <a:pt x="362" y="51"/>
                    <a:pt x="376" y="51"/>
                  </a:cubicBezTo>
                  <a:cubicBezTo>
                    <a:pt x="381" y="51"/>
                    <a:pt x="387" y="52"/>
                    <a:pt x="393" y="53"/>
                  </a:cubicBezTo>
                  <a:cubicBezTo>
                    <a:pt x="399" y="55"/>
                    <a:pt x="405" y="58"/>
                    <a:pt x="411" y="61"/>
                  </a:cubicBezTo>
                  <a:cubicBezTo>
                    <a:pt x="413" y="59"/>
                    <a:pt x="415" y="57"/>
                    <a:pt x="416" y="54"/>
                  </a:cubicBezTo>
                  <a:cubicBezTo>
                    <a:pt x="416" y="52"/>
                    <a:pt x="417" y="51"/>
                    <a:pt x="418" y="51"/>
                  </a:cubicBezTo>
                  <a:cubicBezTo>
                    <a:pt x="419" y="51"/>
                    <a:pt x="420" y="52"/>
                    <a:pt x="421" y="53"/>
                  </a:cubicBezTo>
                  <a:cubicBezTo>
                    <a:pt x="421" y="56"/>
                    <a:pt x="422" y="62"/>
                    <a:pt x="423" y="70"/>
                  </a:cubicBezTo>
                  <a:lnTo>
                    <a:pt x="426" y="93"/>
                  </a:lnTo>
                  <a:cubicBezTo>
                    <a:pt x="426" y="95"/>
                    <a:pt x="425" y="96"/>
                    <a:pt x="423" y="96"/>
                  </a:cubicBezTo>
                  <a:cubicBezTo>
                    <a:pt x="422" y="96"/>
                    <a:pt x="421" y="95"/>
                    <a:pt x="421" y="93"/>
                  </a:cubicBezTo>
                  <a:cubicBezTo>
                    <a:pt x="416" y="82"/>
                    <a:pt x="410" y="74"/>
                    <a:pt x="402" y="66"/>
                  </a:cubicBezTo>
                  <a:cubicBezTo>
                    <a:pt x="393" y="60"/>
                    <a:pt x="384" y="56"/>
                    <a:pt x="374" y="56"/>
                  </a:cubicBezTo>
                  <a:cubicBezTo>
                    <a:pt x="364" y="56"/>
                    <a:pt x="357" y="59"/>
                    <a:pt x="352" y="65"/>
                  </a:cubicBezTo>
                  <a:cubicBezTo>
                    <a:pt x="347" y="71"/>
                    <a:pt x="344" y="77"/>
                    <a:pt x="344" y="84"/>
                  </a:cubicBezTo>
                  <a:cubicBezTo>
                    <a:pt x="344" y="92"/>
                    <a:pt x="347" y="98"/>
                    <a:pt x="352" y="102"/>
                  </a:cubicBezTo>
                  <a:cubicBezTo>
                    <a:pt x="358" y="107"/>
                    <a:pt x="369" y="112"/>
                    <a:pt x="386" y="117"/>
                  </a:cubicBezTo>
                  <a:cubicBezTo>
                    <a:pt x="398" y="121"/>
                    <a:pt x="408" y="125"/>
                    <a:pt x="414" y="128"/>
                  </a:cubicBezTo>
                  <a:cubicBezTo>
                    <a:pt x="420" y="132"/>
                    <a:pt x="426" y="137"/>
                    <a:pt x="430" y="144"/>
                  </a:cubicBezTo>
                  <a:cubicBezTo>
                    <a:pt x="434" y="150"/>
                    <a:pt x="436" y="158"/>
                    <a:pt x="436" y="165"/>
                  </a:cubicBezTo>
                  <a:cubicBezTo>
                    <a:pt x="436" y="178"/>
                    <a:pt x="431" y="189"/>
                    <a:pt x="420" y="200"/>
                  </a:cubicBezTo>
                  <a:close/>
                  <a:moveTo>
                    <a:pt x="277" y="168"/>
                  </a:moveTo>
                  <a:lnTo>
                    <a:pt x="277" y="168"/>
                  </a:lnTo>
                  <a:cubicBezTo>
                    <a:pt x="278" y="184"/>
                    <a:pt x="279" y="193"/>
                    <a:pt x="280" y="196"/>
                  </a:cubicBezTo>
                  <a:cubicBezTo>
                    <a:pt x="280" y="199"/>
                    <a:pt x="282" y="202"/>
                    <a:pt x="284" y="204"/>
                  </a:cubicBezTo>
                  <a:cubicBezTo>
                    <a:pt x="286" y="206"/>
                    <a:pt x="291" y="207"/>
                    <a:pt x="297" y="208"/>
                  </a:cubicBezTo>
                  <a:cubicBezTo>
                    <a:pt x="299" y="208"/>
                    <a:pt x="300" y="209"/>
                    <a:pt x="300" y="210"/>
                  </a:cubicBezTo>
                  <a:cubicBezTo>
                    <a:pt x="300" y="212"/>
                    <a:pt x="299" y="213"/>
                    <a:pt x="297" y="213"/>
                  </a:cubicBezTo>
                  <a:lnTo>
                    <a:pt x="267" y="212"/>
                  </a:lnTo>
                  <a:lnTo>
                    <a:pt x="241" y="213"/>
                  </a:lnTo>
                  <a:cubicBezTo>
                    <a:pt x="238" y="213"/>
                    <a:pt x="237" y="212"/>
                    <a:pt x="237" y="210"/>
                  </a:cubicBezTo>
                  <a:cubicBezTo>
                    <a:pt x="237" y="208"/>
                    <a:pt x="238" y="208"/>
                    <a:pt x="240" y="208"/>
                  </a:cubicBezTo>
                  <a:cubicBezTo>
                    <a:pt x="248" y="207"/>
                    <a:pt x="252" y="205"/>
                    <a:pt x="253" y="200"/>
                  </a:cubicBezTo>
                  <a:cubicBezTo>
                    <a:pt x="255" y="195"/>
                    <a:pt x="255" y="180"/>
                    <a:pt x="255" y="153"/>
                  </a:cubicBezTo>
                  <a:cubicBezTo>
                    <a:pt x="255" y="128"/>
                    <a:pt x="255" y="107"/>
                    <a:pt x="255" y="92"/>
                  </a:cubicBezTo>
                  <a:cubicBezTo>
                    <a:pt x="254" y="76"/>
                    <a:pt x="253" y="66"/>
                    <a:pt x="251" y="63"/>
                  </a:cubicBezTo>
                  <a:cubicBezTo>
                    <a:pt x="249" y="59"/>
                    <a:pt x="244" y="57"/>
                    <a:pt x="238" y="56"/>
                  </a:cubicBezTo>
                  <a:cubicBezTo>
                    <a:pt x="236" y="56"/>
                    <a:pt x="235" y="55"/>
                    <a:pt x="235" y="54"/>
                  </a:cubicBezTo>
                  <a:cubicBezTo>
                    <a:pt x="235" y="52"/>
                    <a:pt x="236" y="51"/>
                    <a:pt x="238" y="51"/>
                  </a:cubicBezTo>
                  <a:lnTo>
                    <a:pt x="260" y="52"/>
                  </a:lnTo>
                  <a:lnTo>
                    <a:pt x="294" y="51"/>
                  </a:lnTo>
                  <a:cubicBezTo>
                    <a:pt x="298" y="51"/>
                    <a:pt x="300" y="52"/>
                    <a:pt x="300" y="54"/>
                  </a:cubicBezTo>
                  <a:cubicBezTo>
                    <a:pt x="300" y="55"/>
                    <a:pt x="299" y="56"/>
                    <a:pt x="297" y="56"/>
                  </a:cubicBezTo>
                  <a:cubicBezTo>
                    <a:pt x="288" y="57"/>
                    <a:pt x="282" y="61"/>
                    <a:pt x="280" y="66"/>
                  </a:cubicBezTo>
                  <a:cubicBezTo>
                    <a:pt x="278" y="71"/>
                    <a:pt x="276" y="91"/>
                    <a:pt x="276" y="125"/>
                  </a:cubicBezTo>
                  <a:cubicBezTo>
                    <a:pt x="276" y="138"/>
                    <a:pt x="277" y="152"/>
                    <a:pt x="277" y="168"/>
                  </a:cubicBezTo>
                  <a:close/>
                  <a:moveTo>
                    <a:pt x="215" y="189"/>
                  </a:moveTo>
                  <a:lnTo>
                    <a:pt x="215" y="189"/>
                  </a:lnTo>
                  <a:cubicBezTo>
                    <a:pt x="212" y="203"/>
                    <a:pt x="211" y="211"/>
                    <a:pt x="210" y="213"/>
                  </a:cubicBezTo>
                  <a:cubicBezTo>
                    <a:pt x="206" y="213"/>
                    <a:pt x="204" y="213"/>
                    <a:pt x="204" y="213"/>
                  </a:cubicBezTo>
                  <a:cubicBezTo>
                    <a:pt x="201" y="213"/>
                    <a:pt x="195" y="213"/>
                    <a:pt x="187" y="213"/>
                  </a:cubicBezTo>
                  <a:cubicBezTo>
                    <a:pt x="179" y="212"/>
                    <a:pt x="163" y="212"/>
                    <a:pt x="138" y="212"/>
                  </a:cubicBezTo>
                  <a:lnTo>
                    <a:pt x="107" y="212"/>
                  </a:lnTo>
                  <a:cubicBezTo>
                    <a:pt x="106" y="212"/>
                    <a:pt x="102" y="212"/>
                    <a:pt x="95" y="213"/>
                  </a:cubicBezTo>
                  <a:cubicBezTo>
                    <a:pt x="87" y="213"/>
                    <a:pt x="83" y="213"/>
                    <a:pt x="81" y="213"/>
                  </a:cubicBezTo>
                  <a:cubicBezTo>
                    <a:pt x="75" y="213"/>
                    <a:pt x="72" y="213"/>
                    <a:pt x="72" y="211"/>
                  </a:cubicBezTo>
                  <a:cubicBezTo>
                    <a:pt x="72" y="210"/>
                    <a:pt x="73" y="209"/>
                    <a:pt x="76" y="209"/>
                  </a:cubicBezTo>
                  <a:cubicBezTo>
                    <a:pt x="84" y="208"/>
                    <a:pt x="89" y="207"/>
                    <a:pt x="92" y="204"/>
                  </a:cubicBezTo>
                  <a:cubicBezTo>
                    <a:pt x="95" y="201"/>
                    <a:pt x="98" y="197"/>
                    <a:pt x="99" y="191"/>
                  </a:cubicBezTo>
                  <a:cubicBezTo>
                    <a:pt x="100" y="186"/>
                    <a:pt x="100" y="171"/>
                    <a:pt x="100" y="148"/>
                  </a:cubicBezTo>
                  <a:lnTo>
                    <a:pt x="101" y="104"/>
                  </a:lnTo>
                  <a:cubicBezTo>
                    <a:pt x="101" y="90"/>
                    <a:pt x="100" y="80"/>
                    <a:pt x="99" y="74"/>
                  </a:cubicBezTo>
                  <a:cubicBezTo>
                    <a:pt x="97" y="69"/>
                    <a:pt x="95" y="64"/>
                    <a:pt x="91" y="61"/>
                  </a:cubicBezTo>
                  <a:cubicBezTo>
                    <a:pt x="87" y="58"/>
                    <a:pt x="82" y="57"/>
                    <a:pt x="77" y="56"/>
                  </a:cubicBezTo>
                  <a:cubicBezTo>
                    <a:pt x="75" y="56"/>
                    <a:pt x="74" y="55"/>
                    <a:pt x="74" y="54"/>
                  </a:cubicBezTo>
                  <a:cubicBezTo>
                    <a:pt x="74" y="52"/>
                    <a:pt x="75" y="51"/>
                    <a:pt x="77" y="51"/>
                  </a:cubicBezTo>
                  <a:cubicBezTo>
                    <a:pt x="78" y="51"/>
                    <a:pt x="79" y="51"/>
                    <a:pt x="80" y="51"/>
                  </a:cubicBezTo>
                  <a:cubicBezTo>
                    <a:pt x="93" y="52"/>
                    <a:pt x="108" y="53"/>
                    <a:pt x="126" y="53"/>
                  </a:cubicBezTo>
                  <a:lnTo>
                    <a:pt x="147" y="52"/>
                  </a:lnTo>
                  <a:cubicBezTo>
                    <a:pt x="149" y="52"/>
                    <a:pt x="150" y="53"/>
                    <a:pt x="150" y="55"/>
                  </a:cubicBezTo>
                  <a:cubicBezTo>
                    <a:pt x="150" y="56"/>
                    <a:pt x="149" y="57"/>
                    <a:pt x="147" y="57"/>
                  </a:cubicBezTo>
                  <a:cubicBezTo>
                    <a:pt x="141" y="57"/>
                    <a:pt x="136" y="58"/>
                    <a:pt x="132" y="60"/>
                  </a:cubicBezTo>
                  <a:cubicBezTo>
                    <a:pt x="129" y="63"/>
                    <a:pt x="126" y="65"/>
                    <a:pt x="125" y="68"/>
                  </a:cubicBezTo>
                  <a:cubicBezTo>
                    <a:pt x="123" y="71"/>
                    <a:pt x="123" y="77"/>
                    <a:pt x="123" y="86"/>
                  </a:cubicBezTo>
                  <a:lnTo>
                    <a:pt x="122" y="143"/>
                  </a:lnTo>
                  <a:lnTo>
                    <a:pt x="122" y="176"/>
                  </a:lnTo>
                  <a:cubicBezTo>
                    <a:pt x="122" y="186"/>
                    <a:pt x="123" y="192"/>
                    <a:pt x="123" y="195"/>
                  </a:cubicBezTo>
                  <a:cubicBezTo>
                    <a:pt x="124" y="198"/>
                    <a:pt x="126" y="201"/>
                    <a:pt x="129" y="203"/>
                  </a:cubicBezTo>
                  <a:cubicBezTo>
                    <a:pt x="131" y="206"/>
                    <a:pt x="136" y="207"/>
                    <a:pt x="143" y="207"/>
                  </a:cubicBezTo>
                  <a:cubicBezTo>
                    <a:pt x="144" y="207"/>
                    <a:pt x="151" y="207"/>
                    <a:pt x="165" y="206"/>
                  </a:cubicBezTo>
                  <a:cubicBezTo>
                    <a:pt x="176" y="205"/>
                    <a:pt x="186" y="199"/>
                    <a:pt x="195" y="190"/>
                  </a:cubicBezTo>
                  <a:cubicBezTo>
                    <a:pt x="204" y="180"/>
                    <a:pt x="210" y="172"/>
                    <a:pt x="213" y="165"/>
                  </a:cubicBezTo>
                  <a:cubicBezTo>
                    <a:pt x="214" y="162"/>
                    <a:pt x="215" y="161"/>
                    <a:pt x="216" y="161"/>
                  </a:cubicBezTo>
                  <a:cubicBezTo>
                    <a:pt x="218" y="161"/>
                    <a:pt x="218" y="162"/>
                    <a:pt x="218" y="164"/>
                  </a:cubicBezTo>
                  <a:cubicBezTo>
                    <a:pt x="218" y="167"/>
                    <a:pt x="217" y="175"/>
                    <a:pt x="215" y="189"/>
                  </a:cubicBezTo>
                  <a:close/>
                  <a:moveTo>
                    <a:pt x="0" y="266"/>
                  </a:moveTo>
                  <a:lnTo>
                    <a:pt x="0" y="266"/>
                  </a:lnTo>
                  <a:lnTo>
                    <a:pt x="1040" y="266"/>
                  </a:lnTo>
                  <a:lnTo>
                    <a:pt x="1040" y="0"/>
                  </a:lnTo>
                  <a:lnTo>
                    <a:pt x="0" y="0"/>
                  </a:lnTo>
                  <a:lnTo>
                    <a:pt x="0" y="266"/>
                  </a:lnTo>
                  <a:close/>
                  <a:moveTo>
                    <a:pt x="0" y="0"/>
                  </a:moveTo>
                  <a:lnTo>
                    <a:pt x="0" y="0"/>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7" name="Freeform 11"/>
            <p:cNvSpPr>
              <a:spLocks/>
            </p:cNvSpPr>
            <p:nvPr userDrawn="1"/>
          </p:nvSpPr>
          <p:spPr bwMode="auto">
            <a:xfrm>
              <a:off x="5838" y="5056"/>
              <a:ext cx="106" cy="139"/>
            </a:xfrm>
            <a:custGeom>
              <a:avLst/>
              <a:gdLst>
                <a:gd name="T0" fmla="*/ 0 w 174"/>
                <a:gd name="T1" fmla="*/ 229 h 229"/>
                <a:gd name="T2" fmla="*/ 0 w 174"/>
                <a:gd name="T3" fmla="*/ 229 h 229"/>
                <a:gd name="T4" fmla="*/ 0 w 174"/>
                <a:gd name="T5" fmla="*/ 0 h 229"/>
                <a:gd name="T6" fmla="*/ 72 w 174"/>
                <a:gd name="T7" fmla="*/ 0 h 229"/>
                <a:gd name="T8" fmla="*/ 72 w 174"/>
                <a:gd name="T9" fmla="*/ 178 h 229"/>
                <a:gd name="T10" fmla="*/ 174 w 174"/>
                <a:gd name="T11" fmla="*/ 178 h 229"/>
                <a:gd name="T12" fmla="*/ 174 w 174"/>
                <a:gd name="T13" fmla="*/ 229 h 229"/>
                <a:gd name="T14" fmla="*/ 0 w 174"/>
                <a:gd name="T15" fmla="*/ 229 h 2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4" h="229">
                  <a:moveTo>
                    <a:pt x="0" y="229"/>
                  </a:moveTo>
                  <a:lnTo>
                    <a:pt x="0" y="229"/>
                  </a:lnTo>
                  <a:lnTo>
                    <a:pt x="0" y="0"/>
                  </a:lnTo>
                  <a:lnTo>
                    <a:pt x="72" y="0"/>
                  </a:lnTo>
                  <a:lnTo>
                    <a:pt x="72" y="178"/>
                  </a:lnTo>
                  <a:lnTo>
                    <a:pt x="174" y="178"/>
                  </a:lnTo>
                  <a:lnTo>
                    <a:pt x="174" y="229"/>
                  </a:lnTo>
                  <a:lnTo>
                    <a:pt x="0"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8" name="Freeform 12"/>
            <p:cNvSpPr>
              <a:spLocks/>
            </p:cNvSpPr>
            <p:nvPr userDrawn="1"/>
          </p:nvSpPr>
          <p:spPr bwMode="auto">
            <a:xfrm>
              <a:off x="5953" y="5056"/>
              <a:ext cx="162" cy="139"/>
            </a:xfrm>
            <a:custGeom>
              <a:avLst/>
              <a:gdLst>
                <a:gd name="T0" fmla="*/ 267 w 267"/>
                <a:gd name="T1" fmla="*/ 229 h 229"/>
                <a:gd name="T2" fmla="*/ 267 w 267"/>
                <a:gd name="T3" fmla="*/ 229 h 229"/>
                <a:gd name="T4" fmla="*/ 184 w 267"/>
                <a:gd name="T5" fmla="*/ 229 h 229"/>
                <a:gd name="T6" fmla="*/ 132 w 267"/>
                <a:gd name="T7" fmla="*/ 157 h 229"/>
                <a:gd name="T8" fmla="*/ 81 w 267"/>
                <a:gd name="T9" fmla="*/ 229 h 229"/>
                <a:gd name="T10" fmla="*/ 0 w 267"/>
                <a:gd name="T11" fmla="*/ 229 h 229"/>
                <a:gd name="T12" fmla="*/ 88 w 267"/>
                <a:gd name="T13" fmla="*/ 111 h 229"/>
                <a:gd name="T14" fmla="*/ 5 w 267"/>
                <a:gd name="T15" fmla="*/ 0 h 229"/>
                <a:gd name="T16" fmla="*/ 85 w 267"/>
                <a:gd name="T17" fmla="*/ 0 h 229"/>
                <a:gd name="T18" fmla="*/ 133 w 267"/>
                <a:gd name="T19" fmla="*/ 70 h 229"/>
                <a:gd name="T20" fmla="*/ 179 w 267"/>
                <a:gd name="T21" fmla="*/ 0 h 229"/>
                <a:gd name="T22" fmla="*/ 261 w 267"/>
                <a:gd name="T23" fmla="*/ 0 h 229"/>
                <a:gd name="T24" fmla="*/ 177 w 267"/>
                <a:gd name="T25" fmla="*/ 116 h 229"/>
                <a:gd name="T26" fmla="*/ 267 w 267"/>
                <a:gd name="T27"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7" h="229">
                  <a:moveTo>
                    <a:pt x="267" y="229"/>
                  </a:moveTo>
                  <a:lnTo>
                    <a:pt x="267" y="229"/>
                  </a:lnTo>
                  <a:lnTo>
                    <a:pt x="184" y="229"/>
                  </a:lnTo>
                  <a:lnTo>
                    <a:pt x="132" y="157"/>
                  </a:lnTo>
                  <a:lnTo>
                    <a:pt x="81" y="229"/>
                  </a:lnTo>
                  <a:lnTo>
                    <a:pt x="0" y="229"/>
                  </a:lnTo>
                  <a:lnTo>
                    <a:pt x="88" y="111"/>
                  </a:lnTo>
                  <a:lnTo>
                    <a:pt x="5" y="0"/>
                  </a:lnTo>
                  <a:lnTo>
                    <a:pt x="85" y="0"/>
                  </a:lnTo>
                  <a:lnTo>
                    <a:pt x="133" y="70"/>
                  </a:lnTo>
                  <a:lnTo>
                    <a:pt x="179" y="0"/>
                  </a:lnTo>
                  <a:lnTo>
                    <a:pt x="261" y="0"/>
                  </a:lnTo>
                  <a:lnTo>
                    <a:pt x="177" y="116"/>
                  </a:lnTo>
                  <a:lnTo>
                    <a:pt x="267"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9" name="Freeform 13"/>
            <p:cNvSpPr>
              <a:spLocks/>
            </p:cNvSpPr>
            <p:nvPr userDrawn="1"/>
          </p:nvSpPr>
          <p:spPr bwMode="auto">
            <a:xfrm>
              <a:off x="6133" y="5056"/>
              <a:ext cx="96" cy="139"/>
            </a:xfrm>
            <a:custGeom>
              <a:avLst/>
              <a:gdLst>
                <a:gd name="T0" fmla="*/ 71 w 157"/>
                <a:gd name="T1" fmla="*/ 229 h 229"/>
                <a:gd name="T2" fmla="*/ 71 w 157"/>
                <a:gd name="T3" fmla="*/ 229 h 229"/>
                <a:gd name="T4" fmla="*/ 0 w 157"/>
                <a:gd name="T5" fmla="*/ 229 h 229"/>
                <a:gd name="T6" fmla="*/ 0 w 157"/>
                <a:gd name="T7" fmla="*/ 0 h 229"/>
                <a:gd name="T8" fmla="*/ 157 w 157"/>
                <a:gd name="T9" fmla="*/ 0 h 229"/>
                <a:gd name="T10" fmla="*/ 157 w 157"/>
                <a:gd name="T11" fmla="*/ 49 h 229"/>
                <a:gd name="T12" fmla="*/ 71 w 157"/>
                <a:gd name="T13" fmla="*/ 49 h 229"/>
                <a:gd name="T14" fmla="*/ 71 w 157"/>
                <a:gd name="T15" fmla="*/ 92 h 229"/>
                <a:gd name="T16" fmla="*/ 151 w 157"/>
                <a:gd name="T17" fmla="*/ 92 h 229"/>
                <a:gd name="T18" fmla="*/ 151 w 157"/>
                <a:gd name="T19" fmla="*/ 142 h 229"/>
                <a:gd name="T20" fmla="*/ 71 w 157"/>
                <a:gd name="T21" fmla="*/ 142 h 229"/>
                <a:gd name="T22" fmla="*/ 71 w 157"/>
                <a:gd name="T23"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7" h="229">
                  <a:moveTo>
                    <a:pt x="71" y="229"/>
                  </a:moveTo>
                  <a:lnTo>
                    <a:pt x="71" y="229"/>
                  </a:lnTo>
                  <a:lnTo>
                    <a:pt x="0" y="229"/>
                  </a:lnTo>
                  <a:lnTo>
                    <a:pt x="0" y="0"/>
                  </a:lnTo>
                  <a:lnTo>
                    <a:pt x="157" y="0"/>
                  </a:lnTo>
                  <a:lnTo>
                    <a:pt x="157" y="49"/>
                  </a:lnTo>
                  <a:lnTo>
                    <a:pt x="71" y="49"/>
                  </a:lnTo>
                  <a:lnTo>
                    <a:pt x="71" y="92"/>
                  </a:lnTo>
                  <a:lnTo>
                    <a:pt x="151" y="92"/>
                  </a:lnTo>
                  <a:lnTo>
                    <a:pt x="151" y="142"/>
                  </a:lnTo>
                  <a:lnTo>
                    <a:pt x="71" y="142"/>
                  </a:lnTo>
                  <a:lnTo>
                    <a:pt x="71"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0" name="Freeform 14"/>
            <p:cNvSpPr>
              <a:spLocks/>
            </p:cNvSpPr>
            <p:nvPr userDrawn="1"/>
          </p:nvSpPr>
          <p:spPr bwMode="auto">
            <a:xfrm>
              <a:off x="6244" y="5056"/>
              <a:ext cx="122" cy="139"/>
            </a:xfrm>
            <a:custGeom>
              <a:avLst/>
              <a:gdLst>
                <a:gd name="T0" fmla="*/ 137 w 202"/>
                <a:gd name="T1" fmla="*/ 229 h 229"/>
                <a:gd name="T2" fmla="*/ 137 w 202"/>
                <a:gd name="T3" fmla="*/ 229 h 229"/>
                <a:gd name="T4" fmla="*/ 65 w 202"/>
                <a:gd name="T5" fmla="*/ 229 h 229"/>
                <a:gd name="T6" fmla="*/ 65 w 202"/>
                <a:gd name="T7" fmla="*/ 50 h 229"/>
                <a:gd name="T8" fmla="*/ 0 w 202"/>
                <a:gd name="T9" fmla="*/ 50 h 229"/>
                <a:gd name="T10" fmla="*/ 0 w 202"/>
                <a:gd name="T11" fmla="*/ 0 h 229"/>
                <a:gd name="T12" fmla="*/ 202 w 202"/>
                <a:gd name="T13" fmla="*/ 0 h 229"/>
                <a:gd name="T14" fmla="*/ 202 w 202"/>
                <a:gd name="T15" fmla="*/ 50 h 229"/>
                <a:gd name="T16" fmla="*/ 137 w 202"/>
                <a:gd name="T17" fmla="*/ 50 h 229"/>
                <a:gd name="T18" fmla="*/ 137 w 202"/>
                <a:gd name="T19"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2" h="229">
                  <a:moveTo>
                    <a:pt x="137" y="229"/>
                  </a:moveTo>
                  <a:lnTo>
                    <a:pt x="137" y="229"/>
                  </a:lnTo>
                  <a:lnTo>
                    <a:pt x="65" y="229"/>
                  </a:lnTo>
                  <a:lnTo>
                    <a:pt x="65" y="50"/>
                  </a:lnTo>
                  <a:lnTo>
                    <a:pt x="0" y="50"/>
                  </a:lnTo>
                  <a:lnTo>
                    <a:pt x="0" y="0"/>
                  </a:lnTo>
                  <a:lnTo>
                    <a:pt x="202" y="0"/>
                  </a:lnTo>
                  <a:lnTo>
                    <a:pt x="202" y="50"/>
                  </a:lnTo>
                  <a:lnTo>
                    <a:pt x="137" y="50"/>
                  </a:lnTo>
                  <a:lnTo>
                    <a:pt x="137"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942159880"/>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Goal Statu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lvl1pPr>
              <a:defRPr/>
            </a:lvl1pPr>
          </a:lstStyle>
          <a:p>
            <a:r>
              <a:rPr lang="pl-PL" smtClean="0"/>
              <a:t>Goal Status</a:t>
            </a:r>
            <a:endParaRPr lang="en-US"/>
          </a:p>
        </p:txBody>
      </p:sp>
      <p:sp>
        <p:nvSpPr>
          <p:cNvPr id="8" name="Symbol zastępczy tekstu 10"/>
          <p:cNvSpPr>
            <a:spLocks noGrp="1"/>
          </p:cNvSpPr>
          <p:nvPr>
            <p:ph type="body" sz="quarter" idx="16" hasCustomPrompt="1"/>
          </p:nvPr>
        </p:nvSpPr>
        <p:spPr>
          <a:xfrm>
            <a:off x="286941" y="2174794"/>
            <a:ext cx="2762250" cy="4030749"/>
          </a:xfrm>
        </p:spPr>
        <p:txBody>
          <a:bodyPr>
            <a:normAutofit/>
          </a:bodyPr>
          <a:lstStyle>
            <a:lvl1pPr marL="0" indent="0">
              <a:buNone/>
              <a:defRPr sz="2000"/>
            </a:lvl1pPr>
          </a:lstStyle>
          <a:p>
            <a:pPr lvl="0"/>
            <a:r>
              <a:rPr lang="pl-PL" smtClean="0"/>
              <a:t>Completed projects</a:t>
            </a:r>
            <a:endParaRPr lang="en-US"/>
          </a:p>
        </p:txBody>
      </p:sp>
      <p:sp>
        <p:nvSpPr>
          <p:cNvPr id="9" name="Symbol zastępczy tekstu 10"/>
          <p:cNvSpPr>
            <a:spLocks noGrp="1"/>
          </p:cNvSpPr>
          <p:nvPr>
            <p:ph type="body" sz="quarter" idx="17" hasCustomPrompt="1"/>
          </p:nvPr>
        </p:nvSpPr>
        <p:spPr>
          <a:xfrm>
            <a:off x="6118160" y="2174794"/>
            <a:ext cx="2762250" cy="4030749"/>
          </a:xfrm>
        </p:spPr>
        <p:txBody>
          <a:bodyPr/>
          <a:lstStyle>
            <a:lvl1pPr marL="0" indent="0">
              <a:buNone/>
              <a:defRPr sz="2000"/>
            </a:lvl1pPr>
          </a:lstStyle>
          <a:p>
            <a:pPr lvl="0"/>
            <a:r>
              <a:rPr lang="pl-PL" smtClean="0"/>
              <a:t>Upcoming projects</a:t>
            </a:r>
            <a:endParaRPr lang="en-US"/>
          </a:p>
        </p:txBody>
      </p:sp>
      <p:sp>
        <p:nvSpPr>
          <p:cNvPr id="10" name="Symbol zastępczy tekstu 10"/>
          <p:cNvSpPr>
            <a:spLocks noGrp="1"/>
          </p:cNvSpPr>
          <p:nvPr>
            <p:ph type="body" sz="quarter" idx="18" hasCustomPrompt="1"/>
          </p:nvPr>
        </p:nvSpPr>
        <p:spPr>
          <a:xfrm>
            <a:off x="3202538" y="2174794"/>
            <a:ext cx="2762250" cy="4030749"/>
          </a:xfrm>
        </p:spPr>
        <p:txBody>
          <a:bodyPr>
            <a:normAutofit/>
          </a:bodyPr>
          <a:lstStyle>
            <a:lvl1pPr marL="0" indent="0">
              <a:buNone/>
              <a:defRPr sz="2000" baseline="0"/>
            </a:lvl1pPr>
          </a:lstStyle>
          <a:p>
            <a:pPr lvl="0"/>
            <a:r>
              <a:rPr lang="pl-PL" smtClean="0"/>
              <a:t>Active projects</a:t>
            </a:r>
            <a:endParaRPr lang="en-US"/>
          </a:p>
        </p:txBody>
      </p:sp>
      <p:sp>
        <p:nvSpPr>
          <p:cNvPr id="11" name="Prostokąt 10"/>
          <p:cNvSpPr/>
          <p:nvPr userDrawn="1"/>
        </p:nvSpPr>
        <p:spPr>
          <a:xfrm>
            <a:off x="286919" y="1421032"/>
            <a:ext cx="2762275" cy="5313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pole tekstowe 11"/>
          <p:cNvSpPr txBox="1"/>
          <p:nvPr userDrawn="1"/>
        </p:nvSpPr>
        <p:spPr>
          <a:xfrm>
            <a:off x="721821" y="1509581"/>
            <a:ext cx="1568250" cy="369332"/>
          </a:xfrm>
          <a:prstGeom prst="rect">
            <a:avLst/>
          </a:prstGeom>
          <a:noFill/>
        </p:spPr>
        <p:txBody>
          <a:bodyPr wrap="none" rtlCol="0">
            <a:spAutoFit/>
          </a:bodyPr>
          <a:lstStyle/>
          <a:p>
            <a:r>
              <a:rPr lang="pl-PL" sz="1800" b="1" smtClean="0">
                <a:solidFill>
                  <a:schemeClr val="bg1"/>
                </a:solidFill>
              </a:rPr>
              <a:t>COMPLETED</a:t>
            </a:r>
            <a:endParaRPr lang="en-US" sz="1800" b="1">
              <a:solidFill>
                <a:schemeClr val="bg1"/>
              </a:solidFill>
            </a:endParaRPr>
          </a:p>
        </p:txBody>
      </p:sp>
      <p:sp>
        <p:nvSpPr>
          <p:cNvPr id="13" name="Prostokąt 12"/>
          <p:cNvSpPr/>
          <p:nvPr userDrawn="1"/>
        </p:nvSpPr>
        <p:spPr>
          <a:xfrm>
            <a:off x="3202515" y="1421032"/>
            <a:ext cx="2762275" cy="5313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4" name="pole tekstowe 13"/>
          <p:cNvSpPr txBox="1"/>
          <p:nvPr userDrawn="1"/>
        </p:nvSpPr>
        <p:spPr>
          <a:xfrm>
            <a:off x="3643947" y="1509581"/>
            <a:ext cx="976742" cy="369332"/>
          </a:xfrm>
          <a:prstGeom prst="rect">
            <a:avLst/>
          </a:prstGeom>
          <a:noFill/>
        </p:spPr>
        <p:txBody>
          <a:bodyPr wrap="none" rtlCol="0">
            <a:spAutoFit/>
          </a:bodyPr>
          <a:lstStyle/>
          <a:p>
            <a:r>
              <a:rPr lang="pl-PL" sz="1800" b="1" smtClean="0">
                <a:solidFill>
                  <a:schemeClr val="bg1"/>
                </a:solidFill>
              </a:rPr>
              <a:t>ACTIVE</a:t>
            </a:r>
            <a:endParaRPr lang="en-US" sz="1800" b="1">
              <a:solidFill>
                <a:schemeClr val="bg1"/>
              </a:solidFill>
            </a:endParaRPr>
          </a:p>
        </p:txBody>
      </p:sp>
      <p:sp>
        <p:nvSpPr>
          <p:cNvPr id="15" name="Prostokąt 14"/>
          <p:cNvSpPr/>
          <p:nvPr userDrawn="1"/>
        </p:nvSpPr>
        <p:spPr>
          <a:xfrm>
            <a:off x="6118162" y="1421032"/>
            <a:ext cx="2762275" cy="53134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pole tekstowe 15"/>
          <p:cNvSpPr txBox="1"/>
          <p:nvPr userDrawn="1"/>
        </p:nvSpPr>
        <p:spPr>
          <a:xfrm>
            <a:off x="6523004" y="1509581"/>
            <a:ext cx="1480085" cy="369332"/>
          </a:xfrm>
          <a:prstGeom prst="rect">
            <a:avLst/>
          </a:prstGeom>
          <a:noFill/>
        </p:spPr>
        <p:txBody>
          <a:bodyPr wrap="none" rtlCol="0">
            <a:spAutoFit/>
          </a:bodyPr>
          <a:lstStyle/>
          <a:p>
            <a:r>
              <a:rPr lang="pl-PL" sz="1800" b="1" smtClean="0">
                <a:solidFill>
                  <a:schemeClr val="bg1"/>
                </a:solidFill>
              </a:rPr>
              <a:t>UPCOMING</a:t>
            </a:r>
            <a:endParaRPr lang="en-US" sz="1800" b="1">
              <a:solidFill>
                <a:schemeClr val="bg1"/>
              </a:solidFill>
            </a:endParaRPr>
          </a:p>
        </p:txBody>
      </p:sp>
      <p:pic>
        <p:nvPicPr>
          <p:cNvPr id="6" name="Obraz 5"/>
          <p:cNvPicPr>
            <a:picLocks noChangeAspect="1"/>
          </p:cNvPicPr>
          <p:nvPr userDrawn="1"/>
        </p:nvPicPr>
        <p:blipFill>
          <a:blip r:embed="rId2"/>
          <a:stretch>
            <a:fillRect/>
          </a:stretch>
        </p:blipFill>
        <p:spPr>
          <a:xfrm>
            <a:off x="6239625" y="1578756"/>
            <a:ext cx="205779" cy="215882"/>
          </a:xfrm>
          <a:prstGeom prst="rect">
            <a:avLst/>
          </a:prstGeom>
        </p:spPr>
      </p:pic>
      <p:pic>
        <p:nvPicPr>
          <p:cNvPr id="7" name="Obraz 6"/>
          <p:cNvPicPr>
            <a:picLocks noChangeAspect="1"/>
          </p:cNvPicPr>
          <p:nvPr userDrawn="1"/>
        </p:nvPicPr>
        <p:blipFill>
          <a:blip r:embed="rId3"/>
          <a:stretch>
            <a:fillRect/>
          </a:stretch>
        </p:blipFill>
        <p:spPr>
          <a:xfrm>
            <a:off x="425049" y="1556141"/>
            <a:ext cx="226223" cy="238498"/>
          </a:xfrm>
          <a:prstGeom prst="rect">
            <a:avLst/>
          </a:prstGeom>
        </p:spPr>
      </p:pic>
      <p:pic>
        <p:nvPicPr>
          <p:cNvPr id="17" name="Obraz 16"/>
          <p:cNvPicPr>
            <a:picLocks noChangeAspect="1"/>
          </p:cNvPicPr>
          <p:nvPr userDrawn="1"/>
        </p:nvPicPr>
        <p:blipFill>
          <a:blip r:embed="rId4"/>
          <a:stretch>
            <a:fillRect/>
          </a:stretch>
        </p:blipFill>
        <p:spPr>
          <a:xfrm>
            <a:off x="3323322" y="1509585"/>
            <a:ext cx="224784" cy="323373"/>
          </a:xfrm>
          <a:prstGeom prst="rect">
            <a:avLst/>
          </a:prstGeom>
        </p:spPr>
      </p:pic>
    </p:spTree>
    <p:extLst>
      <p:ext uri="{BB962C8B-B14F-4D97-AF65-F5344CB8AC3E}">
        <p14:creationId xmlns:p14="http://schemas.microsoft.com/office/powerpoint/2010/main" val="907922287"/>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Goal Timeline">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lvl1pPr>
              <a:defRPr/>
            </a:lvl1pPr>
          </a:lstStyle>
          <a:p>
            <a:r>
              <a:rPr lang="pl-PL" smtClean="0"/>
              <a:t>Goal Timeline</a:t>
            </a:r>
            <a:endParaRPr lang="en-US"/>
          </a:p>
        </p:txBody>
      </p:sp>
      <p:sp>
        <p:nvSpPr>
          <p:cNvPr id="11" name="Prostokąt 10"/>
          <p:cNvSpPr/>
          <p:nvPr userDrawn="1"/>
        </p:nvSpPr>
        <p:spPr>
          <a:xfrm>
            <a:off x="286918" y="1421032"/>
            <a:ext cx="535784" cy="5313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7" name="Symbol zastępczy tekstu 10"/>
          <p:cNvSpPr>
            <a:spLocks noGrp="1"/>
          </p:cNvSpPr>
          <p:nvPr>
            <p:ph type="body" sz="quarter" idx="19" hasCustomPrompt="1"/>
          </p:nvPr>
        </p:nvSpPr>
        <p:spPr>
          <a:xfrm>
            <a:off x="6326156" y="1421032"/>
            <a:ext cx="2554255" cy="1505053"/>
          </a:xfrm>
        </p:spPr>
        <p:txBody>
          <a:bodyPr>
            <a:normAutofit/>
          </a:bodyPr>
          <a:lstStyle>
            <a:lvl1pPr marL="0" indent="0">
              <a:buNone/>
              <a:defRPr sz="2000"/>
            </a:lvl1pPr>
          </a:lstStyle>
          <a:p>
            <a:pPr lvl="0"/>
            <a:r>
              <a:rPr lang="pl-PL" smtClean="0"/>
              <a:t>Completed projects</a:t>
            </a:r>
            <a:endParaRPr lang="en-US"/>
          </a:p>
        </p:txBody>
      </p:sp>
      <p:sp>
        <p:nvSpPr>
          <p:cNvPr id="18" name="Symbol zastępczy tekstu 10"/>
          <p:cNvSpPr>
            <a:spLocks noGrp="1"/>
          </p:cNvSpPr>
          <p:nvPr>
            <p:ph type="body" sz="quarter" idx="20" hasCustomPrompt="1"/>
          </p:nvPr>
        </p:nvSpPr>
        <p:spPr>
          <a:xfrm>
            <a:off x="6326156" y="4712870"/>
            <a:ext cx="2554255" cy="1505053"/>
          </a:xfrm>
        </p:spPr>
        <p:txBody>
          <a:bodyPr/>
          <a:lstStyle>
            <a:lvl1pPr marL="0" indent="0">
              <a:buNone/>
              <a:defRPr sz="2000"/>
            </a:lvl1pPr>
          </a:lstStyle>
          <a:p>
            <a:pPr lvl="0"/>
            <a:r>
              <a:rPr lang="pl-PL" smtClean="0"/>
              <a:t>Upcoming projects</a:t>
            </a:r>
            <a:endParaRPr lang="en-US"/>
          </a:p>
        </p:txBody>
      </p:sp>
      <p:sp>
        <p:nvSpPr>
          <p:cNvPr id="19" name="Symbol zastępczy tekstu 10"/>
          <p:cNvSpPr>
            <a:spLocks noGrp="1"/>
          </p:cNvSpPr>
          <p:nvPr>
            <p:ph type="body" sz="quarter" idx="21" hasCustomPrompt="1"/>
          </p:nvPr>
        </p:nvSpPr>
        <p:spPr>
          <a:xfrm>
            <a:off x="6326156" y="3066951"/>
            <a:ext cx="2554255" cy="1505053"/>
          </a:xfrm>
        </p:spPr>
        <p:txBody>
          <a:bodyPr>
            <a:normAutofit/>
          </a:bodyPr>
          <a:lstStyle>
            <a:lvl1pPr marL="0" indent="0">
              <a:buNone/>
              <a:defRPr sz="2000" baseline="0"/>
            </a:lvl1pPr>
          </a:lstStyle>
          <a:p>
            <a:pPr lvl="0"/>
            <a:r>
              <a:rPr lang="pl-PL" smtClean="0"/>
              <a:t>Active projects</a:t>
            </a:r>
            <a:endParaRPr lang="en-US"/>
          </a:p>
        </p:txBody>
      </p:sp>
      <p:sp>
        <p:nvSpPr>
          <p:cNvPr id="25" name="Prostokąt 24"/>
          <p:cNvSpPr/>
          <p:nvPr userDrawn="1"/>
        </p:nvSpPr>
        <p:spPr>
          <a:xfrm>
            <a:off x="286916" y="3061199"/>
            <a:ext cx="535785" cy="531341"/>
          </a:xfrm>
          <a:prstGeom prst="rect">
            <a:avLst/>
          </a:prstGeom>
          <a:solidFill>
            <a:srgbClr val="EB57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6" name="Prostokąt 25"/>
          <p:cNvSpPr/>
          <p:nvPr userDrawn="1"/>
        </p:nvSpPr>
        <p:spPr>
          <a:xfrm>
            <a:off x="286917" y="4712870"/>
            <a:ext cx="535786" cy="53134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7" name="Symbol zastępczy tekstu 10"/>
          <p:cNvSpPr>
            <a:spLocks noGrp="1"/>
          </p:cNvSpPr>
          <p:nvPr>
            <p:ph type="body" sz="quarter" idx="22" hasCustomPrompt="1"/>
          </p:nvPr>
        </p:nvSpPr>
        <p:spPr>
          <a:xfrm>
            <a:off x="3574430" y="1421032"/>
            <a:ext cx="2554255" cy="1505053"/>
          </a:xfrm>
        </p:spPr>
        <p:txBody>
          <a:bodyPr>
            <a:normAutofit/>
          </a:bodyPr>
          <a:lstStyle>
            <a:lvl1pPr marL="0" indent="0">
              <a:buNone/>
              <a:defRPr sz="2000"/>
            </a:lvl1pPr>
          </a:lstStyle>
          <a:p>
            <a:pPr lvl="0"/>
            <a:r>
              <a:rPr lang="pl-PL" smtClean="0"/>
              <a:t>Completed projects</a:t>
            </a:r>
            <a:endParaRPr lang="en-US"/>
          </a:p>
        </p:txBody>
      </p:sp>
      <p:sp>
        <p:nvSpPr>
          <p:cNvPr id="28" name="Symbol zastępczy tekstu 10"/>
          <p:cNvSpPr>
            <a:spLocks noGrp="1"/>
          </p:cNvSpPr>
          <p:nvPr>
            <p:ph type="body" sz="quarter" idx="23" hasCustomPrompt="1"/>
          </p:nvPr>
        </p:nvSpPr>
        <p:spPr>
          <a:xfrm>
            <a:off x="3574430" y="4712870"/>
            <a:ext cx="2554255" cy="1505053"/>
          </a:xfrm>
        </p:spPr>
        <p:txBody>
          <a:bodyPr/>
          <a:lstStyle>
            <a:lvl1pPr marL="0" indent="0">
              <a:buNone/>
              <a:defRPr sz="2000"/>
            </a:lvl1pPr>
          </a:lstStyle>
          <a:p>
            <a:pPr lvl="0"/>
            <a:r>
              <a:rPr lang="pl-PL" smtClean="0"/>
              <a:t>Upcoming projects</a:t>
            </a:r>
            <a:endParaRPr lang="en-US"/>
          </a:p>
        </p:txBody>
      </p:sp>
      <p:sp>
        <p:nvSpPr>
          <p:cNvPr id="29" name="Symbol zastępczy tekstu 10"/>
          <p:cNvSpPr>
            <a:spLocks noGrp="1"/>
          </p:cNvSpPr>
          <p:nvPr>
            <p:ph type="body" sz="quarter" idx="24" hasCustomPrompt="1"/>
          </p:nvPr>
        </p:nvSpPr>
        <p:spPr>
          <a:xfrm>
            <a:off x="3574430" y="3066951"/>
            <a:ext cx="2554255" cy="1505053"/>
          </a:xfrm>
        </p:spPr>
        <p:txBody>
          <a:bodyPr>
            <a:normAutofit/>
          </a:bodyPr>
          <a:lstStyle>
            <a:lvl1pPr marL="0" indent="0">
              <a:buNone/>
              <a:defRPr sz="2000" baseline="0"/>
            </a:lvl1pPr>
          </a:lstStyle>
          <a:p>
            <a:pPr lvl="0"/>
            <a:r>
              <a:rPr lang="pl-PL" smtClean="0"/>
              <a:t>Active projects</a:t>
            </a:r>
            <a:endParaRPr lang="en-US"/>
          </a:p>
        </p:txBody>
      </p:sp>
      <p:sp>
        <p:nvSpPr>
          <p:cNvPr id="30" name="Symbol zastępczy tekstu 10"/>
          <p:cNvSpPr>
            <a:spLocks noGrp="1"/>
          </p:cNvSpPr>
          <p:nvPr>
            <p:ph type="body" sz="quarter" idx="25" hasCustomPrompt="1"/>
          </p:nvPr>
        </p:nvSpPr>
        <p:spPr>
          <a:xfrm>
            <a:off x="822703" y="1421032"/>
            <a:ext cx="2554255" cy="1505053"/>
          </a:xfrm>
        </p:spPr>
        <p:txBody>
          <a:bodyPr>
            <a:normAutofit/>
          </a:bodyPr>
          <a:lstStyle>
            <a:lvl1pPr marL="0" indent="0">
              <a:buNone/>
              <a:defRPr sz="2000"/>
            </a:lvl1pPr>
          </a:lstStyle>
          <a:p>
            <a:pPr lvl="0"/>
            <a:r>
              <a:rPr lang="pl-PL" smtClean="0"/>
              <a:t>Completed projects</a:t>
            </a:r>
            <a:endParaRPr lang="en-US"/>
          </a:p>
        </p:txBody>
      </p:sp>
      <p:sp>
        <p:nvSpPr>
          <p:cNvPr id="31" name="Symbol zastępczy tekstu 10"/>
          <p:cNvSpPr>
            <a:spLocks noGrp="1"/>
          </p:cNvSpPr>
          <p:nvPr>
            <p:ph type="body" sz="quarter" idx="26" hasCustomPrompt="1"/>
          </p:nvPr>
        </p:nvSpPr>
        <p:spPr>
          <a:xfrm>
            <a:off x="822703" y="4712870"/>
            <a:ext cx="2554255" cy="1505053"/>
          </a:xfrm>
        </p:spPr>
        <p:txBody>
          <a:bodyPr/>
          <a:lstStyle>
            <a:lvl1pPr marL="0" indent="0">
              <a:buNone/>
              <a:defRPr sz="2000"/>
            </a:lvl1pPr>
          </a:lstStyle>
          <a:p>
            <a:pPr lvl="0"/>
            <a:r>
              <a:rPr lang="pl-PL" smtClean="0"/>
              <a:t>Upcoming projects</a:t>
            </a:r>
            <a:endParaRPr lang="en-US"/>
          </a:p>
        </p:txBody>
      </p:sp>
      <p:sp>
        <p:nvSpPr>
          <p:cNvPr id="32" name="Symbol zastępczy tekstu 10"/>
          <p:cNvSpPr>
            <a:spLocks noGrp="1"/>
          </p:cNvSpPr>
          <p:nvPr>
            <p:ph type="body" sz="quarter" idx="27" hasCustomPrompt="1"/>
          </p:nvPr>
        </p:nvSpPr>
        <p:spPr>
          <a:xfrm>
            <a:off x="822703" y="3066951"/>
            <a:ext cx="2554255" cy="1505053"/>
          </a:xfrm>
        </p:spPr>
        <p:txBody>
          <a:bodyPr>
            <a:normAutofit/>
          </a:bodyPr>
          <a:lstStyle>
            <a:lvl1pPr marL="0" indent="0">
              <a:buNone/>
              <a:defRPr sz="2000" baseline="0"/>
            </a:lvl1pPr>
          </a:lstStyle>
          <a:p>
            <a:pPr lvl="0"/>
            <a:r>
              <a:rPr lang="pl-PL" smtClean="0"/>
              <a:t>Active projects</a:t>
            </a:r>
            <a:endParaRPr lang="en-US"/>
          </a:p>
        </p:txBody>
      </p:sp>
      <p:pic>
        <p:nvPicPr>
          <p:cNvPr id="39" name="Obraz 38"/>
          <p:cNvPicPr>
            <a:picLocks noChangeAspect="1"/>
          </p:cNvPicPr>
          <p:nvPr userDrawn="1"/>
        </p:nvPicPr>
        <p:blipFill>
          <a:blip r:embed="rId2"/>
          <a:stretch>
            <a:fillRect/>
          </a:stretch>
        </p:blipFill>
        <p:spPr>
          <a:xfrm>
            <a:off x="392896" y="4870594"/>
            <a:ext cx="161912" cy="215882"/>
          </a:xfrm>
          <a:prstGeom prst="rect">
            <a:avLst/>
          </a:prstGeom>
        </p:spPr>
      </p:pic>
      <p:pic>
        <p:nvPicPr>
          <p:cNvPr id="40" name="Obraz 39"/>
          <p:cNvPicPr>
            <a:picLocks noChangeAspect="1"/>
          </p:cNvPicPr>
          <p:nvPr userDrawn="1"/>
        </p:nvPicPr>
        <p:blipFill>
          <a:blip r:embed="rId3"/>
          <a:stretch>
            <a:fillRect/>
          </a:stretch>
        </p:blipFill>
        <p:spPr>
          <a:xfrm>
            <a:off x="363187" y="1556141"/>
            <a:ext cx="226223" cy="238498"/>
          </a:xfrm>
          <a:prstGeom prst="rect">
            <a:avLst/>
          </a:prstGeom>
        </p:spPr>
      </p:pic>
      <p:pic>
        <p:nvPicPr>
          <p:cNvPr id="41" name="Obraz 40"/>
          <p:cNvPicPr>
            <a:picLocks noChangeAspect="1"/>
          </p:cNvPicPr>
          <p:nvPr userDrawn="1"/>
        </p:nvPicPr>
        <p:blipFill>
          <a:blip r:embed="rId4"/>
          <a:stretch>
            <a:fillRect/>
          </a:stretch>
        </p:blipFill>
        <p:spPr>
          <a:xfrm>
            <a:off x="364624" y="3165182"/>
            <a:ext cx="224784" cy="323373"/>
          </a:xfrm>
          <a:prstGeom prst="rect">
            <a:avLst/>
          </a:prstGeom>
        </p:spPr>
      </p:pic>
      <p:sp>
        <p:nvSpPr>
          <p:cNvPr id="4" name="Symbol zastępczy tekstu 3"/>
          <p:cNvSpPr>
            <a:spLocks noGrp="1"/>
          </p:cNvSpPr>
          <p:nvPr>
            <p:ph type="body" sz="quarter" idx="28" hasCustomPrompt="1"/>
          </p:nvPr>
        </p:nvSpPr>
        <p:spPr>
          <a:xfrm>
            <a:off x="2701529" y="1048974"/>
            <a:ext cx="675084" cy="301625"/>
          </a:xfrm>
        </p:spPr>
        <p:txBody>
          <a:bodyPr>
            <a:noAutofit/>
          </a:bodyPr>
          <a:lstStyle>
            <a:lvl1pPr marL="0" indent="0" algn="r">
              <a:buNone/>
              <a:defRPr sz="1100" b="1">
                <a:solidFill>
                  <a:schemeClr val="accent6"/>
                </a:solidFill>
              </a:defRPr>
            </a:lvl1pPr>
          </a:lstStyle>
          <a:p>
            <a:pPr lvl="0"/>
            <a:r>
              <a:rPr lang="pl-PL" sz="1400" smtClean="0"/>
              <a:t>YEAR</a:t>
            </a:r>
            <a:endParaRPr lang="en-US"/>
          </a:p>
        </p:txBody>
      </p:sp>
      <p:sp>
        <p:nvSpPr>
          <p:cNvPr id="20" name="Symbol zastępczy tekstu 3"/>
          <p:cNvSpPr>
            <a:spLocks noGrp="1"/>
          </p:cNvSpPr>
          <p:nvPr>
            <p:ph type="body" sz="quarter" idx="29" hasCustomPrompt="1"/>
          </p:nvPr>
        </p:nvSpPr>
        <p:spPr>
          <a:xfrm>
            <a:off x="5453598" y="1048974"/>
            <a:ext cx="675084" cy="301625"/>
          </a:xfrm>
        </p:spPr>
        <p:txBody>
          <a:bodyPr>
            <a:noAutofit/>
          </a:bodyPr>
          <a:lstStyle>
            <a:lvl1pPr marL="0" indent="0" algn="r">
              <a:buNone/>
              <a:defRPr sz="1100" b="1">
                <a:solidFill>
                  <a:schemeClr val="accent6"/>
                </a:solidFill>
              </a:defRPr>
            </a:lvl1pPr>
          </a:lstStyle>
          <a:p>
            <a:pPr lvl="0"/>
            <a:r>
              <a:rPr lang="pl-PL" sz="1400" smtClean="0"/>
              <a:t>YEAR</a:t>
            </a:r>
            <a:endParaRPr lang="en-US"/>
          </a:p>
        </p:txBody>
      </p:sp>
      <p:sp>
        <p:nvSpPr>
          <p:cNvPr id="21" name="Symbol zastępczy tekstu 3"/>
          <p:cNvSpPr>
            <a:spLocks noGrp="1"/>
          </p:cNvSpPr>
          <p:nvPr>
            <p:ph type="body" sz="quarter" idx="30" hasCustomPrompt="1"/>
          </p:nvPr>
        </p:nvSpPr>
        <p:spPr>
          <a:xfrm>
            <a:off x="8205325" y="1048974"/>
            <a:ext cx="675084" cy="301625"/>
          </a:xfrm>
        </p:spPr>
        <p:txBody>
          <a:bodyPr>
            <a:noAutofit/>
          </a:bodyPr>
          <a:lstStyle>
            <a:lvl1pPr marL="0" indent="0" algn="r">
              <a:buNone/>
              <a:defRPr sz="1100" b="1">
                <a:solidFill>
                  <a:schemeClr val="accent6"/>
                </a:solidFill>
              </a:defRPr>
            </a:lvl1pPr>
          </a:lstStyle>
          <a:p>
            <a:pPr lvl="0"/>
            <a:r>
              <a:rPr lang="pl-PL" sz="1400" smtClean="0"/>
              <a:t>YEAR</a:t>
            </a:r>
            <a:endParaRPr lang="en-US"/>
          </a:p>
        </p:txBody>
      </p:sp>
    </p:spTree>
    <p:extLst>
      <p:ext uri="{BB962C8B-B14F-4D97-AF65-F5344CB8AC3E}">
        <p14:creationId xmlns:p14="http://schemas.microsoft.com/office/powerpoint/2010/main" val="3777155567"/>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1">
    <p:spTree>
      <p:nvGrpSpPr>
        <p:cNvPr id="1" name=""/>
        <p:cNvGrpSpPr/>
        <p:nvPr/>
      </p:nvGrpSpPr>
      <p:grpSpPr>
        <a:xfrm>
          <a:off x="0" y="0"/>
          <a:ext cx="0" cy="0"/>
          <a:chOff x="0" y="0"/>
          <a:chExt cx="0" cy="0"/>
        </a:xfrm>
      </p:grpSpPr>
      <p:sp>
        <p:nvSpPr>
          <p:cNvPr id="3" name="Prostokąt 2"/>
          <p:cNvSpPr/>
          <p:nvPr userDrawn="1"/>
        </p:nvSpPr>
        <p:spPr>
          <a:xfrm>
            <a:off x="4644829" y="0"/>
            <a:ext cx="4499174" cy="6858000"/>
          </a:xfrm>
          <a:prstGeom prst="rect">
            <a:avLst/>
          </a:prstGeom>
          <a:gradFill flip="none" rotWithShape="1">
            <a:gsLst>
              <a:gs pos="0">
                <a:srgbClr val="0C2F5A"/>
              </a:gs>
              <a:gs pos="40000">
                <a:srgbClr val="032448"/>
              </a:gs>
              <a:gs pos="100000">
                <a:schemeClr val="accent6">
                  <a:lumMod val="60000"/>
                </a:schemeClr>
              </a:gs>
            </a:gsLst>
            <a:path path="circle">
              <a:fillToRect t="100000" r="100000"/>
            </a:path>
            <a:tileRect l="-100000" b="-10000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ln>
                <a:noFill/>
              </a:ln>
              <a:solidFill>
                <a:schemeClr val="bg1"/>
              </a:solidFill>
            </a:endParaRPr>
          </a:p>
        </p:txBody>
      </p:sp>
      <p:sp>
        <p:nvSpPr>
          <p:cNvPr id="2" name="Tytuł 1"/>
          <p:cNvSpPr>
            <a:spLocks noGrp="1"/>
          </p:cNvSpPr>
          <p:nvPr>
            <p:ph type="title" hasCustomPrompt="1"/>
          </p:nvPr>
        </p:nvSpPr>
        <p:spPr>
          <a:xfrm>
            <a:off x="286917" y="2955779"/>
            <a:ext cx="3976858" cy="946442"/>
          </a:xfrm>
        </p:spPr>
        <p:txBody>
          <a:bodyPr/>
          <a:lstStyle>
            <a:lvl1pPr>
              <a:lnSpc>
                <a:spcPct val="100000"/>
              </a:lnSpc>
              <a:spcBef>
                <a:spcPts val="600"/>
              </a:spcBef>
              <a:spcAft>
                <a:spcPts val="600"/>
              </a:spcAft>
              <a:defRPr>
                <a:solidFill>
                  <a:schemeClr val="accent3">
                    <a:lumMod val="75000"/>
                  </a:schemeClr>
                </a:solidFill>
              </a:defRPr>
            </a:lvl1pPr>
          </a:lstStyle>
          <a:p>
            <a:r>
              <a:rPr lang="pl-PL" dirty="0" smtClean="0"/>
              <a:t>EDIT TITLE</a:t>
            </a:r>
            <a:endParaRPr lang="en-US" dirty="0"/>
          </a:p>
        </p:txBody>
      </p:sp>
      <p:sp>
        <p:nvSpPr>
          <p:cNvPr id="34" name="Symbol zastępczy tekstu 33"/>
          <p:cNvSpPr>
            <a:spLocks noGrp="1"/>
          </p:cNvSpPr>
          <p:nvPr>
            <p:ph type="body" sz="quarter" idx="10" hasCustomPrompt="1"/>
          </p:nvPr>
        </p:nvSpPr>
        <p:spPr>
          <a:xfrm>
            <a:off x="286943" y="3958416"/>
            <a:ext cx="3987106" cy="828675"/>
          </a:xfrm>
        </p:spPr>
        <p:txBody>
          <a:bodyPr>
            <a:normAutofit/>
          </a:bodyPr>
          <a:lstStyle>
            <a:lvl1pPr marL="0" indent="0">
              <a:buNone/>
              <a:defRPr sz="1800">
                <a:solidFill>
                  <a:srgbClr val="1B2E5B"/>
                </a:solidFill>
              </a:defRPr>
            </a:lvl1pPr>
            <a:lvl2pPr marL="325792" indent="0">
              <a:buNone/>
              <a:defRPr/>
            </a:lvl2pPr>
            <a:lvl3pPr marL="782980" indent="0">
              <a:buNone/>
              <a:defRPr/>
            </a:lvl3pPr>
            <a:lvl4pPr marL="1240169" indent="0">
              <a:buNone/>
              <a:defRPr/>
            </a:lvl4pPr>
            <a:lvl5pPr marL="1697358" indent="0">
              <a:buNone/>
              <a:defRPr/>
            </a:lvl5pPr>
          </a:lstStyle>
          <a:p>
            <a:pPr lvl="0"/>
            <a:r>
              <a:rPr lang="pl-PL" dirty="0" smtClean="0"/>
              <a:t>Edit text</a:t>
            </a:r>
          </a:p>
        </p:txBody>
      </p:sp>
      <p:grpSp>
        <p:nvGrpSpPr>
          <p:cNvPr id="35" name="Group 4"/>
          <p:cNvGrpSpPr>
            <a:grpSpLocks noChangeAspect="1"/>
          </p:cNvGrpSpPr>
          <p:nvPr userDrawn="1"/>
        </p:nvGrpSpPr>
        <p:grpSpPr bwMode="auto">
          <a:xfrm>
            <a:off x="6521143" y="5208887"/>
            <a:ext cx="684861" cy="632179"/>
            <a:chOff x="5779" y="5058"/>
            <a:chExt cx="624" cy="576"/>
          </a:xfrm>
        </p:grpSpPr>
        <p:sp>
          <p:nvSpPr>
            <p:cNvPr id="36" name="AutoShape 3"/>
            <p:cNvSpPr>
              <a:spLocks noChangeAspect="1" noChangeArrowheads="1" noTextEdit="1"/>
            </p:cNvSpPr>
            <p:nvPr userDrawn="1"/>
          </p:nvSpPr>
          <p:spPr bwMode="auto">
            <a:xfrm>
              <a:off x="5779" y="5058"/>
              <a:ext cx="624" cy="57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7" name="Freeform 5"/>
            <p:cNvSpPr>
              <a:spLocks/>
            </p:cNvSpPr>
            <p:nvPr userDrawn="1"/>
          </p:nvSpPr>
          <p:spPr bwMode="auto">
            <a:xfrm>
              <a:off x="5779" y="5429"/>
              <a:ext cx="154" cy="208"/>
            </a:xfrm>
            <a:custGeom>
              <a:avLst/>
              <a:gdLst>
                <a:gd name="T0" fmla="*/ 167 w 253"/>
                <a:gd name="T1" fmla="*/ 343 h 343"/>
                <a:gd name="T2" fmla="*/ 167 w 253"/>
                <a:gd name="T3" fmla="*/ 343 h 343"/>
                <a:gd name="T4" fmla="*/ 160 w 253"/>
                <a:gd name="T5" fmla="*/ 337 h 343"/>
                <a:gd name="T6" fmla="*/ 69 w 253"/>
                <a:gd name="T7" fmla="*/ 90 h 343"/>
                <a:gd name="T8" fmla="*/ 62 w 253"/>
                <a:gd name="T9" fmla="*/ 79 h 343"/>
                <a:gd name="T10" fmla="*/ 58 w 253"/>
                <a:gd name="T11" fmla="*/ 89 h 343"/>
                <a:gd name="T12" fmla="*/ 58 w 253"/>
                <a:gd name="T13" fmla="*/ 338 h 343"/>
                <a:gd name="T14" fmla="*/ 53 w 253"/>
                <a:gd name="T15" fmla="*/ 343 h 343"/>
                <a:gd name="T16" fmla="*/ 5 w 253"/>
                <a:gd name="T17" fmla="*/ 343 h 343"/>
                <a:gd name="T18" fmla="*/ 0 w 253"/>
                <a:gd name="T19" fmla="*/ 338 h 343"/>
                <a:gd name="T20" fmla="*/ 0 w 253"/>
                <a:gd name="T21" fmla="*/ 5 h 343"/>
                <a:gd name="T22" fmla="*/ 5 w 253"/>
                <a:gd name="T23" fmla="*/ 0 h 343"/>
                <a:gd name="T24" fmla="*/ 91 w 253"/>
                <a:gd name="T25" fmla="*/ 0 h 343"/>
                <a:gd name="T26" fmla="*/ 97 w 253"/>
                <a:gd name="T27" fmla="*/ 6 h 343"/>
                <a:gd name="T28" fmla="*/ 183 w 253"/>
                <a:gd name="T29" fmla="*/ 245 h 343"/>
                <a:gd name="T30" fmla="*/ 189 w 253"/>
                <a:gd name="T31" fmla="*/ 253 h 343"/>
                <a:gd name="T32" fmla="*/ 193 w 253"/>
                <a:gd name="T33" fmla="*/ 248 h 343"/>
                <a:gd name="T34" fmla="*/ 193 w 253"/>
                <a:gd name="T35" fmla="*/ 5 h 343"/>
                <a:gd name="T36" fmla="*/ 198 w 253"/>
                <a:gd name="T37" fmla="*/ 0 h 343"/>
                <a:gd name="T38" fmla="*/ 248 w 253"/>
                <a:gd name="T39" fmla="*/ 0 h 343"/>
                <a:gd name="T40" fmla="*/ 253 w 253"/>
                <a:gd name="T41" fmla="*/ 5 h 343"/>
                <a:gd name="T42" fmla="*/ 253 w 253"/>
                <a:gd name="T43" fmla="*/ 338 h 343"/>
                <a:gd name="T44" fmla="*/ 248 w 253"/>
                <a:gd name="T45" fmla="*/ 343 h 343"/>
                <a:gd name="T46" fmla="*/ 167 w 253"/>
                <a:gd name="T47" fmla="*/ 343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53" h="343">
                  <a:moveTo>
                    <a:pt x="167" y="343"/>
                  </a:moveTo>
                  <a:lnTo>
                    <a:pt x="167" y="343"/>
                  </a:lnTo>
                  <a:cubicBezTo>
                    <a:pt x="163" y="343"/>
                    <a:pt x="162" y="341"/>
                    <a:pt x="160" y="337"/>
                  </a:cubicBezTo>
                  <a:lnTo>
                    <a:pt x="69" y="90"/>
                  </a:lnTo>
                  <a:cubicBezTo>
                    <a:pt x="66" y="83"/>
                    <a:pt x="65" y="79"/>
                    <a:pt x="62" y="79"/>
                  </a:cubicBezTo>
                  <a:cubicBezTo>
                    <a:pt x="59" y="79"/>
                    <a:pt x="58" y="80"/>
                    <a:pt x="58" y="89"/>
                  </a:cubicBezTo>
                  <a:lnTo>
                    <a:pt x="58" y="338"/>
                  </a:lnTo>
                  <a:lnTo>
                    <a:pt x="53" y="343"/>
                  </a:lnTo>
                  <a:lnTo>
                    <a:pt x="5" y="343"/>
                  </a:lnTo>
                  <a:lnTo>
                    <a:pt x="0" y="338"/>
                  </a:lnTo>
                  <a:lnTo>
                    <a:pt x="0" y="5"/>
                  </a:lnTo>
                  <a:lnTo>
                    <a:pt x="5" y="0"/>
                  </a:lnTo>
                  <a:lnTo>
                    <a:pt x="91" y="0"/>
                  </a:lnTo>
                  <a:cubicBezTo>
                    <a:pt x="94" y="0"/>
                    <a:pt x="96" y="2"/>
                    <a:pt x="97" y="6"/>
                  </a:cubicBezTo>
                  <a:lnTo>
                    <a:pt x="183" y="245"/>
                  </a:lnTo>
                  <a:cubicBezTo>
                    <a:pt x="186" y="252"/>
                    <a:pt x="187" y="253"/>
                    <a:pt x="189" y="253"/>
                  </a:cubicBezTo>
                  <a:cubicBezTo>
                    <a:pt x="192" y="253"/>
                    <a:pt x="193" y="252"/>
                    <a:pt x="193" y="248"/>
                  </a:cubicBezTo>
                  <a:lnTo>
                    <a:pt x="193" y="5"/>
                  </a:lnTo>
                  <a:lnTo>
                    <a:pt x="198" y="0"/>
                  </a:lnTo>
                  <a:lnTo>
                    <a:pt x="248" y="0"/>
                  </a:lnTo>
                  <a:lnTo>
                    <a:pt x="253" y="5"/>
                  </a:lnTo>
                  <a:lnTo>
                    <a:pt x="253" y="338"/>
                  </a:lnTo>
                  <a:lnTo>
                    <a:pt x="248" y="343"/>
                  </a:lnTo>
                  <a:lnTo>
                    <a:pt x="167" y="343"/>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38" name="Freeform 6"/>
            <p:cNvSpPr>
              <a:spLocks/>
            </p:cNvSpPr>
            <p:nvPr userDrawn="1"/>
          </p:nvSpPr>
          <p:spPr bwMode="auto">
            <a:xfrm>
              <a:off x="5958" y="5429"/>
              <a:ext cx="167" cy="208"/>
            </a:xfrm>
            <a:custGeom>
              <a:avLst/>
              <a:gdLst>
                <a:gd name="T0" fmla="*/ 212 w 274"/>
                <a:gd name="T1" fmla="*/ 0 h 343"/>
                <a:gd name="T2" fmla="*/ 212 w 274"/>
                <a:gd name="T3" fmla="*/ 0 h 343"/>
                <a:gd name="T4" fmla="*/ 271 w 274"/>
                <a:gd name="T5" fmla="*/ 0 h 343"/>
                <a:gd name="T6" fmla="*/ 274 w 274"/>
                <a:gd name="T7" fmla="*/ 5 h 343"/>
                <a:gd name="T8" fmla="*/ 186 w 274"/>
                <a:gd name="T9" fmla="*/ 181 h 343"/>
                <a:gd name="T10" fmla="*/ 168 w 274"/>
                <a:gd name="T11" fmla="*/ 219 h 343"/>
                <a:gd name="T12" fmla="*/ 168 w 274"/>
                <a:gd name="T13" fmla="*/ 338 h 343"/>
                <a:gd name="T14" fmla="*/ 163 w 274"/>
                <a:gd name="T15" fmla="*/ 343 h 343"/>
                <a:gd name="T16" fmla="*/ 106 w 274"/>
                <a:gd name="T17" fmla="*/ 343 h 343"/>
                <a:gd name="T18" fmla="*/ 101 w 274"/>
                <a:gd name="T19" fmla="*/ 338 h 343"/>
                <a:gd name="T20" fmla="*/ 101 w 274"/>
                <a:gd name="T21" fmla="*/ 219 h 343"/>
                <a:gd name="T22" fmla="*/ 86 w 274"/>
                <a:gd name="T23" fmla="*/ 183 h 343"/>
                <a:gd name="T24" fmla="*/ 0 w 274"/>
                <a:gd name="T25" fmla="*/ 5 h 343"/>
                <a:gd name="T26" fmla="*/ 4 w 274"/>
                <a:gd name="T27" fmla="*/ 0 h 343"/>
                <a:gd name="T28" fmla="*/ 66 w 274"/>
                <a:gd name="T29" fmla="*/ 0 h 343"/>
                <a:gd name="T30" fmla="*/ 73 w 274"/>
                <a:gd name="T31" fmla="*/ 5 h 343"/>
                <a:gd name="T32" fmla="*/ 130 w 274"/>
                <a:gd name="T33" fmla="*/ 139 h 343"/>
                <a:gd name="T34" fmla="*/ 138 w 274"/>
                <a:gd name="T35" fmla="*/ 147 h 343"/>
                <a:gd name="T36" fmla="*/ 146 w 274"/>
                <a:gd name="T37" fmla="*/ 139 h 343"/>
                <a:gd name="T38" fmla="*/ 204 w 274"/>
                <a:gd name="T39" fmla="*/ 5 h 343"/>
                <a:gd name="T40" fmla="*/ 212 w 274"/>
                <a:gd name="T41" fmla="*/ 0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4" h="343">
                  <a:moveTo>
                    <a:pt x="212" y="0"/>
                  </a:moveTo>
                  <a:lnTo>
                    <a:pt x="212" y="0"/>
                  </a:lnTo>
                  <a:lnTo>
                    <a:pt x="271" y="0"/>
                  </a:lnTo>
                  <a:lnTo>
                    <a:pt x="274" y="5"/>
                  </a:lnTo>
                  <a:cubicBezTo>
                    <a:pt x="255" y="48"/>
                    <a:pt x="208" y="141"/>
                    <a:pt x="186" y="181"/>
                  </a:cubicBezTo>
                  <a:cubicBezTo>
                    <a:pt x="172" y="205"/>
                    <a:pt x="168" y="212"/>
                    <a:pt x="168" y="219"/>
                  </a:cubicBezTo>
                  <a:lnTo>
                    <a:pt x="168" y="338"/>
                  </a:lnTo>
                  <a:lnTo>
                    <a:pt x="163" y="343"/>
                  </a:lnTo>
                  <a:lnTo>
                    <a:pt x="106" y="343"/>
                  </a:lnTo>
                  <a:lnTo>
                    <a:pt x="101" y="338"/>
                  </a:lnTo>
                  <a:lnTo>
                    <a:pt x="101" y="219"/>
                  </a:lnTo>
                  <a:cubicBezTo>
                    <a:pt x="101" y="211"/>
                    <a:pt x="98" y="206"/>
                    <a:pt x="86" y="183"/>
                  </a:cubicBezTo>
                  <a:cubicBezTo>
                    <a:pt x="64" y="143"/>
                    <a:pt x="12" y="33"/>
                    <a:pt x="0" y="5"/>
                  </a:cubicBezTo>
                  <a:lnTo>
                    <a:pt x="4" y="0"/>
                  </a:lnTo>
                  <a:lnTo>
                    <a:pt x="66" y="0"/>
                  </a:lnTo>
                  <a:cubicBezTo>
                    <a:pt x="70" y="0"/>
                    <a:pt x="72" y="1"/>
                    <a:pt x="73" y="5"/>
                  </a:cubicBezTo>
                  <a:cubicBezTo>
                    <a:pt x="88" y="42"/>
                    <a:pt x="114" y="104"/>
                    <a:pt x="130" y="139"/>
                  </a:cubicBezTo>
                  <a:cubicBezTo>
                    <a:pt x="134" y="146"/>
                    <a:pt x="135" y="147"/>
                    <a:pt x="138" y="147"/>
                  </a:cubicBezTo>
                  <a:cubicBezTo>
                    <a:pt x="141" y="147"/>
                    <a:pt x="143" y="146"/>
                    <a:pt x="146" y="139"/>
                  </a:cubicBezTo>
                  <a:cubicBezTo>
                    <a:pt x="162" y="107"/>
                    <a:pt x="189" y="44"/>
                    <a:pt x="204" y="5"/>
                  </a:cubicBezTo>
                  <a:cubicBezTo>
                    <a:pt x="206" y="1"/>
                    <a:pt x="209" y="0"/>
                    <a:pt x="212" y="0"/>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39" name="Freeform 7"/>
            <p:cNvSpPr>
              <a:spLocks/>
            </p:cNvSpPr>
            <p:nvPr userDrawn="1"/>
          </p:nvSpPr>
          <p:spPr bwMode="auto">
            <a:xfrm>
              <a:off x="6138" y="5428"/>
              <a:ext cx="120" cy="212"/>
            </a:xfrm>
            <a:custGeom>
              <a:avLst/>
              <a:gdLst>
                <a:gd name="T0" fmla="*/ 114 w 197"/>
                <a:gd name="T1" fmla="*/ 54 h 350"/>
                <a:gd name="T2" fmla="*/ 114 w 197"/>
                <a:gd name="T3" fmla="*/ 54 h 350"/>
                <a:gd name="T4" fmla="*/ 73 w 197"/>
                <a:gd name="T5" fmla="*/ 90 h 350"/>
                <a:gd name="T6" fmla="*/ 133 w 197"/>
                <a:gd name="T7" fmla="*/ 157 h 350"/>
                <a:gd name="T8" fmla="*/ 197 w 197"/>
                <a:gd name="T9" fmla="*/ 258 h 350"/>
                <a:gd name="T10" fmla="*/ 99 w 197"/>
                <a:gd name="T11" fmla="*/ 350 h 350"/>
                <a:gd name="T12" fmla="*/ 4 w 197"/>
                <a:gd name="T13" fmla="*/ 340 h 350"/>
                <a:gd name="T14" fmla="*/ 0 w 197"/>
                <a:gd name="T15" fmla="*/ 336 h 350"/>
                <a:gd name="T16" fmla="*/ 3 w 197"/>
                <a:gd name="T17" fmla="*/ 291 h 350"/>
                <a:gd name="T18" fmla="*/ 7 w 197"/>
                <a:gd name="T19" fmla="*/ 287 h 350"/>
                <a:gd name="T20" fmla="*/ 85 w 197"/>
                <a:gd name="T21" fmla="*/ 294 h 350"/>
                <a:gd name="T22" fmla="*/ 127 w 197"/>
                <a:gd name="T23" fmla="*/ 258 h 350"/>
                <a:gd name="T24" fmla="*/ 56 w 197"/>
                <a:gd name="T25" fmla="*/ 178 h 350"/>
                <a:gd name="T26" fmla="*/ 4 w 197"/>
                <a:gd name="T27" fmla="*/ 87 h 350"/>
                <a:gd name="T28" fmla="*/ 114 w 197"/>
                <a:gd name="T29" fmla="*/ 0 h 350"/>
                <a:gd name="T30" fmla="*/ 192 w 197"/>
                <a:gd name="T31" fmla="*/ 10 h 350"/>
                <a:gd name="T32" fmla="*/ 195 w 197"/>
                <a:gd name="T33" fmla="*/ 15 h 350"/>
                <a:gd name="T34" fmla="*/ 192 w 197"/>
                <a:gd name="T35" fmla="*/ 59 h 350"/>
                <a:gd name="T36" fmla="*/ 189 w 197"/>
                <a:gd name="T37" fmla="*/ 62 h 350"/>
                <a:gd name="T38" fmla="*/ 114 w 197"/>
                <a:gd name="T39" fmla="*/ 54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7" h="350">
                  <a:moveTo>
                    <a:pt x="114" y="54"/>
                  </a:moveTo>
                  <a:lnTo>
                    <a:pt x="114" y="54"/>
                  </a:lnTo>
                  <a:cubicBezTo>
                    <a:pt x="84" y="54"/>
                    <a:pt x="73" y="65"/>
                    <a:pt x="73" y="90"/>
                  </a:cubicBezTo>
                  <a:cubicBezTo>
                    <a:pt x="73" y="110"/>
                    <a:pt x="79" y="119"/>
                    <a:pt x="133" y="157"/>
                  </a:cubicBezTo>
                  <a:cubicBezTo>
                    <a:pt x="175" y="186"/>
                    <a:pt x="197" y="209"/>
                    <a:pt x="197" y="258"/>
                  </a:cubicBezTo>
                  <a:cubicBezTo>
                    <a:pt x="197" y="323"/>
                    <a:pt x="163" y="350"/>
                    <a:pt x="99" y="350"/>
                  </a:cubicBezTo>
                  <a:cubicBezTo>
                    <a:pt x="59" y="350"/>
                    <a:pt x="24" y="345"/>
                    <a:pt x="4" y="340"/>
                  </a:cubicBezTo>
                  <a:lnTo>
                    <a:pt x="0" y="336"/>
                  </a:lnTo>
                  <a:lnTo>
                    <a:pt x="3" y="291"/>
                  </a:lnTo>
                  <a:lnTo>
                    <a:pt x="7" y="287"/>
                  </a:lnTo>
                  <a:cubicBezTo>
                    <a:pt x="32" y="292"/>
                    <a:pt x="58" y="294"/>
                    <a:pt x="85" y="294"/>
                  </a:cubicBezTo>
                  <a:cubicBezTo>
                    <a:pt x="114" y="294"/>
                    <a:pt x="127" y="286"/>
                    <a:pt x="127" y="258"/>
                  </a:cubicBezTo>
                  <a:cubicBezTo>
                    <a:pt x="127" y="239"/>
                    <a:pt x="125" y="230"/>
                    <a:pt x="56" y="178"/>
                  </a:cubicBezTo>
                  <a:cubicBezTo>
                    <a:pt x="13" y="145"/>
                    <a:pt x="4" y="122"/>
                    <a:pt x="4" y="87"/>
                  </a:cubicBezTo>
                  <a:cubicBezTo>
                    <a:pt x="4" y="19"/>
                    <a:pt x="41" y="0"/>
                    <a:pt x="114" y="0"/>
                  </a:cubicBezTo>
                  <a:cubicBezTo>
                    <a:pt x="143" y="0"/>
                    <a:pt x="180" y="5"/>
                    <a:pt x="192" y="10"/>
                  </a:cubicBezTo>
                  <a:lnTo>
                    <a:pt x="195" y="15"/>
                  </a:lnTo>
                  <a:lnTo>
                    <a:pt x="192" y="59"/>
                  </a:lnTo>
                  <a:lnTo>
                    <a:pt x="189" y="62"/>
                  </a:lnTo>
                  <a:cubicBezTo>
                    <a:pt x="170" y="57"/>
                    <a:pt x="136" y="54"/>
                    <a:pt x="114" y="54"/>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0" name="Freeform 8"/>
            <p:cNvSpPr>
              <a:spLocks/>
            </p:cNvSpPr>
            <p:nvPr userDrawn="1"/>
          </p:nvSpPr>
          <p:spPr bwMode="auto">
            <a:xfrm>
              <a:off x="6293" y="5429"/>
              <a:ext cx="121" cy="208"/>
            </a:xfrm>
            <a:custGeom>
              <a:avLst/>
              <a:gdLst>
                <a:gd name="T0" fmla="*/ 0 w 199"/>
                <a:gd name="T1" fmla="*/ 5 h 343"/>
                <a:gd name="T2" fmla="*/ 0 w 199"/>
                <a:gd name="T3" fmla="*/ 5 h 343"/>
                <a:gd name="T4" fmla="*/ 5 w 199"/>
                <a:gd name="T5" fmla="*/ 0 h 343"/>
                <a:gd name="T6" fmla="*/ 190 w 199"/>
                <a:gd name="T7" fmla="*/ 0 h 343"/>
                <a:gd name="T8" fmla="*/ 195 w 199"/>
                <a:gd name="T9" fmla="*/ 5 h 343"/>
                <a:gd name="T10" fmla="*/ 195 w 199"/>
                <a:gd name="T11" fmla="*/ 50 h 343"/>
                <a:gd name="T12" fmla="*/ 190 w 199"/>
                <a:gd name="T13" fmla="*/ 55 h 343"/>
                <a:gd name="T14" fmla="*/ 71 w 199"/>
                <a:gd name="T15" fmla="*/ 55 h 343"/>
                <a:gd name="T16" fmla="*/ 68 w 199"/>
                <a:gd name="T17" fmla="*/ 58 h 343"/>
                <a:gd name="T18" fmla="*/ 68 w 199"/>
                <a:gd name="T19" fmla="*/ 138 h 343"/>
                <a:gd name="T20" fmla="*/ 71 w 199"/>
                <a:gd name="T21" fmla="*/ 141 h 343"/>
                <a:gd name="T22" fmla="*/ 172 w 199"/>
                <a:gd name="T23" fmla="*/ 141 h 343"/>
                <a:gd name="T24" fmla="*/ 177 w 199"/>
                <a:gd name="T25" fmla="*/ 146 h 343"/>
                <a:gd name="T26" fmla="*/ 177 w 199"/>
                <a:gd name="T27" fmla="*/ 188 h 343"/>
                <a:gd name="T28" fmla="*/ 172 w 199"/>
                <a:gd name="T29" fmla="*/ 193 h 343"/>
                <a:gd name="T30" fmla="*/ 71 w 199"/>
                <a:gd name="T31" fmla="*/ 193 h 343"/>
                <a:gd name="T32" fmla="*/ 68 w 199"/>
                <a:gd name="T33" fmla="*/ 196 h 343"/>
                <a:gd name="T34" fmla="*/ 68 w 199"/>
                <a:gd name="T35" fmla="*/ 284 h 343"/>
                <a:gd name="T36" fmla="*/ 71 w 199"/>
                <a:gd name="T37" fmla="*/ 287 h 343"/>
                <a:gd name="T38" fmla="*/ 194 w 199"/>
                <a:gd name="T39" fmla="*/ 287 h 343"/>
                <a:gd name="T40" fmla="*/ 199 w 199"/>
                <a:gd name="T41" fmla="*/ 292 h 343"/>
                <a:gd name="T42" fmla="*/ 199 w 199"/>
                <a:gd name="T43" fmla="*/ 338 h 343"/>
                <a:gd name="T44" fmla="*/ 194 w 199"/>
                <a:gd name="T45" fmla="*/ 343 h 343"/>
                <a:gd name="T46" fmla="*/ 5 w 199"/>
                <a:gd name="T47" fmla="*/ 343 h 343"/>
                <a:gd name="T48" fmla="*/ 0 w 199"/>
                <a:gd name="T49" fmla="*/ 338 h 343"/>
                <a:gd name="T50" fmla="*/ 0 w 199"/>
                <a:gd name="T51" fmla="*/ 5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9" h="343">
                  <a:moveTo>
                    <a:pt x="0" y="5"/>
                  </a:moveTo>
                  <a:lnTo>
                    <a:pt x="0" y="5"/>
                  </a:lnTo>
                  <a:lnTo>
                    <a:pt x="5" y="0"/>
                  </a:lnTo>
                  <a:lnTo>
                    <a:pt x="190" y="0"/>
                  </a:lnTo>
                  <a:lnTo>
                    <a:pt x="195" y="5"/>
                  </a:lnTo>
                  <a:lnTo>
                    <a:pt x="195" y="50"/>
                  </a:lnTo>
                  <a:lnTo>
                    <a:pt x="190" y="55"/>
                  </a:lnTo>
                  <a:lnTo>
                    <a:pt x="71" y="55"/>
                  </a:lnTo>
                  <a:lnTo>
                    <a:pt x="68" y="58"/>
                  </a:lnTo>
                  <a:lnTo>
                    <a:pt x="68" y="138"/>
                  </a:lnTo>
                  <a:lnTo>
                    <a:pt x="71" y="141"/>
                  </a:lnTo>
                  <a:lnTo>
                    <a:pt x="172" y="141"/>
                  </a:lnTo>
                  <a:lnTo>
                    <a:pt x="177" y="146"/>
                  </a:lnTo>
                  <a:lnTo>
                    <a:pt x="177" y="188"/>
                  </a:lnTo>
                  <a:lnTo>
                    <a:pt x="172" y="193"/>
                  </a:lnTo>
                  <a:lnTo>
                    <a:pt x="71" y="193"/>
                  </a:lnTo>
                  <a:lnTo>
                    <a:pt x="68" y="196"/>
                  </a:lnTo>
                  <a:lnTo>
                    <a:pt x="68" y="284"/>
                  </a:lnTo>
                  <a:lnTo>
                    <a:pt x="71" y="287"/>
                  </a:lnTo>
                  <a:lnTo>
                    <a:pt x="194" y="287"/>
                  </a:lnTo>
                  <a:lnTo>
                    <a:pt x="199" y="292"/>
                  </a:lnTo>
                  <a:lnTo>
                    <a:pt x="199" y="338"/>
                  </a:lnTo>
                  <a:lnTo>
                    <a:pt x="194" y="343"/>
                  </a:lnTo>
                  <a:lnTo>
                    <a:pt x="5" y="343"/>
                  </a:lnTo>
                  <a:lnTo>
                    <a:pt x="0" y="338"/>
                  </a:lnTo>
                  <a:lnTo>
                    <a:pt x="0" y="5"/>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1" name="Freeform 9"/>
            <p:cNvSpPr>
              <a:spLocks/>
            </p:cNvSpPr>
            <p:nvPr userDrawn="1"/>
          </p:nvSpPr>
          <p:spPr bwMode="auto">
            <a:xfrm>
              <a:off x="6292" y="5268"/>
              <a:ext cx="60" cy="92"/>
            </a:xfrm>
            <a:custGeom>
              <a:avLst/>
              <a:gdLst>
                <a:gd name="T0" fmla="*/ 27 w 99"/>
                <a:gd name="T1" fmla="*/ 0 h 151"/>
                <a:gd name="T2" fmla="*/ 27 w 99"/>
                <a:gd name="T3" fmla="*/ 0 h 151"/>
                <a:gd name="T4" fmla="*/ 7 w 99"/>
                <a:gd name="T5" fmla="*/ 1 h 151"/>
                <a:gd name="T6" fmla="*/ 4 w 99"/>
                <a:gd name="T7" fmla="*/ 7 h 151"/>
                <a:gd name="T8" fmla="*/ 4 w 99"/>
                <a:gd name="T9" fmla="*/ 24 h 151"/>
                <a:gd name="T10" fmla="*/ 2 w 99"/>
                <a:gd name="T11" fmla="*/ 52 h 151"/>
                <a:gd name="T12" fmla="*/ 1 w 99"/>
                <a:gd name="T13" fmla="*/ 86 h 151"/>
                <a:gd name="T14" fmla="*/ 0 w 99"/>
                <a:gd name="T15" fmla="*/ 113 h 151"/>
                <a:gd name="T16" fmla="*/ 2 w 99"/>
                <a:gd name="T17" fmla="*/ 136 h 151"/>
                <a:gd name="T18" fmla="*/ 11 w 99"/>
                <a:gd name="T19" fmla="*/ 147 h 151"/>
                <a:gd name="T20" fmla="*/ 34 w 99"/>
                <a:gd name="T21" fmla="*/ 151 h 151"/>
                <a:gd name="T22" fmla="*/ 70 w 99"/>
                <a:gd name="T23" fmla="*/ 141 h 151"/>
                <a:gd name="T24" fmla="*/ 92 w 99"/>
                <a:gd name="T25" fmla="*/ 113 h 151"/>
                <a:gd name="T26" fmla="*/ 99 w 99"/>
                <a:gd name="T27" fmla="*/ 76 h 151"/>
                <a:gd name="T28" fmla="*/ 82 w 99"/>
                <a:gd name="T29" fmla="*/ 23 h 151"/>
                <a:gd name="T30" fmla="*/ 27 w 99"/>
                <a:gd name="T31"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9" h="151">
                  <a:moveTo>
                    <a:pt x="27" y="0"/>
                  </a:moveTo>
                  <a:lnTo>
                    <a:pt x="27" y="0"/>
                  </a:lnTo>
                  <a:cubicBezTo>
                    <a:pt x="16" y="0"/>
                    <a:pt x="9" y="0"/>
                    <a:pt x="7" y="1"/>
                  </a:cubicBezTo>
                  <a:cubicBezTo>
                    <a:pt x="5" y="2"/>
                    <a:pt x="4" y="4"/>
                    <a:pt x="4" y="7"/>
                  </a:cubicBezTo>
                  <a:cubicBezTo>
                    <a:pt x="4" y="10"/>
                    <a:pt x="4" y="16"/>
                    <a:pt x="4" y="24"/>
                  </a:cubicBezTo>
                  <a:cubicBezTo>
                    <a:pt x="3" y="36"/>
                    <a:pt x="2" y="45"/>
                    <a:pt x="2" y="52"/>
                  </a:cubicBezTo>
                  <a:lnTo>
                    <a:pt x="1" y="86"/>
                  </a:lnTo>
                  <a:cubicBezTo>
                    <a:pt x="0" y="101"/>
                    <a:pt x="0" y="110"/>
                    <a:pt x="0" y="113"/>
                  </a:cubicBezTo>
                  <a:cubicBezTo>
                    <a:pt x="0" y="123"/>
                    <a:pt x="1" y="131"/>
                    <a:pt x="2" y="136"/>
                  </a:cubicBezTo>
                  <a:cubicBezTo>
                    <a:pt x="4" y="140"/>
                    <a:pt x="7" y="144"/>
                    <a:pt x="11" y="147"/>
                  </a:cubicBezTo>
                  <a:cubicBezTo>
                    <a:pt x="16" y="150"/>
                    <a:pt x="24" y="151"/>
                    <a:pt x="34" y="151"/>
                  </a:cubicBezTo>
                  <a:cubicBezTo>
                    <a:pt x="49" y="151"/>
                    <a:pt x="61" y="148"/>
                    <a:pt x="70" y="141"/>
                  </a:cubicBezTo>
                  <a:cubicBezTo>
                    <a:pt x="79" y="134"/>
                    <a:pt x="86" y="125"/>
                    <a:pt x="92" y="113"/>
                  </a:cubicBezTo>
                  <a:cubicBezTo>
                    <a:pt x="97" y="101"/>
                    <a:pt x="99" y="89"/>
                    <a:pt x="99" y="76"/>
                  </a:cubicBezTo>
                  <a:cubicBezTo>
                    <a:pt x="99" y="56"/>
                    <a:pt x="93" y="39"/>
                    <a:pt x="82" y="23"/>
                  </a:cubicBezTo>
                  <a:cubicBezTo>
                    <a:pt x="70" y="8"/>
                    <a:pt x="51" y="0"/>
                    <a:pt x="27" y="0"/>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2" name="Freeform 10"/>
            <p:cNvSpPr>
              <a:spLocks noEditPoints="1"/>
            </p:cNvSpPr>
            <p:nvPr userDrawn="1"/>
          </p:nvSpPr>
          <p:spPr bwMode="auto">
            <a:xfrm>
              <a:off x="5780" y="5233"/>
              <a:ext cx="633" cy="161"/>
            </a:xfrm>
            <a:custGeom>
              <a:avLst/>
              <a:gdLst>
                <a:gd name="T0" fmla="*/ 879 w 1040"/>
                <a:gd name="T1" fmla="*/ 215 h 266"/>
                <a:gd name="T2" fmla="*/ 791 w 1040"/>
                <a:gd name="T3" fmla="*/ 211 h 266"/>
                <a:gd name="T4" fmla="*/ 820 w 1040"/>
                <a:gd name="T5" fmla="*/ 160 h 266"/>
                <a:gd name="T6" fmla="*/ 806 w 1040"/>
                <a:gd name="T7" fmla="*/ 56 h 266"/>
                <a:gd name="T8" fmla="*/ 845 w 1040"/>
                <a:gd name="T9" fmla="*/ 53 h 266"/>
                <a:gd name="T10" fmla="*/ 955 w 1040"/>
                <a:gd name="T11" fmla="*/ 177 h 266"/>
                <a:gd name="T12" fmla="*/ 770 w 1040"/>
                <a:gd name="T13" fmla="*/ 214 h 266"/>
                <a:gd name="T14" fmla="*/ 632 w 1040"/>
                <a:gd name="T15" fmla="*/ 212 h 266"/>
                <a:gd name="T16" fmla="*/ 657 w 1040"/>
                <a:gd name="T17" fmla="*/ 166 h 266"/>
                <a:gd name="T18" fmla="*/ 655 w 1040"/>
                <a:gd name="T19" fmla="*/ 68 h 266"/>
                <a:gd name="T20" fmla="*/ 639 w 1040"/>
                <a:gd name="T21" fmla="*/ 52 h 266"/>
                <a:gd name="T22" fmla="*/ 770 w 1040"/>
                <a:gd name="T23" fmla="*/ 92 h 266"/>
                <a:gd name="T24" fmla="*/ 736 w 1040"/>
                <a:gd name="T25" fmla="*/ 62 h 266"/>
                <a:gd name="T26" fmla="*/ 679 w 1040"/>
                <a:gd name="T27" fmla="*/ 68 h 266"/>
                <a:gd name="T28" fmla="*/ 713 w 1040"/>
                <a:gd name="T29" fmla="*/ 122 h 266"/>
                <a:gd name="T30" fmla="*/ 730 w 1040"/>
                <a:gd name="T31" fmla="*/ 108 h 266"/>
                <a:gd name="T32" fmla="*/ 725 w 1040"/>
                <a:gd name="T33" fmla="*/ 159 h 266"/>
                <a:gd name="T34" fmla="*/ 680 w 1040"/>
                <a:gd name="T35" fmla="*/ 194 h 266"/>
                <a:gd name="T36" fmla="*/ 777 w 1040"/>
                <a:gd name="T37" fmla="*/ 172 h 266"/>
                <a:gd name="T38" fmla="*/ 616 w 1040"/>
                <a:gd name="T39" fmla="*/ 91 h 266"/>
                <a:gd name="T40" fmla="*/ 580 w 1040"/>
                <a:gd name="T41" fmla="*/ 61 h 266"/>
                <a:gd name="T42" fmla="*/ 572 w 1040"/>
                <a:gd name="T43" fmla="*/ 208 h 266"/>
                <a:gd name="T44" fmla="*/ 494 w 1040"/>
                <a:gd name="T45" fmla="*/ 210 h 266"/>
                <a:gd name="T46" fmla="*/ 523 w 1040"/>
                <a:gd name="T47" fmla="*/ 134 h 266"/>
                <a:gd name="T48" fmla="*/ 455 w 1040"/>
                <a:gd name="T49" fmla="*/ 89 h 266"/>
                <a:gd name="T50" fmla="*/ 462 w 1040"/>
                <a:gd name="T51" fmla="*/ 52 h 266"/>
                <a:gd name="T52" fmla="*/ 615 w 1040"/>
                <a:gd name="T53" fmla="*/ 52 h 266"/>
                <a:gd name="T54" fmla="*/ 616 w 1040"/>
                <a:gd name="T55" fmla="*/ 91 h 266"/>
                <a:gd name="T56" fmla="*/ 339 w 1040"/>
                <a:gd name="T57" fmla="*/ 202 h 266"/>
                <a:gd name="T58" fmla="*/ 324 w 1040"/>
                <a:gd name="T59" fmla="*/ 161 h 266"/>
                <a:gd name="T60" fmla="*/ 408 w 1040"/>
                <a:gd name="T61" fmla="*/ 200 h 266"/>
                <a:gd name="T62" fmla="*/ 373 w 1040"/>
                <a:gd name="T63" fmla="*/ 138 h 266"/>
                <a:gd name="T64" fmla="*/ 340 w 1040"/>
                <a:gd name="T65" fmla="*/ 63 h 266"/>
                <a:gd name="T66" fmla="*/ 416 w 1040"/>
                <a:gd name="T67" fmla="*/ 54 h 266"/>
                <a:gd name="T68" fmla="*/ 426 w 1040"/>
                <a:gd name="T69" fmla="*/ 93 h 266"/>
                <a:gd name="T70" fmla="*/ 374 w 1040"/>
                <a:gd name="T71" fmla="*/ 56 h 266"/>
                <a:gd name="T72" fmla="*/ 386 w 1040"/>
                <a:gd name="T73" fmla="*/ 117 h 266"/>
                <a:gd name="T74" fmla="*/ 420 w 1040"/>
                <a:gd name="T75" fmla="*/ 200 h 266"/>
                <a:gd name="T76" fmla="*/ 284 w 1040"/>
                <a:gd name="T77" fmla="*/ 204 h 266"/>
                <a:gd name="T78" fmla="*/ 267 w 1040"/>
                <a:gd name="T79" fmla="*/ 212 h 266"/>
                <a:gd name="T80" fmla="*/ 253 w 1040"/>
                <a:gd name="T81" fmla="*/ 200 h 266"/>
                <a:gd name="T82" fmla="*/ 238 w 1040"/>
                <a:gd name="T83" fmla="*/ 56 h 266"/>
                <a:gd name="T84" fmla="*/ 294 w 1040"/>
                <a:gd name="T85" fmla="*/ 51 h 266"/>
                <a:gd name="T86" fmla="*/ 276 w 1040"/>
                <a:gd name="T87" fmla="*/ 125 h 266"/>
                <a:gd name="T88" fmla="*/ 210 w 1040"/>
                <a:gd name="T89" fmla="*/ 213 h 266"/>
                <a:gd name="T90" fmla="*/ 107 w 1040"/>
                <a:gd name="T91" fmla="*/ 212 h 266"/>
                <a:gd name="T92" fmla="*/ 76 w 1040"/>
                <a:gd name="T93" fmla="*/ 209 h 266"/>
                <a:gd name="T94" fmla="*/ 101 w 1040"/>
                <a:gd name="T95" fmla="*/ 104 h 266"/>
                <a:gd name="T96" fmla="*/ 74 w 1040"/>
                <a:gd name="T97" fmla="*/ 54 h 266"/>
                <a:gd name="T98" fmla="*/ 147 w 1040"/>
                <a:gd name="T99" fmla="*/ 52 h 266"/>
                <a:gd name="T100" fmla="*/ 125 w 1040"/>
                <a:gd name="T101" fmla="*/ 68 h 266"/>
                <a:gd name="T102" fmla="*/ 123 w 1040"/>
                <a:gd name="T103" fmla="*/ 195 h 266"/>
                <a:gd name="T104" fmla="*/ 195 w 1040"/>
                <a:gd name="T105" fmla="*/ 190 h 266"/>
                <a:gd name="T106" fmla="*/ 215 w 1040"/>
                <a:gd name="T107" fmla="*/ 189 h 266"/>
                <a:gd name="T108" fmla="*/ 1040 w 1040"/>
                <a:gd name="T109" fmla="*/ 0 h 266"/>
                <a:gd name="T110" fmla="*/ 0 w 1040"/>
                <a:gd name="T111"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0" h="266">
                  <a:moveTo>
                    <a:pt x="955" y="177"/>
                  </a:moveTo>
                  <a:lnTo>
                    <a:pt x="955" y="177"/>
                  </a:lnTo>
                  <a:cubicBezTo>
                    <a:pt x="948" y="190"/>
                    <a:pt x="938" y="199"/>
                    <a:pt x="926" y="205"/>
                  </a:cubicBezTo>
                  <a:cubicBezTo>
                    <a:pt x="914" y="211"/>
                    <a:pt x="899" y="215"/>
                    <a:pt x="879" y="215"/>
                  </a:cubicBezTo>
                  <a:cubicBezTo>
                    <a:pt x="875" y="215"/>
                    <a:pt x="869" y="214"/>
                    <a:pt x="863" y="214"/>
                  </a:cubicBezTo>
                  <a:cubicBezTo>
                    <a:pt x="851" y="213"/>
                    <a:pt x="844" y="212"/>
                    <a:pt x="842" y="212"/>
                  </a:cubicBezTo>
                  <a:cubicBezTo>
                    <a:pt x="816" y="212"/>
                    <a:pt x="800" y="213"/>
                    <a:pt x="795" y="213"/>
                  </a:cubicBezTo>
                  <a:cubicBezTo>
                    <a:pt x="793" y="213"/>
                    <a:pt x="791" y="213"/>
                    <a:pt x="791" y="211"/>
                  </a:cubicBezTo>
                  <a:cubicBezTo>
                    <a:pt x="791" y="210"/>
                    <a:pt x="792" y="210"/>
                    <a:pt x="793" y="209"/>
                  </a:cubicBezTo>
                  <a:cubicBezTo>
                    <a:pt x="794" y="209"/>
                    <a:pt x="797" y="209"/>
                    <a:pt x="802" y="208"/>
                  </a:cubicBezTo>
                  <a:cubicBezTo>
                    <a:pt x="808" y="207"/>
                    <a:pt x="813" y="204"/>
                    <a:pt x="815" y="200"/>
                  </a:cubicBezTo>
                  <a:cubicBezTo>
                    <a:pt x="818" y="196"/>
                    <a:pt x="820" y="182"/>
                    <a:pt x="820" y="160"/>
                  </a:cubicBezTo>
                  <a:lnTo>
                    <a:pt x="822" y="95"/>
                  </a:lnTo>
                  <a:cubicBezTo>
                    <a:pt x="822" y="88"/>
                    <a:pt x="822" y="80"/>
                    <a:pt x="821" y="74"/>
                  </a:cubicBezTo>
                  <a:cubicBezTo>
                    <a:pt x="820" y="67"/>
                    <a:pt x="818" y="62"/>
                    <a:pt x="816" y="60"/>
                  </a:cubicBezTo>
                  <a:cubicBezTo>
                    <a:pt x="814" y="58"/>
                    <a:pt x="810" y="57"/>
                    <a:pt x="806" y="56"/>
                  </a:cubicBezTo>
                  <a:cubicBezTo>
                    <a:pt x="802" y="56"/>
                    <a:pt x="801" y="55"/>
                    <a:pt x="801" y="53"/>
                  </a:cubicBezTo>
                  <a:cubicBezTo>
                    <a:pt x="801" y="51"/>
                    <a:pt x="801" y="51"/>
                    <a:pt x="803" y="51"/>
                  </a:cubicBezTo>
                  <a:cubicBezTo>
                    <a:pt x="805" y="51"/>
                    <a:pt x="810" y="51"/>
                    <a:pt x="818" y="52"/>
                  </a:cubicBezTo>
                  <a:cubicBezTo>
                    <a:pt x="826" y="52"/>
                    <a:pt x="836" y="53"/>
                    <a:pt x="845" y="53"/>
                  </a:cubicBezTo>
                  <a:lnTo>
                    <a:pt x="871" y="52"/>
                  </a:lnTo>
                  <a:cubicBezTo>
                    <a:pt x="902" y="52"/>
                    <a:pt x="926" y="60"/>
                    <a:pt x="943" y="75"/>
                  </a:cubicBezTo>
                  <a:cubicBezTo>
                    <a:pt x="959" y="91"/>
                    <a:pt x="967" y="110"/>
                    <a:pt x="967" y="134"/>
                  </a:cubicBezTo>
                  <a:cubicBezTo>
                    <a:pt x="967" y="151"/>
                    <a:pt x="963" y="165"/>
                    <a:pt x="955" y="177"/>
                  </a:cubicBezTo>
                  <a:close/>
                  <a:moveTo>
                    <a:pt x="778" y="178"/>
                  </a:moveTo>
                  <a:lnTo>
                    <a:pt x="778" y="178"/>
                  </a:lnTo>
                  <a:cubicBezTo>
                    <a:pt x="778" y="179"/>
                    <a:pt x="777" y="185"/>
                    <a:pt x="775" y="195"/>
                  </a:cubicBezTo>
                  <a:cubicBezTo>
                    <a:pt x="774" y="197"/>
                    <a:pt x="773" y="204"/>
                    <a:pt x="770" y="214"/>
                  </a:cubicBezTo>
                  <a:lnTo>
                    <a:pt x="719" y="214"/>
                  </a:lnTo>
                  <a:cubicBezTo>
                    <a:pt x="712" y="214"/>
                    <a:pt x="701" y="214"/>
                    <a:pt x="687" y="213"/>
                  </a:cubicBezTo>
                  <a:cubicBezTo>
                    <a:pt x="673" y="213"/>
                    <a:pt x="660" y="212"/>
                    <a:pt x="649" y="212"/>
                  </a:cubicBezTo>
                  <a:cubicBezTo>
                    <a:pt x="638" y="212"/>
                    <a:pt x="632" y="212"/>
                    <a:pt x="632" y="212"/>
                  </a:cubicBezTo>
                  <a:cubicBezTo>
                    <a:pt x="632" y="211"/>
                    <a:pt x="631" y="211"/>
                    <a:pt x="631" y="210"/>
                  </a:cubicBezTo>
                  <a:cubicBezTo>
                    <a:pt x="631" y="209"/>
                    <a:pt x="633" y="208"/>
                    <a:pt x="635" y="208"/>
                  </a:cubicBezTo>
                  <a:cubicBezTo>
                    <a:pt x="644" y="208"/>
                    <a:pt x="650" y="205"/>
                    <a:pt x="653" y="201"/>
                  </a:cubicBezTo>
                  <a:cubicBezTo>
                    <a:pt x="656" y="196"/>
                    <a:pt x="657" y="184"/>
                    <a:pt x="657" y="166"/>
                  </a:cubicBezTo>
                  <a:lnTo>
                    <a:pt x="657" y="141"/>
                  </a:lnTo>
                  <a:lnTo>
                    <a:pt x="658" y="117"/>
                  </a:lnTo>
                  <a:cubicBezTo>
                    <a:pt x="658" y="112"/>
                    <a:pt x="657" y="104"/>
                    <a:pt x="657" y="90"/>
                  </a:cubicBezTo>
                  <a:cubicBezTo>
                    <a:pt x="656" y="77"/>
                    <a:pt x="656" y="70"/>
                    <a:pt x="655" y="68"/>
                  </a:cubicBezTo>
                  <a:cubicBezTo>
                    <a:pt x="655" y="66"/>
                    <a:pt x="654" y="64"/>
                    <a:pt x="652" y="62"/>
                  </a:cubicBezTo>
                  <a:cubicBezTo>
                    <a:pt x="650" y="61"/>
                    <a:pt x="645" y="59"/>
                    <a:pt x="638" y="57"/>
                  </a:cubicBezTo>
                  <a:cubicBezTo>
                    <a:pt x="636" y="56"/>
                    <a:pt x="635" y="55"/>
                    <a:pt x="635" y="54"/>
                  </a:cubicBezTo>
                  <a:cubicBezTo>
                    <a:pt x="635" y="53"/>
                    <a:pt x="636" y="52"/>
                    <a:pt x="639" y="52"/>
                  </a:cubicBezTo>
                  <a:lnTo>
                    <a:pt x="664" y="53"/>
                  </a:lnTo>
                  <a:cubicBezTo>
                    <a:pt x="673" y="54"/>
                    <a:pt x="694" y="54"/>
                    <a:pt x="729" y="54"/>
                  </a:cubicBezTo>
                  <a:cubicBezTo>
                    <a:pt x="751" y="54"/>
                    <a:pt x="763" y="54"/>
                    <a:pt x="763" y="54"/>
                  </a:cubicBezTo>
                  <a:cubicBezTo>
                    <a:pt x="766" y="63"/>
                    <a:pt x="768" y="76"/>
                    <a:pt x="770" y="92"/>
                  </a:cubicBezTo>
                  <a:cubicBezTo>
                    <a:pt x="770" y="93"/>
                    <a:pt x="769" y="93"/>
                    <a:pt x="769" y="93"/>
                  </a:cubicBezTo>
                  <a:cubicBezTo>
                    <a:pt x="768" y="93"/>
                    <a:pt x="768" y="93"/>
                    <a:pt x="767" y="92"/>
                  </a:cubicBezTo>
                  <a:cubicBezTo>
                    <a:pt x="761" y="83"/>
                    <a:pt x="756" y="76"/>
                    <a:pt x="751" y="72"/>
                  </a:cubicBezTo>
                  <a:cubicBezTo>
                    <a:pt x="746" y="67"/>
                    <a:pt x="741" y="64"/>
                    <a:pt x="736" y="62"/>
                  </a:cubicBezTo>
                  <a:cubicBezTo>
                    <a:pt x="730" y="60"/>
                    <a:pt x="722" y="59"/>
                    <a:pt x="709" y="59"/>
                  </a:cubicBezTo>
                  <a:cubicBezTo>
                    <a:pt x="697" y="59"/>
                    <a:pt x="688" y="59"/>
                    <a:pt x="681" y="61"/>
                  </a:cubicBezTo>
                  <a:cubicBezTo>
                    <a:pt x="680" y="62"/>
                    <a:pt x="680" y="63"/>
                    <a:pt x="680" y="65"/>
                  </a:cubicBezTo>
                  <a:cubicBezTo>
                    <a:pt x="680" y="66"/>
                    <a:pt x="680" y="67"/>
                    <a:pt x="679" y="68"/>
                  </a:cubicBezTo>
                  <a:cubicBezTo>
                    <a:pt x="679" y="75"/>
                    <a:pt x="678" y="92"/>
                    <a:pt x="678" y="121"/>
                  </a:cubicBezTo>
                  <a:cubicBezTo>
                    <a:pt x="678" y="122"/>
                    <a:pt x="678" y="124"/>
                    <a:pt x="678" y="126"/>
                  </a:cubicBezTo>
                  <a:cubicBezTo>
                    <a:pt x="685" y="127"/>
                    <a:pt x="689" y="127"/>
                    <a:pt x="691" y="127"/>
                  </a:cubicBezTo>
                  <a:cubicBezTo>
                    <a:pt x="701" y="127"/>
                    <a:pt x="709" y="125"/>
                    <a:pt x="713" y="122"/>
                  </a:cubicBezTo>
                  <a:cubicBezTo>
                    <a:pt x="718" y="119"/>
                    <a:pt x="722" y="112"/>
                    <a:pt x="725" y="102"/>
                  </a:cubicBezTo>
                  <a:cubicBezTo>
                    <a:pt x="726" y="101"/>
                    <a:pt x="727" y="100"/>
                    <a:pt x="728" y="100"/>
                  </a:cubicBezTo>
                  <a:cubicBezTo>
                    <a:pt x="729" y="100"/>
                    <a:pt x="730" y="101"/>
                    <a:pt x="730" y="103"/>
                  </a:cubicBezTo>
                  <a:lnTo>
                    <a:pt x="730" y="108"/>
                  </a:lnTo>
                  <a:cubicBezTo>
                    <a:pt x="729" y="115"/>
                    <a:pt x="729" y="121"/>
                    <a:pt x="729" y="128"/>
                  </a:cubicBezTo>
                  <a:cubicBezTo>
                    <a:pt x="729" y="139"/>
                    <a:pt x="729" y="149"/>
                    <a:pt x="729" y="158"/>
                  </a:cubicBezTo>
                  <a:cubicBezTo>
                    <a:pt x="729" y="161"/>
                    <a:pt x="729" y="162"/>
                    <a:pt x="727" y="162"/>
                  </a:cubicBezTo>
                  <a:cubicBezTo>
                    <a:pt x="726" y="162"/>
                    <a:pt x="725" y="161"/>
                    <a:pt x="725" y="159"/>
                  </a:cubicBezTo>
                  <a:cubicBezTo>
                    <a:pt x="723" y="150"/>
                    <a:pt x="720" y="143"/>
                    <a:pt x="714" y="138"/>
                  </a:cubicBezTo>
                  <a:cubicBezTo>
                    <a:pt x="709" y="134"/>
                    <a:pt x="697" y="132"/>
                    <a:pt x="678" y="132"/>
                  </a:cubicBezTo>
                  <a:cubicBezTo>
                    <a:pt x="678" y="138"/>
                    <a:pt x="678" y="148"/>
                    <a:pt x="678" y="161"/>
                  </a:cubicBezTo>
                  <a:cubicBezTo>
                    <a:pt x="678" y="178"/>
                    <a:pt x="679" y="189"/>
                    <a:pt x="680" y="194"/>
                  </a:cubicBezTo>
                  <a:cubicBezTo>
                    <a:pt x="681" y="198"/>
                    <a:pt x="684" y="202"/>
                    <a:pt x="689" y="205"/>
                  </a:cubicBezTo>
                  <a:cubicBezTo>
                    <a:pt x="693" y="207"/>
                    <a:pt x="701" y="209"/>
                    <a:pt x="712" y="209"/>
                  </a:cubicBezTo>
                  <a:cubicBezTo>
                    <a:pt x="744" y="209"/>
                    <a:pt x="764" y="198"/>
                    <a:pt x="774" y="176"/>
                  </a:cubicBezTo>
                  <a:cubicBezTo>
                    <a:pt x="775" y="173"/>
                    <a:pt x="776" y="172"/>
                    <a:pt x="777" y="172"/>
                  </a:cubicBezTo>
                  <a:cubicBezTo>
                    <a:pt x="778" y="172"/>
                    <a:pt x="779" y="173"/>
                    <a:pt x="779" y="175"/>
                  </a:cubicBezTo>
                  <a:cubicBezTo>
                    <a:pt x="779" y="176"/>
                    <a:pt x="779" y="177"/>
                    <a:pt x="778" y="178"/>
                  </a:cubicBezTo>
                  <a:close/>
                  <a:moveTo>
                    <a:pt x="616" y="91"/>
                  </a:moveTo>
                  <a:lnTo>
                    <a:pt x="616" y="91"/>
                  </a:lnTo>
                  <a:cubicBezTo>
                    <a:pt x="615" y="91"/>
                    <a:pt x="614" y="90"/>
                    <a:pt x="613" y="90"/>
                  </a:cubicBezTo>
                  <a:cubicBezTo>
                    <a:pt x="613" y="89"/>
                    <a:pt x="611" y="87"/>
                    <a:pt x="609" y="83"/>
                  </a:cubicBezTo>
                  <a:cubicBezTo>
                    <a:pt x="605" y="76"/>
                    <a:pt x="600" y="71"/>
                    <a:pt x="596" y="68"/>
                  </a:cubicBezTo>
                  <a:cubicBezTo>
                    <a:pt x="591" y="64"/>
                    <a:pt x="586" y="62"/>
                    <a:pt x="580" y="61"/>
                  </a:cubicBezTo>
                  <a:cubicBezTo>
                    <a:pt x="575" y="60"/>
                    <a:pt x="563" y="60"/>
                    <a:pt x="546" y="59"/>
                  </a:cubicBezTo>
                  <a:cubicBezTo>
                    <a:pt x="545" y="72"/>
                    <a:pt x="545" y="86"/>
                    <a:pt x="545" y="101"/>
                  </a:cubicBezTo>
                  <a:cubicBezTo>
                    <a:pt x="545" y="154"/>
                    <a:pt x="546" y="184"/>
                    <a:pt x="548" y="194"/>
                  </a:cubicBezTo>
                  <a:cubicBezTo>
                    <a:pt x="550" y="203"/>
                    <a:pt x="558" y="208"/>
                    <a:pt x="572" y="208"/>
                  </a:cubicBezTo>
                  <a:cubicBezTo>
                    <a:pt x="575" y="208"/>
                    <a:pt x="577" y="208"/>
                    <a:pt x="577" y="210"/>
                  </a:cubicBezTo>
                  <a:cubicBezTo>
                    <a:pt x="577" y="211"/>
                    <a:pt x="576" y="212"/>
                    <a:pt x="572" y="212"/>
                  </a:cubicBezTo>
                  <a:lnTo>
                    <a:pt x="497" y="212"/>
                  </a:lnTo>
                  <a:cubicBezTo>
                    <a:pt x="495" y="212"/>
                    <a:pt x="494" y="211"/>
                    <a:pt x="494" y="210"/>
                  </a:cubicBezTo>
                  <a:cubicBezTo>
                    <a:pt x="494" y="208"/>
                    <a:pt x="496" y="208"/>
                    <a:pt x="500" y="208"/>
                  </a:cubicBezTo>
                  <a:cubicBezTo>
                    <a:pt x="507" y="208"/>
                    <a:pt x="512" y="206"/>
                    <a:pt x="516" y="202"/>
                  </a:cubicBezTo>
                  <a:cubicBezTo>
                    <a:pt x="520" y="199"/>
                    <a:pt x="522" y="194"/>
                    <a:pt x="523" y="188"/>
                  </a:cubicBezTo>
                  <a:cubicBezTo>
                    <a:pt x="523" y="181"/>
                    <a:pt x="523" y="163"/>
                    <a:pt x="523" y="134"/>
                  </a:cubicBezTo>
                  <a:cubicBezTo>
                    <a:pt x="523" y="109"/>
                    <a:pt x="523" y="84"/>
                    <a:pt x="521" y="59"/>
                  </a:cubicBezTo>
                  <a:cubicBezTo>
                    <a:pt x="515" y="59"/>
                    <a:pt x="510" y="59"/>
                    <a:pt x="507" y="59"/>
                  </a:cubicBezTo>
                  <a:cubicBezTo>
                    <a:pt x="490" y="59"/>
                    <a:pt x="477" y="62"/>
                    <a:pt x="469" y="70"/>
                  </a:cubicBezTo>
                  <a:cubicBezTo>
                    <a:pt x="461" y="77"/>
                    <a:pt x="457" y="84"/>
                    <a:pt x="455" y="89"/>
                  </a:cubicBezTo>
                  <a:cubicBezTo>
                    <a:pt x="455" y="91"/>
                    <a:pt x="454" y="92"/>
                    <a:pt x="452" y="92"/>
                  </a:cubicBezTo>
                  <a:cubicBezTo>
                    <a:pt x="451" y="92"/>
                    <a:pt x="451" y="92"/>
                    <a:pt x="450" y="91"/>
                  </a:cubicBezTo>
                  <a:cubicBezTo>
                    <a:pt x="450" y="82"/>
                    <a:pt x="452" y="69"/>
                    <a:pt x="455" y="52"/>
                  </a:cubicBezTo>
                  <a:cubicBezTo>
                    <a:pt x="459" y="52"/>
                    <a:pt x="461" y="52"/>
                    <a:pt x="462" y="52"/>
                  </a:cubicBezTo>
                  <a:cubicBezTo>
                    <a:pt x="468" y="52"/>
                    <a:pt x="477" y="52"/>
                    <a:pt x="488" y="53"/>
                  </a:cubicBezTo>
                  <a:cubicBezTo>
                    <a:pt x="499" y="54"/>
                    <a:pt x="517" y="54"/>
                    <a:pt x="540" y="54"/>
                  </a:cubicBezTo>
                  <a:cubicBezTo>
                    <a:pt x="565" y="54"/>
                    <a:pt x="580" y="54"/>
                    <a:pt x="588" y="53"/>
                  </a:cubicBezTo>
                  <a:cubicBezTo>
                    <a:pt x="594" y="52"/>
                    <a:pt x="603" y="52"/>
                    <a:pt x="615" y="52"/>
                  </a:cubicBezTo>
                  <a:cubicBezTo>
                    <a:pt x="616" y="58"/>
                    <a:pt x="617" y="64"/>
                    <a:pt x="617" y="70"/>
                  </a:cubicBezTo>
                  <a:cubicBezTo>
                    <a:pt x="617" y="78"/>
                    <a:pt x="618" y="83"/>
                    <a:pt x="618" y="86"/>
                  </a:cubicBezTo>
                  <a:cubicBezTo>
                    <a:pt x="619" y="86"/>
                    <a:pt x="619" y="87"/>
                    <a:pt x="619" y="88"/>
                  </a:cubicBezTo>
                  <a:cubicBezTo>
                    <a:pt x="619" y="90"/>
                    <a:pt x="618" y="91"/>
                    <a:pt x="616" y="91"/>
                  </a:cubicBezTo>
                  <a:close/>
                  <a:moveTo>
                    <a:pt x="420" y="200"/>
                  </a:moveTo>
                  <a:lnTo>
                    <a:pt x="420" y="200"/>
                  </a:lnTo>
                  <a:cubicBezTo>
                    <a:pt x="409" y="210"/>
                    <a:pt x="396" y="215"/>
                    <a:pt x="381" y="215"/>
                  </a:cubicBezTo>
                  <a:cubicBezTo>
                    <a:pt x="367" y="215"/>
                    <a:pt x="353" y="210"/>
                    <a:pt x="339" y="202"/>
                  </a:cubicBezTo>
                  <a:cubicBezTo>
                    <a:pt x="336" y="204"/>
                    <a:pt x="334" y="207"/>
                    <a:pt x="334" y="210"/>
                  </a:cubicBezTo>
                  <a:cubicBezTo>
                    <a:pt x="333" y="212"/>
                    <a:pt x="332" y="214"/>
                    <a:pt x="330" y="214"/>
                  </a:cubicBezTo>
                  <a:cubicBezTo>
                    <a:pt x="329" y="214"/>
                    <a:pt x="328" y="212"/>
                    <a:pt x="328" y="209"/>
                  </a:cubicBezTo>
                  <a:cubicBezTo>
                    <a:pt x="327" y="205"/>
                    <a:pt x="326" y="190"/>
                    <a:pt x="324" y="161"/>
                  </a:cubicBezTo>
                  <a:cubicBezTo>
                    <a:pt x="324" y="160"/>
                    <a:pt x="325" y="160"/>
                    <a:pt x="327" y="160"/>
                  </a:cubicBezTo>
                  <a:cubicBezTo>
                    <a:pt x="328" y="160"/>
                    <a:pt x="329" y="161"/>
                    <a:pt x="330" y="163"/>
                  </a:cubicBezTo>
                  <a:cubicBezTo>
                    <a:pt x="342" y="194"/>
                    <a:pt x="360" y="210"/>
                    <a:pt x="382" y="210"/>
                  </a:cubicBezTo>
                  <a:cubicBezTo>
                    <a:pt x="393" y="210"/>
                    <a:pt x="402" y="206"/>
                    <a:pt x="408" y="200"/>
                  </a:cubicBezTo>
                  <a:cubicBezTo>
                    <a:pt x="415" y="193"/>
                    <a:pt x="418" y="185"/>
                    <a:pt x="418" y="177"/>
                  </a:cubicBezTo>
                  <a:cubicBezTo>
                    <a:pt x="418" y="171"/>
                    <a:pt x="416" y="165"/>
                    <a:pt x="413" y="160"/>
                  </a:cubicBezTo>
                  <a:cubicBezTo>
                    <a:pt x="409" y="155"/>
                    <a:pt x="405" y="151"/>
                    <a:pt x="399" y="148"/>
                  </a:cubicBezTo>
                  <a:cubicBezTo>
                    <a:pt x="394" y="145"/>
                    <a:pt x="385" y="141"/>
                    <a:pt x="373" y="138"/>
                  </a:cubicBezTo>
                  <a:cubicBezTo>
                    <a:pt x="357" y="133"/>
                    <a:pt x="347" y="128"/>
                    <a:pt x="341" y="123"/>
                  </a:cubicBezTo>
                  <a:cubicBezTo>
                    <a:pt x="336" y="119"/>
                    <a:pt x="332" y="114"/>
                    <a:pt x="329" y="108"/>
                  </a:cubicBezTo>
                  <a:cubicBezTo>
                    <a:pt x="326" y="103"/>
                    <a:pt x="325" y="97"/>
                    <a:pt x="325" y="92"/>
                  </a:cubicBezTo>
                  <a:cubicBezTo>
                    <a:pt x="325" y="81"/>
                    <a:pt x="330" y="72"/>
                    <a:pt x="340" y="63"/>
                  </a:cubicBezTo>
                  <a:cubicBezTo>
                    <a:pt x="350" y="55"/>
                    <a:pt x="362" y="51"/>
                    <a:pt x="376" y="51"/>
                  </a:cubicBezTo>
                  <a:cubicBezTo>
                    <a:pt x="381" y="51"/>
                    <a:pt x="387" y="52"/>
                    <a:pt x="393" y="53"/>
                  </a:cubicBezTo>
                  <a:cubicBezTo>
                    <a:pt x="399" y="55"/>
                    <a:pt x="405" y="58"/>
                    <a:pt x="411" y="61"/>
                  </a:cubicBezTo>
                  <a:cubicBezTo>
                    <a:pt x="413" y="59"/>
                    <a:pt x="415" y="57"/>
                    <a:pt x="416" y="54"/>
                  </a:cubicBezTo>
                  <a:cubicBezTo>
                    <a:pt x="416" y="52"/>
                    <a:pt x="417" y="51"/>
                    <a:pt x="418" y="51"/>
                  </a:cubicBezTo>
                  <a:cubicBezTo>
                    <a:pt x="419" y="51"/>
                    <a:pt x="420" y="52"/>
                    <a:pt x="421" y="53"/>
                  </a:cubicBezTo>
                  <a:cubicBezTo>
                    <a:pt x="421" y="56"/>
                    <a:pt x="422" y="62"/>
                    <a:pt x="423" y="70"/>
                  </a:cubicBezTo>
                  <a:lnTo>
                    <a:pt x="426" y="93"/>
                  </a:lnTo>
                  <a:cubicBezTo>
                    <a:pt x="426" y="95"/>
                    <a:pt x="425" y="96"/>
                    <a:pt x="423" y="96"/>
                  </a:cubicBezTo>
                  <a:cubicBezTo>
                    <a:pt x="422" y="96"/>
                    <a:pt x="421" y="95"/>
                    <a:pt x="421" y="93"/>
                  </a:cubicBezTo>
                  <a:cubicBezTo>
                    <a:pt x="416" y="82"/>
                    <a:pt x="410" y="74"/>
                    <a:pt x="402" y="66"/>
                  </a:cubicBezTo>
                  <a:cubicBezTo>
                    <a:pt x="393" y="60"/>
                    <a:pt x="384" y="56"/>
                    <a:pt x="374" y="56"/>
                  </a:cubicBezTo>
                  <a:cubicBezTo>
                    <a:pt x="364" y="56"/>
                    <a:pt x="357" y="59"/>
                    <a:pt x="352" y="65"/>
                  </a:cubicBezTo>
                  <a:cubicBezTo>
                    <a:pt x="347" y="71"/>
                    <a:pt x="344" y="77"/>
                    <a:pt x="344" y="84"/>
                  </a:cubicBezTo>
                  <a:cubicBezTo>
                    <a:pt x="344" y="92"/>
                    <a:pt x="347" y="98"/>
                    <a:pt x="352" y="102"/>
                  </a:cubicBezTo>
                  <a:cubicBezTo>
                    <a:pt x="358" y="107"/>
                    <a:pt x="369" y="112"/>
                    <a:pt x="386" y="117"/>
                  </a:cubicBezTo>
                  <a:cubicBezTo>
                    <a:pt x="398" y="121"/>
                    <a:pt x="408" y="125"/>
                    <a:pt x="414" y="128"/>
                  </a:cubicBezTo>
                  <a:cubicBezTo>
                    <a:pt x="420" y="132"/>
                    <a:pt x="426" y="137"/>
                    <a:pt x="430" y="144"/>
                  </a:cubicBezTo>
                  <a:cubicBezTo>
                    <a:pt x="434" y="150"/>
                    <a:pt x="436" y="158"/>
                    <a:pt x="436" y="165"/>
                  </a:cubicBezTo>
                  <a:cubicBezTo>
                    <a:pt x="436" y="178"/>
                    <a:pt x="431" y="189"/>
                    <a:pt x="420" y="200"/>
                  </a:cubicBezTo>
                  <a:close/>
                  <a:moveTo>
                    <a:pt x="277" y="168"/>
                  </a:moveTo>
                  <a:lnTo>
                    <a:pt x="277" y="168"/>
                  </a:lnTo>
                  <a:cubicBezTo>
                    <a:pt x="278" y="184"/>
                    <a:pt x="279" y="193"/>
                    <a:pt x="280" y="196"/>
                  </a:cubicBezTo>
                  <a:cubicBezTo>
                    <a:pt x="280" y="199"/>
                    <a:pt x="282" y="202"/>
                    <a:pt x="284" y="204"/>
                  </a:cubicBezTo>
                  <a:cubicBezTo>
                    <a:pt x="286" y="206"/>
                    <a:pt x="291" y="207"/>
                    <a:pt x="297" y="208"/>
                  </a:cubicBezTo>
                  <a:cubicBezTo>
                    <a:pt x="299" y="208"/>
                    <a:pt x="300" y="209"/>
                    <a:pt x="300" y="210"/>
                  </a:cubicBezTo>
                  <a:cubicBezTo>
                    <a:pt x="300" y="212"/>
                    <a:pt x="299" y="213"/>
                    <a:pt x="297" y="213"/>
                  </a:cubicBezTo>
                  <a:lnTo>
                    <a:pt x="267" y="212"/>
                  </a:lnTo>
                  <a:lnTo>
                    <a:pt x="241" y="213"/>
                  </a:lnTo>
                  <a:cubicBezTo>
                    <a:pt x="238" y="213"/>
                    <a:pt x="237" y="212"/>
                    <a:pt x="237" y="210"/>
                  </a:cubicBezTo>
                  <a:cubicBezTo>
                    <a:pt x="237" y="208"/>
                    <a:pt x="238" y="208"/>
                    <a:pt x="240" y="208"/>
                  </a:cubicBezTo>
                  <a:cubicBezTo>
                    <a:pt x="248" y="207"/>
                    <a:pt x="252" y="205"/>
                    <a:pt x="253" y="200"/>
                  </a:cubicBezTo>
                  <a:cubicBezTo>
                    <a:pt x="255" y="195"/>
                    <a:pt x="255" y="180"/>
                    <a:pt x="255" y="153"/>
                  </a:cubicBezTo>
                  <a:cubicBezTo>
                    <a:pt x="255" y="128"/>
                    <a:pt x="255" y="107"/>
                    <a:pt x="255" y="92"/>
                  </a:cubicBezTo>
                  <a:cubicBezTo>
                    <a:pt x="254" y="76"/>
                    <a:pt x="253" y="66"/>
                    <a:pt x="251" y="63"/>
                  </a:cubicBezTo>
                  <a:cubicBezTo>
                    <a:pt x="249" y="59"/>
                    <a:pt x="244" y="57"/>
                    <a:pt x="238" y="56"/>
                  </a:cubicBezTo>
                  <a:cubicBezTo>
                    <a:pt x="236" y="56"/>
                    <a:pt x="235" y="55"/>
                    <a:pt x="235" y="54"/>
                  </a:cubicBezTo>
                  <a:cubicBezTo>
                    <a:pt x="235" y="52"/>
                    <a:pt x="236" y="51"/>
                    <a:pt x="238" y="51"/>
                  </a:cubicBezTo>
                  <a:lnTo>
                    <a:pt x="260" y="52"/>
                  </a:lnTo>
                  <a:lnTo>
                    <a:pt x="294" y="51"/>
                  </a:lnTo>
                  <a:cubicBezTo>
                    <a:pt x="298" y="51"/>
                    <a:pt x="300" y="52"/>
                    <a:pt x="300" y="54"/>
                  </a:cubicBezTo>
                  <a:cubicBezTo>
                    <a:pt x="300" y="55"/>
                    <a:pt x="299" y="56"/>
                    <a:pt x="297" y="56"/>
                  </a:cubicBezTo>
                  <a:cubicBezTo>
                    <a:pt x="288" y="57"/>
                    <a:pt x="282" y="61"/>
                    <a:pt x="280" y="66"/>
                  </a:cubicBezTo>
                  <a:cubicBezTo>
                    <a:pt x="278" y="71"/>
                    <a:pt x="276" y="91"/>
                    <a:pt x="276" y="125"/>
                  </a:cubicBezTo>
                  <a:cubicBezTo>
                    <a:pt x="276" y="138"/>
                    <a:pt x="277" y="152"/>
                    <a:pt x="277" y="168"/>
                  </a:cubicBezTo>
                  <a:close/>
                  <a:moveTo>
                    <a:pt x="215" y="189"/>
                  </a:moveTo>
                  <a:lnTo>
                    <a:pt x="215" y="189"/>
                  </a:lnTo>
                  <a:cubicBezTo>
                    <a:pt x="212" y="203"/>
                    <a:pt x="211" y="211"/>
                    <a:pt x="210" y="213"/>
                  </a:cubicBezTo>
                  <a:cubicBezTo>
                    <a:pt x="206" y="213"/>
                    <a:pt x="204" y="213"/>
                    <a:pt x="204" y="213"/>
                  </a:cubicBezTo>
                  <a:cubicBezTo>
                    <a:pt x="201" y="213"/>
                    <a:pt x="195" y="213"/>
                    <a:pt x="187" y="213"/>
                  </a:cubicBezTo>
                  <a:cubicBezTo>
                    <a:pt x="179" y="212"/>
                    <a:pt x="163" y="212"/>
                    <a:pt x="138" y="212"/>
                  </a:cubicBezTo>
                  <a:lnTo>
                    <a:pt x="107" y="212"/>
                  </a:lnTo>
                  <a:cubicBezTo>
                    <a:pt x="106" y="212"/>
                    <a:pt x="102" y="212"/>
                    <a:pt x="95" y="213"/>
                  </a:cubicBezTo>
                  <a:cubicBezTo>
                    <a:pt x="87" y="213"/>
                    <a:pt x="83" y="213"/>
                    <a:pt x="81" y="213"/>
                  </a:cubicBezTo>
                  <a:cubicBezTo>
                    <a:pt x="75" y="213"/>
                    <a:pt x="72" y="213"/>
                    <a:pt x="72" y="211"/>
                  </a:cubicBezTo>
                  <a:cubicBezTo>
                    <a:pt x="72" y="210"/>
                    <a:pt x="73" y="209"/>
                    <a:pt x="76" y="209"/>
                  </a:cubicBezTo>
                  <a:cubicBezTo>
                    <a:pt x="84" y="208"/>
                    <a:pt x="89" y="207"/>
                    <a:pt x="92" y="204"/>
                  </a:cubicBezTo>
                  <a:cubicBezTo>
                    <a:pt x="95" y="201"/>
                    <a:pt x="98" y="197"/>
                    <a:pt x="99" y="191"/>
                  </a:cubicBezTo>
                  <a:cubicBezTo>
                    <a:pt x="100" y="186"/>
                    <a:pt x="100" y="171"/>
                    <a:pt x="100" y="148"/>
                  </a:cubicBezTo>
                  <a:lnTo>
                    <a:pt x="101" y="104"/>
                  </a:lnTo>
                  <a:cubicBezTo>
                    <a:pt x="101" y="90"/>
                    <a:pt x="100" y="80"/>
                    <a:pt x="99" y="74"/>
                  </a:cubicBezTo>
                  <a:cubicBezTo>
                    <a:pt x="97" y="69"/>
                    <a:pt x="95" y="64"/>
                    <a:pt x="91" y="61"/>
                  </a:cubicBezTo>
                  <a:cubicBezTo>
                    <a:pt x="87" y="58"/>
                    <a:pt x="82" y="57"/>
                    <a:pt x="77" y="56"/>
                  </a:cubicBezTo>
                  <a:cubicBezTo>
                    <a:pt x="75" y="56"/>
                    <a:pt x="74" y="55"/>
                    <a:pt x="74" y="54"/>
                  </a:cubicBezTo>
                  <a:cubicBezTo>
                    <a:pt x="74" y="52"/>
                    <a:pt x="75" y="51"/>
                    <a:pt x="77" y="51"/>
                  </a:cubicBezTo>
                  <a:cubicBezTo>
                    <a:pt x="78" y="51"/>
                    <a:pt x="79" y="51"/>
                    <a:pt x="80" y="51"/>
                  </a:cubicBezTo>
                  <a:cubicBezTo>
                    <a:pt x="93" y="52"/>
                    <a:pt x="108" y="53"/>
                    <a:pt x="126" y="53"/>
                  </a:cubicBezTo>
                  <a:lnTo>
                    <a:pt x="147" y="52"/>
                  </a:lnTo>
                  <a:cubicBezTo>
                    <a:pt x="149" y="52"/>
                    <a:pt x="150" y="53"/>
                    <a:pt x="150" y="55"/>
                  </a:cubicBezTo>
                  <a:cubicBezTo>
                    <a:pt x="150" y="56"/>
                    <a:pt x="149" y="57"/>
                    <a:pt x="147" y="57"/>
                  </a:cubicBezTo>
                  <a:cubicBezTo>
                    <a:pt x="141" y="57"/>
                    <a:pt x="136" y="58"/>
                    <a:pt x="132" y="60"/>
                  </a:cubicBezTo>
                  <a:cubicBezTo>
                    <a:pt x="129" y="63"/>
                    <a:pt x="126" y="65"/>
                    <a:pt x="125" y="68"/>
                  </a:cubicBezTo>
                  <a:cubicBezTo>
                    <a:pt x="123" y="71"/>
                    <a:pt x="123" y="77"/>
                    <a:pt x="123" y="86"/>
                  </a:cubicBezTo>
                  <a:lnTo>
                    <a:pt x="122" y="143"/>
                  </a:lnTo>
                  <a:lnTo>
                    <a:pt x="122" y="176"/>
                  </a:lnTo>
                  <a:cubicBezTo>
                    <a:pt x="122" y="186"/>
                    <a:pt x="123" y="192"/>
                    <a:pt x="123" y="195"/>
                  </a:cubicBezTo>
                  <a:cubicBezTo>
                    <a:pt x="124" y="198"/>
                    <a:pt x="126" y="201"/>
                    <a:pt x="129" y="203"/>
                  </a:cubicBezTo>
                  <a:cubicBezTo>
                    <a:pt x="131" y="206"/>
                    <a:pt x="136" y="207"/>
                    <a:pt x="143" y="207"/>
                  </a:cubicBezTo>
                  <a:cubicBezTo>
                    <a:pt x="144" y="207"/>
                    <a:pt x="151" y="207"/>
                    <a:pt x="165" y="206"/>
                  </a:cubicBezTo>
                  <a:cubicBezTo>
                    <a:pt x="176" y="205"/>
                    <a:pt x="186" y="199"/>
                    <a:pt x="195" y="190"/>
                  </a:cubicBezTo>
                  <a:cubicBezTo>
                    <a:pt x="204" y="180"/>
                    <a:pt x="210" y="172"/>
                    <a:pt x="213" y="165"/>
                  </a:cubicBezTo>
                  <a:cubicBezTo>
                    <a:pt x="214" y="162"/>
                    <a:pt x="215" y="161"/>
                    <a:pt x="216" y="161"/>
                  </a:cubicBezTo>
                  <a:cubicBezTo>
                    <a:pt x="218" y="161"/>
                    <a:pt x="218" y="162"/>
                    <a:pt x="218" y="164"/>
                  </a:cubicBezTo>
                  <a:cubicBezTo>
                    <a:pt x="218" y="167"/>
                    <a:pt x="217" y="175"/>
                    <a:pt x="215" y="189"/>
                  </a:cubicBezTo>
                  <a:close/>
                  <a:moveTo>
                    <a:pt x="0" y="266"/>
                  </a:moveTo>
                  <a:lnTo>
                    <a:pt x="0" y="266"/>
                  </a:lnTo>
                  <a:lnTo>
                    <a:pt x="1040" y="266"/>
                  </a:lnTo>
                  <a:lnTo>
                    <a:pt x="1040" y="0"/>
                  </a:lnTo>
                  <a:lnTo>
                    <a:pt x="0" y="0"/>
                  </a:lnTo>
                  <a:lnTo>
                    <a:pt x="0" y="266"/>
                  </a:lnTo>
                  <a:close/>
                  <a:moveTo>
                    <a:pt x="0" y="0"/>
                  </a:moveTo>
                  <a:lnTo>
                    <a:pt x="0" y="0"/>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3" name="Freeform 11"/>
            <p:cNvSpPr>
              <a:spLocks/>
            </p:cNvSpPr>
            <p:nvPr userDrawn="1"/>
          </p:nvSpPr>
          <p:spPr bwMode="auto">
            <a:xfrm>
              <a:off x="5838" y="5056"/>
              <a:ext cx="106" cy="139"/>
            </a:xfrm>
            <a:custGeom>
              <a:avLst/>
              <a:gdLst>
                <a:gd name="T0" fmla="*/ 0 w 174"/>
                <a:gd name="T1" fmla="*/ 229 h 229"/>
                <a:gd name="T2" fmla="*/ 0 w 174"/>
                <a:gd name="T3" fmla="*/ 229 h 229"/>
                <a:gd name="T4" fmla="*/ 0 w 174"/>
                <a:gd name="T5" fmla="*/ 0 h 229"/>
                <a:gd name="T6" fmla="*/ 72 w 174"/>
                <a:gd name="T7" fmla="*/ 0 h 229"/>
                <a:gd name="T8" fmla="*/ 72 w 174"/>
                <a:gd name="T9" fmla="*/ 178 h 229"/>
                <a:gd name="T10" fmla="*/ 174 w 174"/>
                <a:gd name="T11" fmla="*/ 178 h 229"/>
                <a:gd name="T12" fmla="*/ 174 w 174"/>
                <a:gd name="T13" fmla="*/ 229 h 229"/>
                <a:gd name="T14" fmla="*/ 0 w 174"/>
                <a:gd name="T15" fmla="*/ 229 h 2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4" h="229">
                  <a:moveTo>
                    <a:pt x="0" y="229"/>
                  </a:moveTo>
                  <a:lnTo>
                    <a:pt x="0" y="229"/>
                  </a:lnTo>
                  <a:lnTo>
                    <a:pt x="0" y="0"/>
                  </a:lnTo>
                  <a:lnTo>
                    <a:pt x="72" y="0"/>
                  </a:lnTo>
                  <a:lnTo>
                    <a:pt x="72" y="178"/>
                  </a:lnTo>
                  <a:lnTo>
                    <a:pt x="174" y="178"/>
                  </a:lnTo>
                  <a:lnTo>
                    <a:pt x="174" y="229"/>
                  </a:lnTo>
                  <a:lnTo>
                    <a:pt x="0"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4" name="Freeform 12"/>
            <p:cNvSpPr>
              <a:spLocks/>
            </p:cNvSpPr>
            <p:nvPr userDrawn="1"/>
          </p:nvSpPr>
          <p:spPr bwMode="auto">
            <a:xfrm>
              <a:off x="5953" y="5056"/>
              <a:ext cx="162" cy="139"/>
            </a:xfrm>
            <a:custGeom>
              <a:avLst/>
              <a:gdLst>
                <a:gd name="T0" fmla="*/ 267 w 267"/>
                <a:gd name="T1" fmla="*/ 229 h 229"/>
                <a:gd name="T2" fmla="*/ 267 w 267"/>
                <a:gd name="T3" fmla="*/ 229 h 229"/>
                <a:gd name="T4" fmla="*/ 184 w 267"/>
                <a:gd name="T5" fmla="*/ 229 h 229"/>
                <a:gd name="T6" fmla="*/ 132 w 267"/>
                <a:gd name="T7" fmla="*/ 157 h 229"/>
                <a:gd name="T8" fmla="*/ 81 w 267"/>
                <a:gd name="T9" fmla="*/ 229 h 229"/>
                <a:gd name="T10" fmla="*/ 0 w 267"/>
                <a:gd name="T11" fmla="*/ 229 h 229"/>
                <a:gd name="T12" fmla="*/ 88 w 267"/>
                <a:gd name="T13" fmla="*/ 111 h 229"/>
                <a:gd name="T14" fmla="*/ 5 w 267"/>
                <a:gd name="T15" fmla="*/ 0 h 229"/>
                <a:gd name="T16" fmla="*/ 85 w 267"/>
                <a:gd name="T17" fmla="*/ 0 h 229"/>
                <a:gd name="T18" fmla="*/ 133 w 267"/>
                <a:gd name="T19" fmla="*/ 70 h 229"/>
                <a:gd name="T20" fmla="*/ 179 w 267"/>
                <a:gd name="T21" fmla="*/ 0 h 229"/>
                <a:gd name="T22" fmla="*/ 261 w 267"/>
                <a:gd name="T23" fmla="*/ 0 h 229"/>
                <a:gd name="T24" fmla="*/ 177 w 267"/>
                <a:gd name="T25" fmla="*/ 116 h 229"/>
                <a:gd name="T26" fmla="*/ 267 w 267"/>
                <a:gd name="T27"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7" h="229">
                  <a:moveTo>
                    <a:pt x="267" y="229"/>
                  </a:moveTo>
                  <a:lnTo>
                    <a:pt x="267" y="229"/>
                  </a:lnTo>
                  <a:lnTo>
                    <a:pt x="184" y="229"/>
                  </a:lnTo>
                  <a:lnTo>
                    <a:pt x="132" y="157"/>
                  </a:lnTo>
                  <a:lnTo>
                    <a:pt x="81" y="229"/>
                  </a:lnTo>
                  <a:lnTo>
                    <a:pt x="0" y="229"/>
                  </a:lnTo>
                  <a:lnTo>
                    <a:pt x="88" y="111"/>
                  </a:lnTo>
                  <a:lnTo>
                    <a:pt x="5" y="0"/>
                  </a:lnTo>
                  <a:lnTo>
                    <a:pt x="85" y="0"/>
                  </a:lnTo>
                  <a:lnTo>
                    <a:pt x="133" y="70"/>
                  </a:lnTo>
                  <a:lnTo>
                    <a:pt x="179" y="0"/>
                  </a:lnTo>
                  <a:lnTo>
                    <a:pt x="261" y="0"/>
                  </a:lnTo>
                  <a:lnTo>
                    <a:pt x="177" y="116"/>
                  </a:lnTo>
                  <a:lnTo>
                    <a:pt x="267"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5" name="Freeform 13"/>
            <p:cNvSpPr>
              <a:spLocks/>
            </p:cNvSpPr>
            <p:nvPr userDrawn="1"/>
          </p:nvSpPr>
          <p:spPr bwMode="auto">
            <a:xfrm>
              <a:off x="6133" y="5056"/>
              <a:ext cx="96" cy="139"/>
            </a:xfrm>
            <a:custGeom>
              <a:avLst/>
              <a:gdLst>
                <a:gd name="T0" fmla="*/ 71 w 157"/>
                <a:gd name="T1" fmla="*/ 229 h 229"/>
                <a:gd name="T2" fmla="*/ 71 w 157"/>
                <a:gd name="T3" fmla="*/ 229 h 229"/>
                <a:gd name="T4" fmla="*/ 0 w 157"/>
                <a:gd name="T5" fmla="*/ 229 h 229"/>
                <a:gd name="T6" fmla="*/ 0 w 157"/>
                <a:gd name="T7" fmla="*/ 0 h 229"/>
                <a:gd name="T8" fmla="*/ 157 w 157"/>
                <a:gd name="T9" fmla="*/ 0 h 229"/>
                <a:gd name="T10" fmla="*/ 157 w 157"/>
                <a:gd name="T11" fmla="*/ 49 h 229"/>
                <a:gd name="T12" fmla="*/ 71 w 157"/>
                <a:gd name="T13" fmla="*/ 49 h 229"/>
                <a:gd name="T14" fmla="*/ 71 w 157"/>
                <a:gd name="T15" fmla="*/ 92 h 229"/>
                <a:gd name="T16" fmla="*/ 151 w 157"/>
                <a:gd name="T17" fmla="*/ 92 h 229"/>
                <a:gd name="T18" fmla="*/ 151 w 157"/>
                <a:gd name="T19" fmla="*/ 142 h 229"/>
                <a:gd name="T20" fmla="*/ 71 w 157"/>
                <a:gd name="T21" fmla="*/ 142 h 229"/>
                <a:gd name="T22" fmla="*/ 71 w 157"/>
                <a:gd name="T23"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7" h="229">
                  <a:moveTo>
                    <a:pt x="71" y="229"/>
                  </a:moveTo>
                  <a:lnTo>
                    <a:pt x="71" y="229"/>
                  </a:lnTo>
                  <a:lnTo>
                    <a:pt x="0" y="229"/>
                  </a:lnTo>
                  <a:lnTo>
                    <a:pt x="0" y="0"/>
                  </a:lnTo>
                  <a:lnTo>
                    <a:pt x="157" y="0"/>
                  </a:lnTo>
                  <a:lnTo>
                    <a:pt x="157" y="49"/>
                  </a:lnTo>
                  <a:lnTo>
                    <a:pt x="71" y="49"/>
                  </a:lnTo>
                  <a:lnTo>
                    <a:pt x="71" y="92"/>
                  </a:lnTo>
                  <a:lnTo>
                    <a:pt x="151" y="92"/>
                  </a:lnTo>
                  <a:lnTo>
                    <a:pt x="151" y="142"/>
                  </a:lnTo>
                  <a:lnTo>
                    <a:pt x="71" y="142"/>
                  </a:lnTo>
                  <a:lnTo>
                    <a:pt x="71"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6" name="Freeform 14"/>
            <p:cNvSpPr>
              <a:spLocks/>
            </p:cNvSpPr>
            <p:nvPr userDrawn="1"/>
          </p:nvSpPr>
          <p:spPr bwMode="auto">
            <a:xfrm>
              <a:off x="6244" y="5056"/>
              <a:ext cx="122" cy="139"/>
            </a:xfrm>
            <a:custGeom>
              <a:avLst/>
              <a:gdLst>
                <a:gd name="T0" fmla="*/ 137 w 202"/>
                <a:gd name="T1" fmla="*/ 229 h 229"/>
                <a:gd name="T2" fmla="*/ 137 w 202"/>
                <a:gd name="T3" fmla="*/ 229 h 229"/>
                <a:gd name="T4" fmla="*/ 65 w 202"/>
                <a:gd name="T5" fmla="*/ 229 h 229"/>
                <a:gd name="T6" fmla="*/ 65 w 202"/>
                <a:gd name="T7" fmla="*/ 50 h 229"/>
                <a:gd name="T8" fmla="*/ 0 w 202"/>
                <a:gd name="T9" fmla="*/ 50 h 229"/>
                <a:gd name="T10" fmla="*/ 0 w 202"/>
                <a:gd name="T11" fmla="*/ 0 h 229"/>
                <a:gd name="T12" fmla="*/ 202 w 202"/>
                <a:gd name="T13" fmla="*/ 0 h 229"/>
                <a:gd name="T14" fmla="*/ 202 w 202"/>
                <a:gd name="T15" fmla="*/ 50 h 229"/>
                <a:gd name="T16" fmla="*/ 137 w 202"/>
                <a:gd name="T17" fmla="*/ 50 h 229"/>
                <a:gd name="T18" fmla="*/ 137 w 202"/>
                <a:gd name="T19"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2" h="229">
                  <a:moveTo>
                    <a:pt x="137" y="229"/>
                  </a:moveTo>
                  <a:lnTo>
                    <a:pt x="137" y="229"/>
                  </a:lnTo>
                  <a:lnTo>
                    <a:pt x="65" y="229"/>
                  </a:lnTo>
                  <a:lnTo>
                    <a:pt x="65" y="50"/>
                  </a:lnTo>
                  <a:lnTo>
                    <a:pt x="0" y="50"/>
                  </a:lnTo>
                  <a:lnTo>
                    <a:pt x="0" y="0"/>
                  </a:lnTo>
                  <a:lnTo>
                    <a:pt x="202" y="0"/>
                  </a:lnTo>
                  <a:lnTo>
                    <a:pt x="202" y="50"/>
                  </a:lnTo>
                  <a:lnTo>
                    <a:pt x="137" y="50"/>
                  </a:lnTo>
                  <a:lnTo>
                    <a:pt x="137"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grpSp>
      <p:pic>
        <p:nvPicPr>
          <p:cNvPr id="64" name="Picture 13" descr="Luxoft_Logo_white.gif"/>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721670" y="580958"/>
            <a:ext cx="2412000" cy="1315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8477149"/>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2">
    <p:spTree>
      <p:nvGrpSpPr>
        <p:cNvPr id="1" name=""/>
        <p:cNvGrpSpPr/>
        <p:nvPr/>
      </p:nvGrpSpPr>
      <p:grpSpPr>
        <a:xfrm>
          <a:off x="0" y="0"/>
          <a:ext cx="0" cy="0"/>
          <a:chOff x="0" y="0"/>
          <a:chExt cx="0" cy="0"/>
        </a:xfrm>
      </p:grpSpPr>
      <p:sp>
        <p:nvSpPr>
          <p:cNvPr id="2" name="Tytuł 1"/>
          <p:cNvSpPr>
            <a:spLocks noGrp="1"/>
          </p:cNvSpPr>
          <p:nvPr>
            <p:ph type="title" hasCustomPrompt="1"/>
          </p:nvPr>
        </p:nvSpPr>
        <p:spPr>
          <a:xfrm>
            <a:off x="286916" y="2955779"/>
            <a:ext cx="3956311" cy="946442"/>
          </a:xfrm>
        </p:spPr>
        <p:txBody>
          <a:bodyPr/>
          <a:lstStyle>
            <a:lvl1pPr>
              <a:lnSpc>
                <a:spcPct val="100000"/>
              </a:lnSpc>
              <a:spcBef>
                <a:spcPts val="600"/>
              </a:spcBef>
              <a:spcAft>
                <a:spcPts val="600"/>
              </a:spcAft>
              <a:defRPr>
                <a:solidFill>
                  <a:schemeClr val="accent3">
                    <a:lumMod val="75000"/>
                  </a:schemeClr>
                </a:solidFill>
              </a:defRPr>
            </a:lvl1pPr>
          </a:lstStyle>
          <a:p>
            <a:r>
              <a:rPr lang="pl-PL" dirty="0" smtClean="0"/>
              <a:t>EDIT TITLE</a:t>
            </a:r>
            <a:endParaRPr lang="en-US" dirty="0"/>
          </a:p>
        </p:txBody>
      </p:sp>
      <p:sp>
        <p:nvSpPr>
          <p:cNvPr id="4" name="Symbol zastępczy tekstu 33"/>
          <p:cNvSpPr>
            <a:spLocks noGrp="1"/>
          </p:cNvSpPr>
          <p:nvPr>
            <p:ph type="body" sz="quarter" idx="10" hasCustomPrompt="1"/>
          </p:nvPr>
        </p:nvSpPr>
        <p:spPr>
          <a:xfrm>
            <a:off x="286943" y="3958416"/>
            <a:ext cx="3956284" cy="828675"/>
          </a:xfrm>
        </p:spPr>
        <p:txBody>
          <a:bodyPr>
            <a:normAutofit/>
          </a:bodyPr>
          <a:lstStyle>
            <a:lvl1pPr marL="0" indent="0">
              <a:buNone/>
              <a:defRPr sz="2800">
                <a:solidFill>
                  <a:srgbClr val="1B2E5B"/>
                </a:solidFill>
              </a:defRPr>
            </a:lvl1pPr>
            <a:lvl2pPr marL="325792" indent="0">
              <a:buNone/>
              <a:defRPr/>
            </a:lvl2pPr>
            <a:lvl3pPr marL="782980" indent="0">
              <a:buNone/>
              <a:defRPr/>
            </a:lvl3pPr>
            <a:lvl4pPr marL="1240169" indent="0">
              <a:buNone/>
              <a:defRPr/>
            </a:lvl4pPr>
            <a:lvl5pPr marL="1697358" indent="0">
              <a:buNone/>
              <a:defRPr/>
            </a:lvl5pPr>
          </a:lstStyle>
          <a:p>
            <a:pPr lvl="0"/>
            <a:r>
              <a:rPr lang="pl-PL" dirty="0" smtClean="0"/>
              <a:t>Edit text</a:t>
            </a:r>
          </a:p>
        </p:txBody>
      </p:sp>
      <p:sp>
        <p:nvSpPr>
          <p:cNvPr id="5" name="Prostokąt 4"/>
          <p:cNvSpPr/>
          <p:nvPr userDrawn="1"/>
        </p:nvSpPr>
        <p:spPr>
          <a:xfrm>
            <a:off x="4644829" y="0"/>
            <a:ext cx="4499174" cy="6858000"/>
          </a:xfrm>
          <a:prstGeom prst="rect">
            <a:avLst/>
          </a:prstGeom>
          <a:gradFill flip="none" rotWithShape="1">
            <a:gsLst>
              <a:gs pos="0">
                <a:srgbClr val="0C2F5A"/>
              </a:gs>
              <a:gs pos="40000">
                <a:srgbClr val="032448"/>
              </a:gs>
              <a:gs pos="100000">
                <a:schemeClr val="accent6">
                  <a:lumMod val="60000"/>
                </a:schemeClr>
              </a:gs>
            </a:gsLst>
            <a:path path="circle">
              <a:fillToRect t="100000" r="100000"/>
            </a:path>
            <a:tileRect l="-100000" b="-10000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ln>
                <a:noFill/>
              </a:ln>
              <a:solidFill>
                <a:schemeClr val="bg1"/>
              </a:solidFill>
            </a:endParaRPr>
          </a:p>
        </p:txBody>
      </p:sp>
      <p:pic>
        <p:nvPicPr>
          <p:cNvPr id="7" name="Picture 13" descr="Luxoft_Logo_white.gif"/>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724216" y="585241"/>
            <a:ext cx="2412000" cy="1315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ymbol zastępczy tekstu 33"/>
          <p:cNvSpPr>
            <a:spLocks noGrp="1"/>
          </p:cNvSpPr>
          <p:nvPr>
            <p:ph type="body" sz="quarter" idx="11" hasCustomPrompt="1"/>
          </p:nvPr>
        </p:nvSpPr>
        <p:spPr>
          <a:xfrm>
            <a:off x="274954" y="4840282"/>
            <a:ext cx="3945829" cy="828675"/>
          </a:xfrm>
        </p:spPr>
        <p:txBody>
          <a:bodyPr>
            <a:normAutofit/>
          </a:bodyPr>
          <a:lstStyle>
            <a:lvl1pPr marL="0" indent="0">
              <a:buNone/>
              <a:defRPr sz="1800">
                <a:solidFill>
                  <a:srgbClr val="1B2E5B"/>
                </a:solidFill>
              </a:defRPr>
            </a:lvl1pPr>
            <a:lvl2pPr marL="325792" indent="0">
              <a:buNone/>
              <a:defRPr/>
            </a:lvl2pPr>
            <a:lvl3pPr marL="782980" indent="0">
              <a:buNone/>
              <a:defRPr/>
            </a:lvl3pPr>
            <a:lvl4pPr marL="1240169" indent="0">
              <a:buNone/>
              <a:defRPr/>
            </a:lvl4pPr>
            <a:lvl5pPr marL="1697358" indent="0">
              <a:buNone/>
              <a:defRPr/>
            </a:lvl5pPr>
          </a:lstStyle>
          <a:p>
            <a:pPr lvl="0"/>
            <a:r>
              <a:rPr lang="pl-PL" dirty="0" smtClean="0"/>
              <a:t>Edit text</a:t>
            </a:r>
          </a:p>
        </p:txBody>
      </p:sp>
      <p:grpSp>
        <p:nvGrpSpPr>
          <p:cNvPr id="9" name="Group 4"/>
          <p:cNvGrpSpPr>
            <a:grpSpLocks noChangeAspect="1"/>
          </p:cNvGrpSpPr>
          <p:nvPr userDrawn="1"/>
        </p:nvGrpSpPr>
        <p:grpSpPr bwMode="auto">
          <a:xfrm>
            <a:off x="6521143" y="5208887"/>
            <a:ext cx="684861" cy="632179"/>
            <a:chOff x="5779" y="5058"/>
            <a:chExt cx="624" cy="576"/>
          </a:xfrm>
        </p:grpSpPr>
        <p:sp>
          <p:nvSpPr>
            <p:cNvPr id="10" name="AutoShape 3"/>
            <p:cNvSpPr>
              <a:spLocks noChangeAspect="1" noChangeArrowheads="1" noTextEdit="1"/>
            </p:cNvSpPr>
            <p:nvPr userDrawn="1"/>
          </p:nvSpPr>
          <p:spPr bwMode="auto">
            <a:xfrm>
              <a:off x="5779" y="5058"/>
              <a:ext cx="624" cy="57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11" name="Freeform 5"/>
            <p:cNvSpPr>
              <a:spLocks/>
            </p:cNvSpPr>
            <p:nvPr userDrawn="1"/>
          </p:nvSpPr>
          <p:spPr bwMode="auto">
            <a:xfrm>
              <a:off x="5779" y="5429"/>
              <a:ext cx="154" cy="208"/>
            </a:xfrm>
            <a:custGeom>
              <a:avLst/>
              <a:gdLst>
                <a:gd name="T0" fmla="*/ 167 w 253"/>
                <a:gd name="T1" fmla="*/ 343 h 343"/>
                <a:gd name="T2" fmla="*/ 167 w 253"/>
                <a:gd name="T3" fmla="*/ 343 h 343"/>
                <a:gd name="T4" fmla="*/ 160 w 253"/>
                <a:gd name="T5" fmla="*/ 337 h 343"/>
                <a:gd name="T6" fmla="*/ 69 w 253"/>
                <a:gd name="T7" fmla="*/ 90 h 343"/>
                <a:gd name="T8" fmla="*/ 62 w 253"/>
                <a:gd name="T9" fmla="*/ 79 h 343"/>
                <a:gd name="T10" fmla="*/ 58 w 253"/>
                <a:gd name="T11" fmla="*/ 89 h 343"/>
                <a:gd name="T12" fmla="*/ 58 w 253"/>
                <a:gd name="T13" fmla="*/ 338 h 343"/>
                <a:gd name="T14" fmla="*/ 53 w 253"/>
                <a:gd name="T15" fmla="*/ 343 h 343"/>
                <a:gd name="T16" fmla="*/ 5 w 253"/>
                <a:gd name="T17" fmla="*/ 343 h 343"/>
                <a:gd name="T18" fmla="*/ 0 w 253"/>
                <a:gd name="T19" fmla="*/ 338 h 343"/>
                <a:gd name="T20" fmla="*/ 0 w 253"/>
                <a:gd name="T21" fmla="*/ 5 h 343"/>
                <a:gd name="T22" fmla="*/ 5 w 253"/>
                <a:gd name="T23" fmla="*/ 0 h 343"/>
                <a:gd name="T24" fmla="*/ 91 w 253"/>
                <a:gd name="T25" fmla="*/ 0 h 343"/>
                <a:gd name="T26" fmla="*/ 97 w 253"/>
                <a:gd name="T27" fmla="*/ 6 h 343"/>
                <a:gd name="T28" fmla="*/ 183 w 253"/>
                <a:gd name="T29" fmla="*/ 245 h 343"/>
                <a:gd name="T30" fmla="*/ 189 w 253"/>
                <a:gd name="T31" fmla="*/ 253 h 343"/>
                <a:gd name="T32" fmla="*/ 193 w 253"/>
                <a:gd name="T33" fmla="*/ 248 h 343"/>
                <a:gd name="T34" fmla="*/ 193 w 253"/>
                <a:gd name="T35" fmla="*/ 5 h 343"/>
                <a:gd name="T36" fmla="*/ 198 w 253"/>
                <a:gd name="T37" fmla="*/ 0 h 343"/>
                <a:gd name="T38" fmla="*/ 248 w 253"/>
                <a:gd name="T39" fmla="*/ 0 h 343"/>
                <a:gd name="T40" fmla="*/ 253 w 253"/>
                <a:gd name="T41" fmla="*/ 5 h 343"/>
                <a:gd name="T42" fmla="*/ 253 w 253"/>
                <a:gd name="T43" fmla="*/ 338 h 343"/>
                <a:gd name="T44" fmla="*/ 248 w 253"/>
                <a:gd name="T45" fmla="*/ 343 h 343"/>
                <a:gd name="T46" fmla="*/ 167 w 253"/>
                <a:gd name="T47" fmla="*/ 343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53" h="343">
                  <a:moveTo>
                    <a:pt x="167" y="343"/>
                  </a:moveTo>
                  <a:lnTo>
                    <a:pt x="167" y="343"/>
                  </a:lnTo>
                  <a:cubicBezTo>
                    <a:pt x="163" y="343"/>
                    <a:pt x="162" y="341"/>
                    <a:pt x="160" y="337"/>
                  </a:cubicBezTo>
                  <a:lnTo>
                    <a:pt x="69" y="90"/>
                  </a:lnTo>
                  <a:cubicBezTo>
                    <a:pt x="66" y="83"/>
                    <a:pt x="65" y="79"/>
                    <a:pt x="62" y="79"/>
                  </a:cubicBezTo>
                  <a:cubicBezTo>
                    <a:pt x="59" y="79"/>
                    <a:pt x="58" y="80"/>
                    <a:pt x="58" y="89"/>
                  </a:cubicBezTo>
                  <a:lnTo>
                    <a:pt x="58" y="338"/>
                  </a:lnTo>
                  <a:lnTo>
                    <a:pt x="53" y="343"/>
                  </a:lnTo>
                  <a:lnTo>
                    <a:pt x="5" y="343"/>
                  </a:lnTo>
                  <a:lnTo>
                    <a:pt x="0" y="338"/>
                  </a:lnTo>
                  <a:lnTo>
                    <a:pt x="0" y="5"/>
                  </a:lnTo>
                  <a:lnTo>
                    <a:pt x="5" y="0"/>
                  </a:lnTo>
                  <a:lnTo>
                    <a:pt x="91" y="0"/>
                  </a:lnTo>
                  <a:cubicBezTo>
                    <a:pt x="94" y="0"/>
                    <a:pt x="96" y="2"/>
                    <a:pt x="97" y="6"/>
                  </a:cubicBezTo>
                  <a:lnTo>
                    <a:pt x="183" y="245"/>
                  </a:lnTo>
                  <a:cubicBezTo>
                    <a:pt x="186" y="252"/>
                    <a:pt x="187" y="253"/>
                    <a:pt x="189" y="253"/>
                  </a:cubicBezTo>
                  <a:cubicBezTo>
                    <a:pt x="192" y="253"/>
                    <a:pt x="193" y="252"/>
                    <a:pt x="193" y="248"/>
                  </a:cubicBezTo>
                  <a:lnTo>
                    <a:pt x="193" y="5"/>
                  </a:lnTo>
                  <a:lnTo>
                    <a:pt x="198" y="0"/>
                  </a:lnTo>
                  <a:lnTo>
                    <a:pt x="248" y="0"/>
                  </a:lnTo>
                  <a:lnTo>
                    <a:pt x="253" y="5"/>
                  </a:lnTo>
                  <a:lnTo>
                    <a:pt x="253" y="338"/>
                  </a:lnTo>
                  <a:lnTo>
                    <a:pt x="248" y="343"/>
                  </a:lnTo>
                  <a:lnTo>
                    <a:pt x="167" y="343"/>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2" name="Freeform 6"/>
            <p:cNvSpPr>
              <a:spLocks/>
            </p:cNvSpPr>
            <p:nvPr userDrawn="1"/>
          </p:nvSpPr>
          <p:spPr bwMode="auto">
            <a:xfrm>
              <a:off x="5958" y="5429"/>
              <a:ext cx="167" cy="208"/>
            </a:xfrm>
            <a:custGeom>
              <a:avLst/>
              <a:gdLst>
                <a:gd name="T0" fmla="*/ 212 w 274"/>
                <a:gd name="T1" fmla="*/ 0 h 343"/>
                <a:gd name="T2" fmla="*/ 212 w 274"/>
                <a:gd name="T3" fmla="*/ 0 h 343"/>
                <a:gd name="T4" fmla="*/ 271 w 274"/>
                <a:gd name="T5" fmla="*/ 0 h 343"/>
                <a:gd name="T6" fmla="*/ 274 w 274"/>
                <a:gd name="T7" fmla="*/ 5 h 343"/>
                <a:gd name="T8" fmla="*/ 186 w 274"/>
                <a:gd name="T9" fmla="*/ 181 h 343"/>
                <a:gd name="T10" fmla="*/ 168 w 274"/>
                <a:gd name="T11" fmla="*/ 219 h 343"/>
                <a:gd name="T12" fmla="*/ 168 w 274"/>
                <a:gd name="T13" fmla="*/ 338 h 343"/>
                <a:gd name="T14" fmla="*/ 163 w 274"/>
                <a:gd name="T15" fmla="*/ 343 h 343"/>
                <a:gd name="T16" fmla="*/ 106 w 274"/>
                <a:gd name="T17" fmla="*/ 343 h 343"/>
                <a:gd name="T18" fmla="*/ 101 w 274"/>
                <a:gd name="T19" fmla="*/ 338 h 343"/>
                <a:gd name="T20" fmla="*/ 101 w 274"/>
                <a:gd name="T21" fmla="*/ 219 h 343"/>
                <a:gd name="T22" fmla="*/ 86 w 274"/>
                <a:gd name="T23" fmla="*/ 183 h 343"/>
                <a:gd name="T24" fmla="*/ 0 w 274"/>
                <a:gd name="T25" fmla="*/ 5 h 343"/>
                <a:gd name="T26" fmla="*/ 4 w 274"/>
                <a:gd name="T27" fmla="*/ 0 h 343"/>
                <a:gd name="T28" fmla="*/ 66 w 274"/>
                <a:gd name="T29" fmla="*/ 0 h 343"/>
                <a:gd name="T30" fmla="*/ 73 w 274"/>
                <a:gd name="T31" fmla="*/ 5 h 343"/>
                <a:gd name="T32" fmla="*/ 130 w 274"/>
                <a:gd name="T33" fmla="*/ 139 h 343"/>
                <a:gd name="T34" fmla="*/ 138 w 274"/>
                <a:gd name="T35" fmla="*/ 147 h 343"/>
                <a:gd name="T36" fmla="*/ 146 w 274"/>
                <a:gd name="T37" fmla="*/ 139 h 343"/>
                <a:gd name="T38" fmla="*/ 204 w 274"/>
                <a:gd name="T39" fmla="*/ 5 h 343"/>
                <a:gd name="T40" fmla="*/ 212 w 274"/>
                <a:gd name="T41" fmla="*/ 0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4" h="343">
                  <a:moveTo>
                    <a:pt x="212" y="0"/>
                  </a:moveTo>
                  <a:lnTo>
                    <a:pt x="212" y="0"/>
                  </a:lnTo>
                  <a:lnTo>
                    <a:pt x="271" y="0"/>
                  </a:lnTo>
                  <a:lnTo>
                    <a:pt x="274" y="5"/>
                  </a:lnTo>
                  <a:cubicBezTo>
                    <a:pt x="255" y="48"/>
                    <a:pt x="208" y="141"/>
                    <a:pt x="186" y="181"/>
                  </a:cubicBezTo>
                  <a:cubicBezTo>
                    <a:pt x="172" y="205"/>
                    <a:pt x="168" y="212"/>
                    <a:pt x="168" y="219"/>
                  </a:cubicBezTo>
                  <a:lnTo>
                    <a:pt x="168" y="338"/>
                  </a:lnTo>
                  <a:lnTo>
                    <a:pt x="163" y="343"/>
                  </a:lnTo>
                  <a:lnTo>
                    <a:pt x="106" y="343"/>
                  </a:lnTo>
                  <a:lnTo>
                    <a:pt x="101" y="338"/>
                  </a:lnTo>
                  <a:lnTo>
                    <a:pt x="101" y="219"/>
                  </a:lnTo>
                  <a:cubicBezTo>
                    <a:pt x="101" y="211"/>
                    <a:pt x="98" y="206"/>
                    <a:pt x="86" y="183"/>
                  </a:cubicBezTo>
                  <a:cubicBezTo>
                    <a:pt x="64" y="143"/>
                    <a:pt x="12" y="33"/>
                    <a:pt x="0" y="5"/>
                  </a:cubicBezTo>
                  <a:lnTo>
                    <a:pt x="4" y="0"/>
                  </a:lnTo>
                  <a:lnTo>
                    <a:pt x="66" y="0"/>
                  </a:lnTo>
                  <a:cubicBezTo>
                    <a:pt x="70" y="0"/>
                    <a:pt x="72" y="1"/>
                    <a:pt x="73" y="5"/>
                  </a:cubicBezTo>
                  <a:cubicBezTo>
                    <a:pt x="88" y="42"/>
                    <a:pt x="114" y="104"/>
                    <a:pt x="130" y="139"/>
                  </a:cubicBezTo>
                  <a:cubicBezTo>
                    <a:pt x="134" y="146"/>
                    <a:pt x="135" y="147"/>
                    <a:pt x="138" y="147"/>
                  </a:cubicBezTo>
                  <a:cubicBezTo>
                    <a:pt x="141" y="147"/>
                    <a:pt x="143" y="146"/>
                    <a:pt x="146" y="139"/>
                  </a:cubicBezTo>
                  <a:cubicBezTo>
                    <a:pt x="162" y="107"/>
                    <a:pt x="189" y="44"/>
                    <a:pt x="204" y="5"/>
                  </a:cubicBezTo>
                  <a:cubicBezTo>
                    <a:pt x="206" y="1"/>
                    <a:pt x="209" y="0"/>
                    <a:pt x="212" y="0"/>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3" name="Freeform 7"/>
            <p:cNvSpPr>
              <a:spLocks/>
            </p:cNvSpPr>
            <p:nvPr userDrawn="1"/>
          </p:nvSpPr>
          <p:spPr bwMode="auto">
            <a:xfrm>
              <a:off x="6138" y="5428"/>
              <a:ext cx="120" cy="212"/>
            </a:xfrm>
            <a:custGeom>
              <a:avLst/>
              <a:gdLst>
                <a:gd name="T0" fmla="*/ 114 w 197"/>
                <a:gd name="T1" fmla="*/ 54 h 350"/>
                <a:gd name="T2" fmla="*/ 114 w 197"/>
                <a:gd name="T3" fmla="*/ 54 h 350"/>
                <a:gd name="T4" fmla="*/ 73 w 197"/>
                <a:gd name="T5" fmla="*/ 90 h 350"/>
                <a:gd name="T6" fmla="*/ 133 w 197"/>
                <a:gd name="T7" fmla="*/ 157 h 350"/>
                <a:gd name="T8" fmla="*/ 197 w 197"/>
                <a:gd name="T9" fmla="*/ 258 h 350"/>
                <a:gd name="T10" fmla="*/ 99 w 197"/>
                <a:gd name="T11" fmla="*/ 350 h 350"/>
                <a:gd name="T12" fmla="*/ 4 w 197"/>
                <a:gd name="T13" fmla="*/ 340 h 350"/>
                <a:gd name="T14" fmla="*/ 0 w 197"/>
                <a:gd name="T15" fmla="*/ 336 h 350"/>
                <a:gd name="T16" fmla="*/ 3 w 197"/>
                <a:gd name="T17" fmla="*/ 291 h 350"/>
                <a:gd name="T18" fmla="*/ 7 w 197"/>
                <a:gd name="T19" fmla="*/ 287 h 350"/>
                <a:gd name="T20" fmla="*/ 85 w 197"/>
                <a:gd name="T21" fmla="*/ 294 h 350"/>
                <a:gd name="T22" fmla="*/ 127 w 197"/>
                <a:gd name="T23" fmla="*/ 258 h 350"/>
                <a:gd name="T24" fmla="*/ 56 w 197"/>
                <a:gd name="T25" fmla="*/ 178 h 350"/>
                <a:gd name="T26" fmla="*/ 4 w 197"/>
                <a:gd name="T27" fmla="*/ 87 h 350"/>
                <a:gd name="T28" fmla="*/ 114 w 197"/>
                <a:gd name="T29" fmla="*/ 0 h 350"/>
                <a:gd name="T30" fmla="*/ 192 w 197"/>
                <a:gd name="T31" fmla="*/ 10 h 350"/>
                <a:gd name="T32" fmla="*/ 195 w 197"/>
                <a:gd name="T33" fmla="*/ 15 h 350"/>
                <a:gd name="T34" fmla="*/ 192 w 197"/>
                <a:gd name="T35" fmla="*/ 59 h 350"/>
                <a:gd name="T36" fmla="*/ 189 w 197"/>
                <a:gd name="T37" fmla="*/ 62 h 350"/>
                <a:gd name="T38" fmla="*/ 114 w 197"/>
                <a:gd name="T39" fmla="*/ 54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7" h="350">
                  <a:moveTo>
                    <a:pt x="114" y="54"/>
                  </a:moveTo>
                  <a:lnTo>
                    <a:pt x="114" y="54"/>
                  </a:lnTo>
                  <a:cubicBezTo>
                    <a:pt x="84" y="54"/>
                    <a:pt x="73" y="65"/>
                    <a:pt x="73" y="90"/>
                  </a:cubicBezTo>
                  <a:cubicBezTo>
                    <a:pt x="73" y="110"/>
                    <a:pt x="79" y="119"/>
                    <a:pt x="133" y="157"/>
                  </a:cubicBezTo>
                  <a:cubicBezTo>
                    <a:pt x="175" y="186"/>
                    <a:pt x="197" y="209"/>
                    <a:pt x="197" y="258"/>
                  </a:cubicBezTo>
                  <a:cubicBezTo>
                    <a:pt x="197" y="323"/>
                    <a:pt x="163" y="350"/>
                    <a:pt x="99" y="350"/>
                  </a:cubicBezTo>
                  <a:cubicBezTo>
                    <a:pt x="59" y="350"/>
                    <a:pt x="24" y="345"/>
                    <a:pt x="4" y="340"/>
                  </a:cubicBezTo>
                  <a:lnTo>
                    <a:pt x="0" y="336"/>
                  </a:lnTo>
                  <a:lnTo>
                    <a:pt x="3" y="291"/>
                  </a:lnTo>
                  <a:lnTo>
                    <a:pt x="7" y="287"/>
                  </a:lnTo>
                  <a:cubicBezTo>
                    <a:pt x="32" y="292"/>
                    <a:pt x="58" y="294"/>
                    <a:pt x="85" y="294"/>
                  </a:cubicBezTo>
                  <a:cubicBezTo>
                    <a:pt x="114" y="294"/>
                    <a:pt x="127" y="286"/>
                    <a:pt x="127" y="258"/>
                  </a:cubicBezTo>
                  <a:cubicBezTo>
                    <a:pt x="127" y="239"/>
                    <a:pt x="125" y="230"/>
                    <a:pt x="56" y="178"/>
                  </a:cubicBezTo>
                  <a:cubicBezTo>
                    <a:pt x="13" y="145"/>
                    <a:pt x="4" y="122"/>
                    <a:pt x="4" y="87"/>
                  </a:cubicBezTo>
                  <a:cubicBezTo>
                    <a:pt x="4" y="19"/>
                    <a:pt x="41" y="0"/>
                    <a:pt x="114" y="0"/>
                  </a:cubicBezTo>
                  <a:cubicBezTo>
                    <a:pt x="143" y="0"/>
                    <a:pt x="180" y="5"/>
                    <a:pt x="192" y="10"/>
                  </a:cubicBezTo>
                  <a:lnTo>
                    <a:pt x="195" y="15"/>
                  </a:lnTo>
                  <a:lnTo>
                    <a:pt x="192" y="59"/>
                  </a:lnTo>
                  <a:lnTo>
                    <a:pt x="189" y="62"/>
                  </a:lnTo>
                  <a:cubicBezTo>
                    <a:pt x="170" y="57"/>
                    <a:pt x="136" y="54"/>
                    <a:pt x="114" y="54"/>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4" name="Freeform 8"/>
            <p:cNvSpPr>
              <a:spLocks/>
            </p:cNvSpPr>
            <p:nvPr userDrawn="1"/>
          </p:nvSpPr>
          <p:spPr bwMode="auto">
            <a:xfrm>
              <a:off x="6293" y="5429"/>
              <a:ext cx="121" cy="208"/>
            </a:xfrm>
            <a:custGeom>
              <a:avLst/>
              <a:gdLst>
                <a:gd name="T0" fmla="*/ 0 w 199"/>
                <a:gd name="T1" fmla="*/ 5 h 343"/>
                <a:gd name="T2" fmla="*/ 0 w 199"/>
                <a:gd name="T3" fmla="*/ 5 h 343"/>
                <a:gd name="T4" fmla="*/ 5 w 199"/>
                <a:gd name="T5" fmla="*/ 0 h 343"/>
                <a:gd name="T6" fmla="*/ 190 w 199"/>
                <a:gd name="T7" fmla="*/ 0 h 343"/>
                <a:gd name="T8" fmla="*/ 195 w 199"/>
                <a:gd name="T9" fmla="*/ 5 h 343"/>
                <a:gd name="T10" fmla="*/ 195 w 199"/>
                <a:gd name="T11" fmla="*/ 50 h 343"/>
                <a:gd name="T12" fmla="*/ 190 w 199"/>
                <a:gd name="T13" fmla="*/ 55 h 343"/>
                <a:gd name="T14" fmla="*/ 71 w 199"/>
                <a:gd name="T15" fmla="*/ 55 h 343"/>
                <a:gd name="T16" fmla="*/ 68 w 199"/>
                <a:gd name="T17" fmla="*/ 58 h 343"/>
                <a:gd name="T18" fmla="*/ 68 w 199"/>
                <a:gd name="T19" fmla="*/ 138 h 343"/>
                <a:gd name="T20" fmla="*/ 71 w 199"/>
                <a:gd name="T21" fmla="*/ 141 h 343"/>
                <a:gd name="T22" fmla="*/ 172 w 199"/>
                <a:gd name="T23" fmla="*/ 141 h 343"/>
                <a:gd name="T24" fmla="*/ 177 w 199"/>
                <a:gd name="T25" fmla="*/ 146 h 343"/>
                <a:gd name="T26" fmla="*/ 177 w 199"/>
                <a:gd name="T27" fmla="*/ 188 h 343"/>
                <a:gd name="T28" fmla="*/ 172 w 199"/>
                <a:gd name="T29" fmla="*/ 193 h 343"/>
                <a:gd name="T30" fmla="*/ 71 w 199"/>
                <a:gd name="T31" fmla="*/ 193 h 343"/>
                <a:gd name="T32" fmla="*/ 68 w 199"/>
                <a:gd name="T33" fmla="*/ 196 h 343"/>
                <a:gd name="T34" fmla="*/ 68 w 199"/>
                <a:gd name="T35" fmla="*/ 284 h 343"/>
                <a:gd name="T36" fmla="*/ 71 w 199"/>
                <a:gd name="T37" fmla="*/ 287 h 343"/>
                <a:gd name="T38" fmla="*/ 194 w 199"/>
                <a:gd name="T39" fmla="*/ 287 h 343"/>
                <a:gd name="T40" fmla="*/ 199 w 199"/>
                <a:gd name="T41" fmla="*/ 292 h 343"/>
                <a:gd name="T42" fmla="*/ 199 w 199"/>
                <a:gd name="T43" fmla="*/ 338 h 343"/>
                <a:gd name="T44" fmla="*/ 194 w 199"/>
                <a:gd name="T45" fmla="*/ 343 h 343"/>
                <a:gd name="T46" fmla="*/ 5 w 199"/>
                <a:gd name="T47" fmla="*/ 343 h 343"/>
                <a:gd name="T48" fmla="*/ 0 w 199"/>
                <a:gd name="T49" fmla="*/ 338 h 343"/>
                <a:gd name="T50" fmla="*/ 0 w 199"/>
                <a:gd name="T51" fmla="*/ 5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9" h="343">
                  <a:moveTo>
                    <a:pt x="0" y="5"/>
                  </a:moveTo>
                  <a:lnTo>
                    <a:pt x="0" y="5"/>
                  </a:lnTo>
                  <a:lnTo>
                    <a:pt x="5" y="0"/>
                  </a:lnTo>
                  <a:lnTo>
                    <a:pt x="190" y="0"/>
                  </a:lnTo>
                  <a:lnTo>
                    <a:pt x="195" y="5"/>
                  </a:lnTo>
                  <a:lnTo>
                    <a:pt x="195" y="50"/>
                  </a:lnTo>
                  <a:lnTo>
                    <a:pt x="190" y="55"/>
                  </a:lnTo>
                  <a:lnTo>
                    <a:pt x="71" y="55"/>
                  </a:lnTo>
                  <a:lnTo>
                    <a:pt x="68" y="58"/>
                  </a:lnTo>
                  <a:lnTo>
                    <a:pt x="68" y="138"/>
                  </a:lnTo>
                  <a:lnTo>
                    <a:pt x="71" y="141"/>
                  </a:lnTo>
                  <a:lnTo>
                    <a:pt x="172" y="141"/>
                  </a:lnTo>
                  <a:lnTo>
                    <a:pt x="177" y="146"/>
                  </a:lnTo>
                  <a:lnTo>
                    <a:pt x="177" y="188"/>
                  </a:lnTo>
                  <a:lnTo>
                    <a:pt x="172" y="193"/>
                  </a:lnTo>
                  <a:lnTo>
                    <a:pt x="71" y="193"/>
                  </a:lnTo>
                  <a:lnTo>
                    <a:pt x="68" y="196"/>
                  </a:lnTo>
                  <a:lnTo>
                    <a:pt x="68" y="284"/>
                  </a:lnTo>
                  <a:lnTo>
                    <a:pt x="71" y="287"/>
                  </a:lnTo>
                  <a:lnTo>
                    <a:pt x="194" y="287"/>
                  </a:lnTo>
                  <a:lnTo>
                    <a:pt x="199" y="292"/>
                  </a:lnTo>
                  <a:lnTo>
                    <a:pt x="199" y="338"/>
                  </a:lnTo>
                  <a:lnTo>
                    <a:pt x="194" y="343"/>
                  </a:lnTo>
                  <a:lnTo>
                    <a:pt x="5" y="343"/>
                  </a:lnTo>
                  <a:lnTo>
                    <a:pt x="0" y="338"/>
                  </a:lnTo>
                  <a:lnTo>
                    <a:pt x="0" y="5"/>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5" name="Freeform 9"/>
            <p:cNvSpPr>
              <a:spLocks/>
            </p:cNvSpPr>
            <p:nvPr userDrawn="1"/>
          </p:nvSpPr>
          <p:spPr bwMode="auto">
            <a:xfrm>
              <a:off x="6292" y="5268"/>
              <a:ext cx="60" cy="92"/>
            </a:xfrm>
            <a:custGeom>
              <a:avLst/>
              <a:gdLst>
                <a:gd name="T0" fmla="*/ 27 w 99"/>
                <a:gd name="T1" fmla="*/ 0 h 151"/>
                <a:gd name="T2" fmla="*/ 27 w 99"/>
                <a:gd name="T3" fmla="*/ 0 h 151"/>
                <a:gd name="T4" fmla="*/ 7 w 99"/>
                <a:gd name="T5" fmla="*/ 1 h 151"/>
                <a:gd name="T6" fmla="*/ 4 w 99"/>
                <a:gd name="T7" fmla="*/ 7 h 151"/>
                <a:gd name="T8" fmla="*/ 4 w 99"/>
                <a:gd name="T9" fmla="*/ 24 h 151"/>
                <a:gd name="T10" fmla="*/ 2 w 99"/>
                <a:gd name="T11" fmla="*/ 52 h 151"/>
                <a:gd name="T12" fmla="*/ 1 w 99"/>
                <a:gd name="T13" fmla="*/ 86 h 151"/>
                <a:gd name="T14" fmla="*/ 0 w 99"/>
                <a:gd name="T15" fmla="*/ 113 h 151"/>
                <a:gd name="T16" fmla="*/ 2 w 99"/>
                <a:gd name="T17" fmla="*/ 136 h 151"/>
                <a:gd name="T18" fmla="*/ 11 w 99"/>
                <a:gd name="T19" fmla="*/ 147 h 151"/>
                <a:gd name="T20" fmla="*/ 34 w 99"/>
                <a:gd name="T21" fmla="*/ 151 h 151"/>
                <a:gd name="T22" fmla="*/ 70 w 99"/>
                <a:gd name="T23" fmla="*/ 141 h 151"/>
                <a:gd name="T24" fmla="*/ 92 w 99"/>
                <a:gd name="T25" fmla="*/ 113 h 151"/>
                <a:gd name="T26" fmla="*/ 99 w 99"/>
                <a:gd name="T27" fmla="*/ 76 h 151"/>
                <a:gd name="T28" fmla="*/ 82 w 99"/>
                <a:gd name="T29" fmla="*/ 23 h 151"/>
                <a:gd name="T30" fmla="*/ 27 w 99"/>
                <a:gd name="T31"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9" h="151">
                  <a:moveTo>
                    <a:pt x="27" y="0"/>
                  </a:moveTo>
                  <a:lnTo>
                    <a:pt x="27" y="0"/>
                  </a:lnTo>
                  <a:cubicBezTo>
                    <a:pt x="16" y="0"/>
                    <a:pt x="9" y="0"/>
                    <a:pt x="7" y="1"/>
                  </a:cubicBezTo>
                  <a:cubicBezTo>
                    <a:pt x="5" y="2"/>
                    <a:pt x="4" y="4"/>
                    <a:pt x="4" y="7"/>
                  </a:cubicBezTo>
                  <a:cubicBezTo>
                    <a:pt x="4" y="10"/>
                    <a:pt x="4" y="16"/>
                    <a:pt x="4" y="24"/>
                  </a:cubicBezTo>
                  <a:cubicBezTo>
                    <a:pt x="3" y="36"/>
                    <a:pt x="2" y="45"/>
                    <a:pt x="2" y="52"/>
                  </a:cubicBezTo>
                  <a:lnTo>
                    <a:pt x="1" y="86"/>
                  </a:lnTo>
                  <a:cubicBezTo>
                    <a:pt x="0" y="101"/>
                    <a:pt x="0" y="110"/>
                    <a:pt x="0" y="113"/>
                  </a:cubicBezTo>
                  <a:cubicBezTo>
                    <a:pt x="0" y="123"/>
                    <a:pt x="1" y="131"/>
                    <a:pt x="2" y="136"/>
                  </a:cubicBezTo>
                  <a:cubicBezTo>
                    <a:pt x="4" y="140"/>
                    <a:pt x="7" y="144"/>
                    <a:pt x="11" y="147"/>
                  </a:cubicBezTo>
                  <a:cubicBezTo>
                    <a:pt x="16" y="150"/>
                    <a:pt x="24" y="151"/>
                    <a:pt x="34" y="151"/>
                  </a:cubicBezTo>
                  <a:cubicBezTo>
                    <a:pt x="49" y="151"/>
                    <a:pt x="61" y="148"/>
                    <a:pt x="70" y="141"/>
                  </a:cubicBezTo>
                  <a:cubicBezTo>
                    <a:pt x="79" y="134"/>
                    <a:pt x="86" y="125"/>
                    <a:pt x="92" y="113"/>
                  </a:cubicBezTo>
                  <a:cubicBezTo>
                    <a:pt x="97" y="101"/>
                    <a:pt x="99" y="89"/>
                    <a:pt x="99" y="76"/>
                  </a:cubicBezTo>
                  <a:cubicBezTo>
                    <a:pt x="99" y="56"/>
                    <a:pt x="93" y="39"/>
                    <a:pt x="82" y="23"/>
                  </a:cubicBezTo>
                  <a:cubicBezTo>
                    <a:pt x="70" y="8"/>
                    <a:pt x="51" y="0"/>
                    <a:pt x="27" y="0"/>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6" name="Freeform 10"/>
            <p:cNvSpPr>
              <a:spLocks noEditPoints="1"/>
            </p:cNvSpPr>
            <p:nvPr userDrawn="1"/>
          </p:nvSpPr>
          <p:spPr bwMode="auto">
            <a:xfrm>
              <a:off x="5780" y="5233"/>
              <a:ext cx="633" cy="161"/>
            </a:xfrm>
            <a:custGeom>
              <a:avLst/>
              <a:gdLst>
                <a:gd name="T0" fmla="*/ 879 w 1040"/>
                <a:gd name="T1" fmla="*/ 215 h 266"/>
                <a:gd name="T2" fmla="*/ 791 w 1040"/>
                <a:gd name="T3" fmla="*/ 211 h 266"/>
                <a:gd name="T4" fmla="*/ 820 w 1040"/>
                <a:gd name="T5" fmla="*/ 160 h 266"/>
                <a:gd name="T6" fmla="*/ 806 w 1040"/>
                <a:gd name="T7" fmla="*/ 56 h 266"/>
                <a:gd name="T8" fmla="*/ 845 w 1040"/>
                <a:gd name="T9" fmla="*/ 53 h 266"/>
                <a:gd name="T10" fmla="*/ 955 w 1040"/>
                <a:gd name="T11" fmla="*/ 177 h 266"/>
                <a:gd name="T12" fmla="*/ 770 w 1040"/>
                <a:gd name="T13" fmla="*/ 214 h 266"/>
                <a:gd name="T14" fmla="*/ 632 w 1040"/>
                <a:gd name="T15" fmla="*/ 212 h 266"/>
                <a:gd name="T16" fmla="*/ 657 w 1040"/>
                <a:gd name="T17" fmla="*/ 166 h 266"/>
                <a:gd name="T18" fmla="*/ 655 w 1040"/>
                <a:gd name="T19" fmla="*/ 68 h 266"/>
                <a:gd name="T20" fmla="*/ 639 w 1040"/>
                <a:gd name="T21" fmla="*/ 52 h 266"/>
                <a:gd name="T22" fmla="*/ 770 w 1040"/>
                <a:gd name="T23" fmla="*/ 92 h 266"/>
                <a:gd name="T24" fmla="*/ 736 w 1040"/>
                <a:gd name="T25" fmla="*/ 62 h 266"/>
                <a:gd name="T26" fmla="*/ 679 w 1040"/>
                <a:gd name="T27" fmla="*/ 68 h 266"/>
                <a:gd name="T28" fmla="*/ 713 w 1040"/>
                <a:gd name="T29" fmla="*/ 122 h 266"/>
                <a:gd name="T30" fmla="*/ 730 w 1040"/>
                <a:gd name="T31" fmla="*/ 108 h 266"/>
                <a:gd name="T32" fmla="*/ 725 w 1040"/>
                <a:gd name="T33" fmla="*/ 159 h 266"/>
                <a:gd name="T34" fmla="*/ 680 w 1040"/>
                <a:gd name="T35" fmla="*/ 194 h 266"/>
                <a:gd name="T36" fmla="*/ 777 w 1040"/>
                <a:gd name="T37" fmla="*/ 172 h 266"/>
                <a:gd name="T38" fmla="*/ 616 w 1040"/>
                <a:gd name="T39" fmla="*/ 91 h 266"/>
                <a:gd name="T40" fmla="*/ 580 w 1040"/>
                <a:gd name="T41" fmla="*/ 61 h 266"/>
                <a:gd name="T42" fmla="*/ 572 w 1040"/>
                <a:gd name="T43" fmla="*/ 208 h 266"/>
                <a:gd name="T44" fmla="*/ 494 w 1040"/>
                <a:gd name="T45" fmla="*/ 210 h 266"/>
                <a:gd name="T46" fmla="*/ 523 w 1040"/>
                <a:gd name="T47" fmla="*/ 134 h 266"/>
                <a:gd name="T48" fmla="*/ 455 w 1040"/>
                <a:gd name="T49" fmla="*/ 89 h 266"/>
                <a:gd name="T50" fmla="*/ 462 w 1040"/>
                <a:gd name="T51" fmla="*/ 52 h 266"/>
                <a:gd name="T52" fmla="*/ 615 w 1040"/>
                <a:gd name="T53" fmla="*/ 52 h 266"/>
                <a:gd name="T54" fmla="*/ 616 w 1040"/>
                <a:gd name="T55" fmla="*/ 91 h 266"/>
                <a:gd name="T56" fmla="*/ 339 w 1040"/>
                <a:gd name="T57" fmla="*/ 202 h 266"/>
                <a:gd name="T58" fmla="*/ 324 w 1040"/>
                <a:gd name="T59" fmla="*/ 161 h 266"/>
                <a:gd name="T60" fmla="*/ 408 w 1040"/>
                <a:gd name="T61" fmla="*/ 200 h 266"/>
                <a:gd name="T62" fmla="*/ 373 w 1040"/>
                <a:gd name="T63" fmla="*/ 138 h 266"/>
                <a:gd name="T64" fmla="*/ 340 w 1040"/>
                <a:gd name="T65" fmla="*/ 63 h 266"/>
                <a:gd name="T66" fmla="*/ 416 w 1040"/>
                <a:gd name="T67" fmla="*/ 54 h 266"/>
                <a:gd name="T68" fmla="*/ 426 w 1040"/>
                <a:gd name="T69" fmla="*/ 93 h 266"/>
                <a:gd name="T70" fmla="*/ 374 w 1040"/>
                <a:gd name="T71" fmla="*/ 56 h 266"/>
                <a:gd name="T72" fmla="*/ 386 w 1040"/>
                <a:gd name="T73" fmla="*/ 117 h 266"/>
                <a:gd name="T74" fmla="*/ 420 w 1040"/>
                <a:gd name="T75" fmla="*/ 200 h 266"/>
                <a:gd name="T76" fmla="*/ 284 w 1040"/>
                <a:gd name="T77" fmla="*/ 204 h 266"/>
                <a:gd name="T78" fmla="*/ 267 w 1040"/>
                <a:gd name="T79" fmla="*/ 212 h 266"/>
                <a:gd name="T80" fmla="*/ 253 w 1040"/>
                <a:gd name="T81" fmla="*/ 200 h 266"/>
                <a:gd name="T82" fmla="*/ 238 w 1040"/>
                <a:gd name="T83" fmla="*/ 56 h 266"/>
                <a:gd name="T84" fmla="*/ 294 w 1040"/>
                <a:gd name="T85" fmla="*/ 51 h 266"/>
                <a:gd name="T86" fmla="*/ 276 w 1040"/>
                <a:gd name="T87" fmla="*/ 125 h 266"/>
                <a:gd name="T88" fmla="*/ 210 w 1040"/>
                <a:gd name="T89" fmla="*/ 213 h 266"/>
                <a:gd name="T90" fmla="*/ 107 w 1040"/>
                <a:gd name="T91" fmla="*/ 212 h 266"/>
                <a:gd name="T92" fmla="*/ 76 w 1040"/>
                <a:gd name="T93" fmla="*/ 209 h 266"/>
                <a:gd name="T94" fmla="*/ 101 w 1040"/>
                <a:gd name="T95" fmla="*/ 104 h 266"/>
                <a:gd name="T96" fmla="*/ 74 w 1040"/>
                <a:gd name="T97" fmla="*/ 54 h 266"/>
                <a:gd name="T98" fmla="*/ 147 w 1040"/>
                <a:gd name="T99" fmla="*/ 52 h 266"/>
                <a:gd name="T100" fmla="*/ 125 w 1040"/>
                <a:gd name="T101" fmla="*/ 68 h 266"/>
                <a:gd name="T102" fmla="*/ 123 w 1040"/>
                <a:gd name="T103" fmla="*/ 195 h 266"/>
                <a:gd name="T104" fmla="*/ 195 w 1040"/>
                <a:gd name="T105" fmla="*/ 190 h 266"/>
                <a:gd name="T106" fmla="*/ 215 w 1040"/>
                <a:gd name="T107" fmla="*/ 189 h 266"/>
                <a:gd name="T108" fmla="*/ 1040 w 1040"/>
                <a:gd name="T109" fmla="*/ 0 h 266"/>
                <a:gd name="T110" fmla="*/ 0 w 1040"/>
                <a:gd name="T111"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0" h="266">
                  <a:moveTo>
                    <a:pt x="955" y="177"/>
                  </a:moveTo>
                  <a:lnTo>
                    <a:pt x="955" y="177"/>
                  </a:lnTo>
                  <a:cubicBezTo>
                    <a:pt x="948" y="190"/>
                    <a:pt x="938" y="199"/>
                    <a:pt x="926" y="205"/>
                  </a:cubicBezTo>
                  <a:cubicBezTo>
                    <a:pt x="914" y="211"/>
                    <a:pt x="899" y="215"/>
                    <a:pt x="879" y="215"/>
                  </a:cubicBezTo>
                  <a:cubicBezTo>
                    <a:pt x="875" y="215"/>
                    <a:pt x="869" y="214"/>
                    <a:pt x="863" y="214"/>
                  </a:cubicBezTo>
                  <a:cubicBezTo>
                    <a:pt x="851" y="213"/>
                    <a:pt x="844" y="212"/>
                    <a:pt x="842" y="212"/>
                  </a:cubicBezTo>
                  <a:cubicBezTo>
                    <a:pt x="816" y="212"/>
                    <a:pt x="800" y="213"/>
                    <a:pt x="795" y="213"/>
                  </a:cubicBezTo>
                  <a:cubicBezTo>
                    <a:pt x="793" y="213"/>
                    <a:pt x="791" y="213"/>
                    <a:pt x="791" y="211"/>
                  </a:cubicBezTo>
                  <a:cubicBezTo>
                    <a:pt x="791" y="210"/>
                    <a:pt x="792" y="210"/>
                    <a:pt x="793" y="209"/>
                  </a:cubicBezTo>
                  <a:cubicBezTo>
                    <a:pt x="794" y="209"/>
                    <a:pt x="797" y="209"/>
                    <a:pt x="802" y="208"/>
                  </a:cubicBezTo>
                  <a:cubicBezTo>
                    <a:pt x="808" y="207"/>
                    <a:pt x="813" y="204"/>
                    <a:pt x="815" y="200"/>
                  </a:cubicBezTo>
                  <a:cubicBezTo>
                    <a:pt x="818" y="196"/>
                    <a:pt x="820" y="182"/>
                    <a:pt x="820" y="160"/>
                  </a:cubicBezTo>
                  <a:lnTo>
                    <a:pt x="822" y="95"/>
                  </a:lnTo>
                  <a:cubicBezTo>
                    <a:pt x="822" y="88"/>
                    <a:pt x="822" y="80"/>
                    <a:pt x="821" y="74"/>
                  </a:cubicBezTo>
                  <a:cubicBezTo>
                    <a:pt x="820" y="67"/>
                    <a:pt x="818" y="62"/>
                    <a:pt x="816" y="60"/>
                  </a:cubicBezTo>
                  <a:cubicBezTo>
                    <a:pt x="814" y="58"/>
                    <a:pt x="810" y="57"/>
                    <a:pt x="806" y="56"/>
                  </a:cubicBezTo>
                  <a:cubicBezTo>
                    <a:pt x="802" y="56"/>
                    <a:pt x="801" y="55"/>
                    <a:pt x="801" y="53"/>
                  </a:cubicBezTo>
                  <a:cubicBezTo>
                    <a:pt x="801" y="51"/>
                    <a:pt x="801" y="51"/>
                    <a:pt x="803" y="51"/>
                  </a:cubicBezTo>
                  <a:cubicBezTo>
                    <a:pt x="805" y="51"/>
                    <a:pt x="810" y="51"/>
                    <a:pt x="818" y="52"/>
                  </a:cubicBezTo>
                  <a:cubicBezTo>
                    <a:pt x="826" y="52"/>
                    <a:pt x="836" y="53"/>
                    <a:pt x="845" y="53"/>
                  </a:cubicBezTo>
                  <a:lnTo>
                    <a:pt x="871" y="52"/>
                  </a:lnTo>
                  <a:cubicBezTo>
                    <a:pt x="902" y="52"/>
                    <a:pt x="926" y="60"/>
                    <a:pt x="943" y="75"/>
                  </a:cubicBezTo>
                  <a:cubicBezTo>
                    <a:pt x="959" y="91"/>
                    <a:pt x="967" y="110"/>
                    <a:pt x="967" y="134"/>
                  </a:cubicBezTo>
                  <a:cubicBezTo>
                    <a:pt x="967" y="151"/>
                    <a:pt x="963" y="165"/>
                    <a:pt x="955" y="177"/>
                  </a:cubicBezTo>
                  <a:close/>
                  <a:moveTo>
                    <a:pt x="778" y="178"/>
                  </a:moveTo>
                  <a:lnTo>
                    <a:pt x="778" y="178"/>
                  </a:lnTo>
                  <a:cubicBezTo>
                    <a:pt x="778" y="179"/>
                    <a:pt x="777" y="185"/>
                    <a:pt x="775" y="195"/>
                  </a:cubicBezTo>
                  <a:cubicBezTo>
                    <a:pt x="774" y="197"/>
                    <a:pt x="773" y="204"/>
                    <a:pt x="770" y="214"/>
                  </a:cubicBezTo>
                  <a:lnTo>
                    <a:pt x="719" y="214"/>
                  </a:lnTo>
                  <a:cubicBezTo>
                    <a:pt x="712" y="214"/>
                    <a:pt x="701" y="214"/>
                    <a:pt x="687" y="213"/>
                  </a:cubicBezTo>
                  <a:cubicBezTo>
                    <a:pt x="673" y="213"/>
                    <a:pt x="660" y="212"/>
                    <a:pt x="649" y="212"/>
                  </a:cubicBezTo>
                  <a:cubicBezTo>
                    <a:pt x="638" y="212"/>
                    <a:pt x="632" y="212"/>
                    <a:pt x="632" y="212"/>
                  </a:cubicBezTo>
                  <a:cubicBezTo>
                    <a:pt x="632" y="211"/>
                    <a:pt x="631" y="211"/>
                    <a:pt x="631" y="210"/>
                  </a:cubicBezTo>
                  <a:cubicBezTo>
                    <a:pt x="631" y="209"/>
                    <a:pt x="633" y="208"/>
                    <a:pt x="635" y="208"/>
                  </a:cubicBezTo>
                  <a:cubicBezTo>
                    <a:pt x="644" y="208"/>
                    <a:pt x="650" y="205"/>
                    <a:pt x="653" y="201"/>
                  </a:cubicBezTo>
                  <a:cubicBezTo>
                    <a:pt x="656" y="196"/>
                    <a:pt x="657" y="184"/>
                    <a:pt x="657" y="166"/>
                  </a:cubicBezTo>
                  <a:lnTo>
                    <a:pt x="657" y="141"/>
                  </a:lnTo>
                  <a:lnTo>
                    <a:pt x="658" y="117"/>
                  </a:lnTo>
                  <a:cubicBezTo>
                    <a:pt x="658" y="112"/>
                    <a:pt x="657" y="104"/>
                    <a:pt x="657" y="90"/>
                  </a:cubicBezTo>
                  <a:cubicBezTo>
                    <a:pt x="656" y="77"/>
                    <a:pt x="656" y="70"/>
                    <a:pt x="655" y="68"/>
                  </a:cubicBezTo>
                  <a:cubicBezTo>
                    <a:pt x="655" y="66"/>
                    <a:pt x="654" y="64"/>
                    <a:pt x="652" y="62"/>
                  </a:cubicBezTo>
                  <a:cubicBezTo>
                    <a:pt x="650" y="61"/>
                    <a:pt x="645" y="59"/>
                    <a:pt x="638" y="57"/>
                  </a:cubicBezTo>
                  <a:cubicBezTo>
                    <a:pt x="636" y="56"/>
                    <a:pt x="635" y="55"/>
                    <a:pt x="635" y="54"/>
                  </a:cubicBezTo>
                  <a:cubicBezTo>
                    <a:pt x="635" y="53"/>
                    <a:pt x="636" y="52"/>
                    <a:pt x="639" y="52"/>
                  </a:cubicBezTo>
                  <a:lnTo>
                    <a:pt x="664" y="53"/>
                  </a:lnTo>
                  <a:cubicBezTo>
                    <a:pt x="673" y="54"/>
                    <a:pt x="694" y="54"/>
                    <a:pt x="729" y="54"/>
                  </a:cubicBezTo>
                  <a:cubicBezTo>
                    <a:pt x="751" y="54"/>
                    <a:pt x="763" y="54"/>
                    <a:pt x="763" y="54"/>
                  </a:cubicBezTo>
                  <a:cubicBezTo>
                    <a:pt x="766" y="63"/>
                    <a:pt x="768" y="76"/>
                    <a:pt x="770" y="92"/>
                  </a:cubicBezTo>
                  <a:cubicBezTo>
                    <a:pt x="770" y="93"/>
                    <a:pt x="769" y="93"/>
                    <a:pt x="769" y="93"/>
                  </a:cubicBezTo>
                  <a:cubicBezTo>
                    <a:pt x="768" y="93"/>
                    <a:pt x="768" y="93"/>
                    <a:pt x="767" y="92"/>
                  </a:cubicBezTo>
                  <a:cubicBezTo>
                    <a:pt x="761" y="83"/>
                    <a:pt x="756" y="76"/>
                    <a:pt x="751" y="72"/>
                  </a:cubicBezTo>
                  <a:cubicBezTo>
                    <a:pt x="746" y="67"/>
                    <a:pt x="741" y="64"/>
                    <a:pt x="736" y="62"/>
                  </a:cubicBezTo>
                  <a:cubicBezTo>
                    <a:pt x="730" y="60"/>
                    <a:pt x="722" y="59"/>
                    <a:pt x="709" y="59"/>
                  </a:cubicBezTo>
                  <a:cubicBezTo>
                    <a:pt x="697" y="59"/>
                    <a:pt x="688" y="59"/>
                    <a:pt x="681" y="61"/>
                  </a:cubicBezTo>
                  <a:cubicBezTo>
                    <a:pt x="680" y="62"/>
                    <a:pt x="680" y="63"/>
                    <a:pt x="680" y="65"/>
                  </a:cubicBezTo>
                  <a:cubicBezTo>
                    <a:pt x="680" y="66"/>
                    <a:pt x="680" y="67"/>
                    <a:pt x="679" y="68"/>
                  </a:cubicBezTo>
                  <a:cubicBezTo>
                    <a:pt x="679" y="75"/>
                    <a:pt x="678" y="92"/>
                    <a:pt x="678" y="121"/>
                  </a:cubicBezTo>
                  <a:cubicBezTo>
                    <a:pt x="678" y="122"/>
                    <a:pt x="678" y="124"/>
                    <a:pt x="678" y="126"/>
                  </a:cubicBezTo>
                  <a:cubicBezTo>
                    <a:pt x="685" y="127"/>
                    <a:pt x="689" y="127"/>
                    <a:pt x="691" y="127"/>
                  </a:cubicBezTo>
                  <a:cubicBezTo>
                    <a:pt x="701" y="127"/>
                    <a:pt x="709" y="125"/>
                    <a:pt x="713" y="122"/>
                  </a:cubicBezTo>
                  <a:cubicBezTo>
                    <a:pt x="718" y="119"/>
                    <a:pt x="722" y="112"/>
                    <a:pt x="725" y="102"/>
                  </a:cubicBezTo>
                  <a:cubicBezTo>
                    <a:pt x="726" y="101"/>
                    <a:pt x="727" y="100"/>
                    <a:pt x="728" y="100"/>
                  </a:cubicBezTo>
                  <a:cubicBezTo>
                    <a:pt x="729" y="100"/>
                    <a:pt x="730" y="101"/>
                    <a:pt x="730" y="103"/>
                  </a:cubicBezTo>
                  <a:lnTo>
                    <a:pt x="730" y="108"/>
                  </a:lnTo>
                  <a:cubicBezTo>
                    <a:pt x="729" y="115"/>
                    <a:pt x="729" y="121"/>
                    <a:pt x="729" y="128"/>
                  </a:cubicBezTo>
                  <a:cubicBezTo>
                    <a:pt x="729" y="139"/>
                    <a:pt x="729" y="149"/>
                    <a:pt x="729" y="158"/>
                  </a:cubicBezTo>
                  <a:cubicBezTo>
                    <a:pt x="729" y="161"/>
                    <a:pt x="729" y="162"/>
                    <a:pt x="727" y="162"/>
                  </a:cubicBezTo>
                  <a:cubicBezTo>
                    <a:pt x="726" y="162"/>
                    <a:pt x="725" y="161"/>
                    <a:pt x="725" y="159"/>
                  </a:cubicBezTo>
                  <a:cubicBezTo>
                    <a:pt x="723" y="150"/>
                    <a:pt x="720" y="143"/>
                    <a:pt x="714" y="138"/>
                  </a:cubicBezTo>
                  <a:cubicBezTo>
                    <a:pt x="709" y="134"/>
                    <a:pt x="697" y="132"/>
                    <a:pt x="678" y="132"/>
                  </a:cubicBezTo>
                  <a:cubicBezTo>
                    <a:pt x="678" y="138"/>
                    <a:pt x="678" y="148"/>
                    <a:pt x="678" y="161"/>
                  </a:cubicBezTo>
                  <a:cubicBezTo>
                    <a:pt x="678" y="178"/>
                    <a:pt x="679" y="189"/>
                    <a:pt x="680" y="194"/>
                  </a:cubicBezTo>
                  <a:cubicBezTo>
                    <a:pt x="681" y="198"/>
                    <a:pt x="684" y="202"/>
                    <a:pt x="689" y="205"/>
                  </a:cubicBezTo>
                  <a:cubicBezTo>
                    <a:pt x="693" y="207"/>
                    <a:pt x="701" y="209"/>
                    <a:pt x="712" y="209"/>
                  </a:cubicBezTo>
                  <a:cubicBezTo>
                    <a:pt x="744" y="209"/>
                    <a:pt x="764" y="198"/>
                    <a:pt x="774" y="176"/>
                  </a:cubicBezTo>
                  <a:cubicBezTo>
                    <a:pt x="775" y="173"/>
                    <a:pt x="776" y="172"/>
                    <a:pt x="777" y="172"/>
                  </a:cubicBezTo>
                  <a:cubicBezTo>
                    <a:pt x="778" y="172"/>
                    <a:pt x="779" y="173"/>
                    <a:pt x="779" y="175"/>
                  </a:cubicBezTo>
                  <a:cubicBezTo>
                    <a:pt x="779" y="176"/>
                    <a:pt x="779" y="177"/>
                    <a:pt x="778" y="178"/>
                  </a:cubicBezTo>
                  <a:close/>
                  <a:moveTo>
                    <a:pt x="616" y="91"/>
                  </a:moveTo>
                  <a:lnTo>
                    <a:pt x="616" y="91"/>
                  </a:lnTo>
                  <a:cubicBezTo>
                    <a:pt x="615" y="91"/>
                    <a:pt x="614" y="90"/>
                    <a:pt x="613" y="90"/>
                  </a:cubicBezTo>
                  <a:cubicBezTo>
                    <a:pt x="613" y="89"/>
                    <a:pt x="611" y="87"/>
                    <a:pt x="609" y="83"/>
                  </a:cubicBezTo>
                  <a:cubicBezTo>
                    <a:pt x="605" y="76"/>
                    <a:pt x="600" y="71"/>
                    <a:pt x="596" y="68"/>
                  </a:cubicBezTo>
                  <a:cubicBezTo>
                    <a:pt x="591" y="64"/>
                    <a:pt x="586" y="62"/>
                    <a:pt x="580" y="61"/>
                  </a:cubicBezTo>
                  <a:cubicBezTo>
                    <a:pt x="575" y="60"/>
                    <a:pt x="563" y="60"/>
                    <a:pt x="546" y="59"/>
                  </a:cubicBezTo>
                  <a:cubicBezTo>
                    <a:pt x="545" y="72"/>
                    <a:pt x="545" y="86"/>
                    <a:pt x="545" y="101"/>
                  </a:cubicBezTo>
                  <a:cubicBezTo>
                    <a:pt x="545" y="154"/>
                    <a:pt x="546" y="184"/>
                    <a:pt x="548" y="194"/>
                  </a:cubicBezTo>
                  <a:cubicBezTo>
                    <a:pt x="550" y="203"/>
                    <a:pt x="558" y="208"/>
                    <a:pt x="572" y="208"/>
                  </a:cubicBezTo>
                  <a:cubicBezTo>
                    <a:pt x="575" y="208"/>
                    <a:pt x="577" y="208"/>
                    <a:pt x="577" y="210"/>
                  </a:cubicBezTo>
                  <a:cubicBezTo>
                    <a:pt x="577" y="211"/>
                    <a:pt x="576" y="212"/>
                    <a:pt x="572" y="212"/>
                  </a:cubicBezTo>
                  <a:lnTo>
                    <a:pt x="497" y="212"/>
                  </a:lnTo>
                  <a:cubicBezTo>
                    <a:pt x="495" y="212"/>
                    <a:pt x="494" y="211"/>
                    <a:pt x="494" y="210"/>
                  </a:cubicBezTo>
                  <a:cubicBezTo>
                    <a:pt x="494" y="208"/>
                    <a:pt x="496" y="208"/>
                    <a:pt x="500" y="208"/>
                  </a:cubicBezTo>
                  <a:cubicBezTo>
                    <a:pt x="507" y="208"/>
                    <a:pt x="512" y="206"/>
                    <a:pt x="516" y="202"/>
                  </a:cubicBezTo>
                  <a:cubicBezTo>
                    <a:pt x="520" y="199"/>
                    <a:pt x="522" y="194"/>
                    <a:pt x="523" y="188"/>
                  </a:cubicBezTo>
                  <a:cubicBezTo>
                    <a:pt x="523" y="181"/>
                    <a:pt x="523" y="163"/>
                    <a:pt x="523" y="134"/>
                  </a:cubicBezTo>
                  <a:cubicBezTo>
                    <a:pt x="523" y="109"/>
                    <a:pt x="523" y="84"/>
                    <a:pt x="521" y="59"/>
                  </a:cubicBezTo>
                  <a:cubicBezTo>
                    <a:pt x="515" y="59"/>
                    <a:pt x="510" y="59"/>
                    <a:pt x="507" y="59"/>
                  </a:cubicBezTo>
                  <a:cubicBezTo>
                    <a:pt x="490" y="59"/>
                    <a:pt x="477" y="62"/>
                    <a:pt x="469" y="70"/>
                  </a:cubicBezTo>
                  <a:cubicBezTo>
                    <a:pt x="461" y="77"/>
                    <a:pt x="457" y="84"/>
                    <a:pt x="455" y="89"/>
                  </a:cubicBezTo>
                  <a:cubicBezTo>
                    <a:pt x="455" y="91"/>
                    <a:pt x="454" y="92"/>
                    <a:pt x="452" y="92"/>
                  </a:cubicBezTo>
                  <a:cubicBezTo>
                    <a:pt x="451" y="92"/>
                    <a:pt x="451" y="92"/>
                    <a:pt x="450" y="91"/>
                  </a:cubicBezTo>
                  <a:cubicBezTo>
                    <a:pt x="450" y="82"/>
                    <a:pt x="452" y="69"/>
                    <a:pt x="455" y="52"/>
                  </a:cubicBezTo>
                  <a:cubicBezTo>
                    <a:pt x="459" y="52"/>
                    <a:pt x="461" y="52"/>
                    <a:pt x="462" y="52"/>
                  </a:cubicBezTo>
                  <a:cubicBezTo>
                    <a:pt x="468" y="52"/>
                    <a:pt x="477" y="52"/>
                    <a:pt x="488" y="53"/>
                  </a:cubicBezTo>
                  <a:cubicBezTo>
                    <a:pt x="499" y="54"/>
                    <a:pt x="517" y="54"/>
                    <a:pt x="540" y="54"/>
                  </a:cubicBezTo>
                  <a:cubicBezTo>
                    <a:pt x="565" y="54"/>
                    <a:pt x="580" y="54"/>
                    <a:pt x="588" y="53"/>
                  </a:cubicBezTo>
                  <a:cubicBezTo>
                    <a:pt x="594" y="52"/>
                    <a:pt x="603" y="52"/>
                    <a:pt x="615" y="52"/>
                  </a:cubicBezTo>
                  <a:cubicBezTo>
                    <a:pt x="616" y="58"/>
                    <a:pt x="617" y="64"/>
                    <a:pt x="617" y="70"/>
                  </a:cubicBezTo>
                  <a:cubicBezTo>
                    <a:pt x="617" y="78"/>
                    <a:pt x="618" y="83"/>
                    <a:pt x="618" y="86"/>
                  </a:cubicBezTo>
                  <a:cubicBezTo>
                    <a:pt x="619" y="86"/>
                    <a:pt x="619" y="87"/>
                    <a:pt x="619" y="88"/>
                  </a:cubicBezTo>
                  <a:cubicBezTo>
                    <a:pt x="619" y="90"/>
                    <a:pt x="618" y="91"/>
                    <a:pt x="616" y="91"/>
                  </a:cubicBezTo>
                  <a:close/>
                  <a:moveTo>
                    <a:pt x="420" y="200"/>
                  </a:moveTo>
                  <a:lnTo>
                    <a:pt x="420" y="200"/>
                  </a:lnTo>
                  <a:cubicBezTo>
                    <a:pt x="409" y="210"/>
                    <a:pt x="396" y="215"/>
                    <a:pt x="381" y="215"/>
                  </a:cubicBezTo>
                  <a:cubicBezTo>
                    <a:pt x="367" y="215"/>
                    <a:pt x="353" y="210"/>
                    <a:pt x="339" y="202"/>
                  </a:cubicBezTo>
                  <a:cubicBezTo>
                    <a:pt x="336" y="204"/>
                    <a:pt x="334" y="207"/>
                    <a:pt x="334" y="210"/>
                  </a:cubicBezTo>
                  <a:cubicBezTo>
                    <a:pt x="333" y="212"/>
                    <a:pt x="332" y="214"/>
                    <a:pt x="330" y="214"/>
                  </a:cubicBezTo>
                  <a:cubicBezTo>
                    <a:pt x="329" y="214"/>
                    <a:pt x="328" y="212"/>
                    <a:pt x="328" y="209"/>
                  </a:cubicBezTo>
                  <a:cubicBezTo>
                    <a:pt x="327" y="205"/>
                    <a:pt x="326" y="190"/>
                    <a:pt x="324" y="161"/>
                  </a:cubicBezTo>
                  <a:cubicBezTo>
                    <a:pt x="324" y="160"/>
                    <a:pt x="325" y="160"/>
                    <a:pt x="327" y="160"/>
                  </a:cubicBezTo>
                  <a:cubicBezTo>
                    <a:pt x="328" y="160"/>
                    <a:pt x="329" y="161"/>
                    <a:pt x="330" y="163"/>
                  </a:cubicBezTo>
                  <a:cubicBezTo>
                    <a:pt x="342" y="194"/>
                    <a:pt x="360" y="210"/>
                    <a:pt x="382" y="210"/>
                  </a:cubicBezTo>
                  <a:cubicBezTo>
                    <a:pt x="393" y="210"/>
                    <a:pt x="402" y="206"/>
                    <a:pt x="408" y="200"/>
                  </a:cubicBezTo>
                  <a:cubicBezTo>
                    <a:pt x="415" y="193"/>
                    <a:pt x="418" y="185"/>
                    <a:pt x="418" y="177"/>
                  </a:cubicBezTo>
                  <a:cubicBezTo>
                    <a:pt x="418" y="171"/>
                    <a:pt x="416" y="165"/>
                    <a:pt x="413" y="160"/>
                  </a:cubicBezTo>
                  <a:cubicBezTo>
                    <a:pt x="409" y="155"/>
                    <a:pt x="405" y="151"/>
                    <a:pt x="399" y="148"/>
                  </a:cubicBezTo>
                  <a:cubicBezTo>
                    <a:pt x="394" y="145"/>
                    <a:pt x="385" y="141"/>
                    <a:pt x="373" y="138"/>
                  </a:cubicBezTo>
                  <a:cubicBezTo>
                    <a:pt x="357" y="133"/>
                    <a:pt x="347" y="128"/>
                    <a:pt x="341" y="123"/>
                  </a:cubicBezTo>
                  <a:cubicBezTo>
                    <a:pt x="336" y="119"/>
                    <a:pt x="332" y="114"/>
                    <a:pt x="329" y="108"/>
                  </a:cubicBezTo>
                  <a:cubicBezTo>
                    <a:pt x="326" y="103"/>
                    <a:pt x="325" y="97"/>
                    <a:pt x="325" y="92"/>
                  </a:cubicBezTo>
                  <a:cubicBezTo>
                    <a:pt x="325" y="81"/>
                    <a:pt x="330" y="72"/>
                    <a:pt x="340" y="63"/>
                  </a:cubicBezTo>
                  <a:cubicBezTo>
                    <a:pt x="350" y="55"/>
                    <a:pt x="362" y="51"/>
                    <a:pt x="376" y="51"/>
                  </a:cubicBezTo>
                  <a:cubicBezTo>
                    <a:pt x="381" y="51"/>
                    <a:pt x="387" y="52"/>
                    <a:pt x="393" y="53"/>
                  </a:cubicBezTo>
                  <a:cubicBezTo>
                    <a:pt x="399" y="55"/>
                    <a:pt x="405" y="58"/>
                    <a:pt x="411" y="61"/>
                  </a:cubicBezTo>
                  <a:cubicBezTo>
                    <a:pt x="413" y="59"/>
                    <a:pt x="415" y="57"/>
                    <a:pt x="416" y="54"/>
                  </a:cubicBezTo>
                  <a:cubicBezTo>
                    <a:pt x="416" y="52"/>
                    <a:pt x="417" y="51"/>
                    <a:pt x="418" y="51"/>
                  </a:cubicBezTo>
                  <a:cubicBezTo>
                    <a:pt x="419" y="51"/>
                    <a:pt x="420" y="52"/>
                    <a:pt x="421" y="53"/>
                  </a:cubicBezTo>
                  <a:cubicBezTo>
                    <a:pt x="421" y="56"/>
                    <a:pt x="422" y="62"/>
                    <a:pt x="423" y="70"/>
                  </a:cubicBezTo>
                  <a:lnTo>
                    <a:pt x="426" y="93"/>
                  </a:lnTo>
                  <a:cubicBezTo>
                    <a:pt x="426" y="95"/>
                    <a:pt x="425" y="96"/>
                    <a:pt x="423" y="96"/>
                  </a:cubicBezTo>
                  <a:cubicBezTo>
                    <a:pt x="422" y="96"/>
                    <a:pt x="421" y="95"/>
                    <a:pt x="421" y="93"/>
                  </a:cubicBezTo>
                  <a:cubicBezTo>
                    <a:pt x="416" y="82"/>
                    <a:pt x="410" y="74"/>
                    <a:pt x="402" y="66"/>
                  </a:cubicBezTo>
                  <a:cubicBezTo>
                    <a:pt x="393" y="60"/>
                    <a:pt x="384" y="56"/>
                    <a:pt x="374" y="56"/>
                  </a:cubicBezTo>
                  <a:cubicBezTo>
                    <a:pt x="364" y="56"/>
                    <a:pt x="357" y="59"/>
                    <a:pt x="352" y="65"/>
                  </a:cubicBezTo>
                  <a:cubicBezTo>
                    <a:pt x="347" y="71"/>
                    <a:pt x="344" y="77"/>
                    <a:pt x="344" y="84"/>
                  </a:cubicBezTo>
                  <a:cubicBezTo>
                    <a:pt x="344" y="92"/>
                    <a:pt x="347" y="98"/>
                    <a:pt x="352" y="102"/>
                  </a:cubicBezTo>
                  <a:cubicBezTo>
                    <a:pt x="358" y="107"/>
                    <a:pt x="369" y="112"/>
                    <a:pt x="386" y="117"/>
                  </a:cubicBezTo>
                  <a:cubicBezTo>
                    <a:pt x="398" y="121"/>
                    <a:pt x="408" y="125"/>
                    <a:pt x="414" y="128"/>
                  </a:cubicBezTo>
                  <a:cubicBezTo>
                    <a:pt x="420" y="132"/>
                    <a:pt x="426" y="137"/>
                    <a:pt x="430" y="144"/>
                  </a:cubicBezTo>
                  <a:cubicBezTo>
                    <a:pt x="434" y="150"/>
                    <a:pt x="436" y="158"/>
                    <a:pt x="436" y="165"/>
                  </a:cubicBezTo>
                  <a:cubicBezTo>
                    <a:pt x="436" y="178"/>
                    <a:pt x="431" y="189"/>
                    <a:pt x="420" y="200"/>
                  </a:cubicBezTo>
                  <a:close/>
                  <a:moveTo>
                    <a:pt x="277" y="168"/>
                  </a:moveTo>
                  <a:lnTo>
                    <a:pt x="277" y="168"/>
                  </a:lnTo>
                  <a:cubicBezTo>
                    <a:pt x="278" y="184"/>
                    <a:pt x="279" y="193"/>
                    <a:pt x="280" y="196"/>
                  </a:cubicBezTo>
                  <a:cubicBezTo>
                    <a:pt x="280" y="199"/>
                    <a:pt x="282" y="202"/>
                    <a:pt x="284" y="204"/>
                  </a:cubicBezTo>
                  <a:cubicBezTo>
                    <a:pt x="286" y="206"/>
                    <a:pt x="291" y="207"/>
                    <a:pt x="297" y="208"/>
                  </a:cubicBezTo>
                  <a:cubicBezTo>
                    <a:pt x="299" y="208"/>
                    <a:pt x="300" y="209"/>
                    <a:pt x="300" y="210"/>
                  </a:cubicBezTo>
                  <a:cubicBezTo>
                    <a:pt x="300" y="212"/>
                    <a:pt x="299" y="213"/>
                    <a:pt x="297" y="213"/>
                  </a:cubicBezTo>
                  <a:lnTo>
                    <a:pt x="267" y="212"/>
                  </a:lnTo>
                  <a:lnTo>
                    <a:pt x="241" y="213"/>
                  </a:lnTo>
                  <a:cubicBezTo>
                    <a:pt x="238" y="213"/>
                    <a:pt x="237" y="212"/>
                    <a:pt x="237" y="210"/>
                  </a:cubicBezTo>
                  <a:cubicBezTo>
                    <a:pt x="237" y="208"/>
                    <a:pt x="238" y="208"/>
                    <a:pt x="240" y="208"/>
                  </a:cubicBezTo>
                  <a:cubicBezTo>
                    <a:pt x="248" y="207"/>
                    <a:pt x="252" y="205"/>
                    <a:pt x="253" y="200"/>
                  </a:cubicBezTo>
                  <a:cubicBezTo>
                    <a:pt x="255" y="195"/>
                    <a:pt x="255" y="180"/>
                    <a:pt x="255" y="153"/>
                  </a:cubicBezTo>
                  <a:cubicBezTo>
                    <a:pt x="255" y="128"/>
                    <a:pt x="255" y="107"/>
                    <a:pt x="255" y="92"/>
                  </a:cubicBezTo>
                  <a:cubicBezTo>
                    <a:pt x="254" y="76"/>
                    <a:pt x="253" y="66"/>
                    <a:pt x="251" y="63"/>
                  </a:cubicBezTo>
                  <a:cubicBezTo>
                    <a:pt x="249" y="59"/>
                    <a:pt x="244" y="57"/>
                    <a:pt x="238" y="56"/>
                  </a:cubicBezTo>
                  <a:cubicBezTo>
                    <a:pt x="236" y="56"/>
                    <a:pt x="235" y="55"/>
                    <a:pt x="235" y="54"/>
                  </a:cubicBezTo>
                  <a:cubicBezTo>
                    <a:pt x="235" y="52"/>
                    <a:pt x="236" y="51"/>
                    <a:pt x="238" y="51"/>
                  </a:cubicBezTo>
                  <a:lnTo>
                    <a:pt x="260" y="52"/>
                  </a:lnTo>
                  <a:lnTo>
                    <a:pt x="294" y="51"/>
                  </a:lnTo>
                  <a:cubicBezTo>
                    <a:pt x="298" y="51"/>
                    <a:pt x="300" y="52"/>
                    <a:pt x="300" y="54"/>
                  </a:cubicBezTo>
                  <a:cubicBezTo>
                    <a:pt x="300" y="55"/>
                    <a:pt x="299" y="56"/>
                    <a:pt x="297" y="56"/>
                  </a:cubicBezTo>
                  <a:cubicBezTo>
                    <a:pt x="288" y="57"/>
                    <a:pt x="282" y="61"/>
                    <a:pt x="280" y="66"/>
                  </a:cubicBezTo>
                  <a:cubicBezTo>
                    <a:pt x="278" y="71"/>
                    <a:pt x="276" y="91"/>
                    <a:pt x="276" y="125"/>
                  </a:cubicBezTo>
                  <a:cubicBezTo>
                    <a:pt x="276" y="138"/>
                    <a:pt x="277" y="152"/>
                    <a:pt x="277" y="168"/>
                  </a:cubicBezTo>
                  <a:close/>
                  <a:moveTo>
                    <a:pt x="215" y="189"/>
                  </a:moveTo>
                  <a:lnTo>
                    <a:pt x="215" y="189"/>
                  </a:lnTo>
                  <a:cubicBezTo>
                    <a:pt x="212" y="203"/>
                    <a:pt x="211" y="211"/>
                    <a:pt x="210" y="213"/>
                  </a:cubicBezTo>
                  <a:cubicBezTo>
                    <a:pt x="206" y="213"/>
                    <a:pt x="204" y="213"/>
                    <a:pt x="204" y="213"/>
                  </a:cubicBezTo>
                  <a:cubicBezTo>
                    <a:pt x="201" y="213"/>
                    <a:pt x="195" y="213"/>
                    <a:pt x="187" y="213"/>
                  </a:cubicBezTo>
                  <a:cubicBezTo>
                    <a:pt x="179" y="212"/>
                    <a:pt x="163" y="212"/>
                    <a:pt x="138" y="212"/>
                  </a:cubicBezTo>
                  <a:lnTo>
                    <a:pt x="107" y="212"/>
                  </a:lnTo>
                  <a:cubicBezTo>
                    <a:pt x="106" y="212"/>
                    <a:pt x="102" y="212"/>
                    <a:pt x="95" y="213"/>
                  </a:cubicBezTo>
                  <a:cubicBezTo>
                    <a:pt x="87" y="213"/>
                    <a:pt x="83" y="213"/>
                    <a:pt x="81" y="213"/>
                  </a:cubicBezTo>
                  <a:cubicBezTo>
                    <a:pt x="75" y="213"/>
                    <a:pt x="72" y="213"/>
                    <a:pt x="72" y="211"/>
                  </a:cubicBezTo>
                  <a:cubicBezTo>
                    <a:pt x="72" y="210"/>
                    <a:pt x="73" y="209"/>
                    <a:pt x="76" y="209"/>
                  </a:cubicBezTo>
                  <a:cubicBezTo>
                    <a:pt x="84" y="208"/>
                    <a:pt x="89" y="207"/>
                    <a:pt x="92" y="204"/>
                  </a:cubicBezTo>
                  <a:cubicBezTo>
                    <a:pt x="95" y="201"/>
                    <a:pt x="98" y="197"/>
                    <a:pt x="99" y="191"/>
                  </a:cubicBezTo>
                  <a:cubicBezTo>
                    <a:pt x="100" y="186"/>
                    <a:pt x="100" y="171"/>
                    <a:pt x="100" y="148"/>
                  </a:cubicBezTo>
                  <a:lnTo>
                    <a:pt x="101" y="104"/>
                  </a:lnTo>
                  <a:cubicBezTo>
                    <a:pt x="101" y="90"/>
                    <a:pt x="100" y="80"/>
                    <a:pt x="99" y="74"/>
                  </a:cubicBezTo>
                  <a:cubicBezTo>
                    <a:pt x="97" y="69"/>
                    <a:pt x="95" y="64"/>
                    <a:pt x="91" y="61"/>
                  </a:cubicBezTo>
                  <a:cubicBezTo>
                    <a:pt x="87" y="58"/>
                    <a:pt x="82" y="57"/>
                    <a:pt x="77" y="56"/>
                  </a:cubicBezTo>
                  <a:cubicBezTo>
                    <a:pt x="75" y="56"/>
                    <a:pt x="74" y="55"/>
                    <a:pt x="74" y="54"/>
                  </a:cubicBezTo>
                  <a:cubicBezTo>
                    <a:pt x="74" y="52"/>
                    <a:pt x="75" y="51"/>
                    <a:pt x="77" y="51"/>
                  </a:cubicBezTo>
                  <a:cubicBezTo>
                    <a:pt x="78" y="51"/>
                    <a:pt x="79" y="51"/>
                    <a:pt x="80" y="51"/>
                  </a:cubicBezTo>
                  <a:cubicBezTo>
                    <a:pt x="93" y="52"/>
                    <a:pt x="108" y="53"/>
                    <a:pt x="126" y="53"/>
                  </a:cubicBezTo>
                  <a:lnTo>
                    <a:pt x="147" y="52"/>
                  </a:lnTo>
                  <a:cubicBezTo>
                    <a:pt x="149" y="52"/>
                    <a:pt x="150" y="53"/>
                    <a:pt x="150" y="55"/>
                  </a:cubicBezTo>
                  <a:cubicBezTo>
                    <a:pt x="150" y="56"/>
                    <a:pt x="149" y="57"/>
                    <a:pt x="147" y="57"/>
                  </a:cubicBezTo>
                  <a:cubicBezTo>
                    <a:pt x="141" y="57"/>
                    <a:pt x="136" y="58"/>
                    <a:pt x="132" y="60"/>
                  </a:cubicBezTo>
                  <a:cubicBezTo>
                    <a:pt x="129" y="63"/>
                    <a:pt x="126" y="65"/>
                    <a:pt x="125" y="68"/>
                  </a:cubicBezTo>
                  <a:cubicBezTo>
                    <a:pt x="123" y="71"/>
                    <a:pt x="123" y="77"/>
                    <a:pt x="123" y="86"/>
                  </a:cubicBezTo>
                  <a:lnTo>
                    <a:pt x="122" y="143"/>
                  </a:lnTo>
                  <a:lnTo>
                    <a:pt x="122" y="176"/>
                  </a:lnTo>
                  <a:cubicBezTo>
                    <a:pt x="122" y="186"/>
                    <a:pt x="123" y="192"/>
                    <a:pt x="123" y="195"/>
                  </a:cubicBezTo>
                  <a:cubicBezTo>
                    <a:pt x="124" y="198"/>
                    <a:pt x="126" y="201"/>
                    <a:pt x="129" y="203"/>
                  </a:cubicBezTo>
                  <a:cubicBezTo>
                    <a:pt x="131" y="206"/>
                    <a:pt x="136" y="207"/>
                    <a:pt x="143" y="207"/>
                  </a:cubicBezTo>
                  <a:cubicBezTo>
                    <a:pt x="144" y="207"/>
                    <a:pt x="151" y="207"/>
                    <a:pt x="165" y="206"/>
                  </a:cubicBezTo>
                  <a:cubicBezTo>
                    <a:pt x="176" y="205"/>
                    <a:pt x="186" y="199"/>
                    <a:pt x="195" y="190"/>
                  </a:cubicBezTo>
                  <a:cubicBezTo>
                    <a:pt x="204" y="180"/>
                    <a:pt x="210" y="172"/>
                    <a:pt x="213" y="165"/>
                  </a:cubicBezTo>
                  <a:cubicBezTo>
                    <a:pt x="214" y="162"/>
                    <a:pt x="215" y="161"/>
                    <a:pt x="216" y="161"/>
                  </a:cubicBezTo>
                  <a:cubicBezTo>
                    <a:pt x="218" y="161"/>
                    <a:pt x="218" y="162"/>
                    <a:pt x="218" y="164"/>
                  </a:cubicBezTo>
                  <a:cubicBezTo>
                    <a:pt x="218" y="167"/>
                    <a:pt x="217" y="175"/>
                    <a:pt x="215" y="189"/>
                  </a:cubicBezTo>
                  <a:close/>
                  <a:moveTo>
                    <a:pt x="0" y="266"/>
                  </a:moveTo>
                  <a:lnTo>
                    <a:pt x="0" y="266"/>
                  </a:lnTo>
                  <a:lnTo>
                    <a:pt x="1040" y="266"/>
                  </a:lnTo>
                  <a:lnTo>
                    <a:pt x="1040" y="0"/>
                  </a:lnTo>
                  <a:lnTo>
                    <a:pt x="0" y="0"/>
                  </a:lnTo>
                  <a:lnTo>
                    <a:pt x="0" y="266"/>
                  </a:lnTo>
                  <a:close/>
                  <a:moveTo>
                    <a:pt x="0" y="0"/>
                  </a:moveTo>
                  <a:lnTo>
                    <a:pt x="0" y="0"/>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7" name="Freeform 11"/>
            <p:cNvSpPr>
              <a:spLocks/>
            </p:cNvSpPr>
            <p:nvPr userDrawn="1"/>
          </p:nvSpPr>
          <p:spPr bwMode="auto">
            <a:xfrm>
              <a:off x="5838" y="5056"/>
              <a:ext cx="106" cy="139"/>
            </a:xfrm>
            <a:custGeom>
              <a:avLst/>
              <a:gdLst>
                <a:gd name="T0" fmla="*/ 0 w 174"/>
                <a:gd name="T1" fmla="*/ 229 h 229"/>
                <a:gd name="T2" fmla="*/ 0 w 174"/>
                <a:gd name="T3" fmla="*/ 229 h 229"/>
                <a:gd name="T4" fmla="*/ 0 w 174"/>
                <a:gd name="T5" fmla="*/ 0 h 229"/>
                <a:gd name="T6" fmla="*/ 72 w 174"/>
                <a:gd name="T7" fmla="*/ 0 h 229"/>
                <a:gd name="T8" fmla="*/ 72 w 174"/>
                <a:gd name="T9" fmla="*/ 178 h 229"/>
                <a:gd name="T10" fmla="*/ 174 w 174"/>
                <a:gd name="T11" fmla="*/ 178 h 229"/>
                <a:gd name="T12" fmla="*/ 174 w 174"/>
                <a:gd name="T13" fmla="*/ 229 h 229"/>
                <a:gd name="T14" fmla="*/ 0 w 174"/>
                <a:gd name="T15" fmla="*/ 229 h 2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4" h="229">
                  <a:moveTo>
                    <a:pt x="0" y="229"/>
                  </a:moveTo>
                  <a:lnTo>
                    <a:pt x="0" y="229"/>
                  </a:lnTo>
                  <a:lnTo>
                    <a:pt x="0" y="0"/>
                  </a:lnTo>
                  <a:lnTo>
                    <a:pt x="72" y="0"/>
                  </a:lnTo>
                  <a:lnTo>
                    <a:pt x="72" y="178"/>
                  </a:lnTo>
                  <a:lnTo>
                    <a:pt x="174" y="178"/>
                  </a:lnTo>
                  <a:lnTo>
                    <a:pt x="174" y="229"/>
                  </a:lnTo>
                  <a:lnTo>
                    <a:pt x="0"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8" name="Freeform 12"/>
            <p:cNvSpPr>
              <a:spLocks/>
            </p:cNvSpPr>
            <p:nvPr userDrawn="1"/>
          </p:nvSpPr>
          <p:spPr bwMode="auto">
            <a:xfrm>
              <a:off x="5953" y="5056"/>
              <a:ext cx="162" cy="139"/>
            </a:xfrm>
            <a:custGeom>
              <a:avLst/>
              <a:gdLst>
                <a:gd name="T0" fmla="*/ 267 w 267"/>
                <a:gd name="T1" fmla="*/ 229 h 229"/>
                <a:gd name="T2" fmla="*/ 267 w 267"/>
                <a:gd name="T3" fmla="*/ 229 h 229"/>
                <a:gd name="T4" fmla="*/ 184 w 267"/>
                <a:gd name="T5" fmla="*/ 229 h 229"/>
                <a:gd name="T6" fmla="*/ 132 w 267"/>
                <a:gd name="T7" fmla="*/ 157 h 229"/>
                <a:gd name="T8" fmla="*/ 81 w 267"/>
                <a:gd name="T9" fmla="*/ 229 h 229"/>
                <a:gd name="T10" fmla="*/ 0 w 267"/>
                <a:gd name="T11" fmla="*/ 229 h 229"/>
                <a:gd name="T12" fmla="*/ 88 w 267"/>
                <a:gd name="T13" fmla="*/ 111 h 229"/>
                <a:gd name="T14" fmla="*/ 5 w 267"/>
                <a:gd name="T15" fmla="*/ 0 h 229"/>
                <a:gd name="T16" fmla="*/ 85 w 267"/>
                <a:gd name="T17" fmla="*/ 0 h 229"/>
                <a:gd name="T18" fmla="*/ 133 w 267"/>
                <a:gd name="T19" fmla="*/ 70 h 229"/>
                <a:gd name="T20" fmla="*/ 179 w 267"/>
                <a:gd name="T21" fmla="*/ 0 h 229"/>
                <a:gd name="T22" fmla="*/ 261 w 267"/>
                <a:gd name="T23" fmla="*/ 0 h 229"/>
                <a:gd name="T24" fmla="*/ 177 w 267"/>
                <a:gd name="T25" fmla="*/ 116 h 229"/>
                <a:gd name="T26" fmla="*/ 267 w 267"/>
                <a:gd name="T27"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7" h="229">
                  <a:moveTo>
                    <a:pt x="267" y="229"/>
                  </a:moveTo>
                  <a:lnTo>
                    <a:pt x="267" y="229"/>
                  </a:lnTo>
                  <a:lnTo>
                    <a:pt x="184" y="229"/>
                  </a:lnTo>
                  <a:lnTo>
                    <a:pt x="132" y="157"/>
                  </a:lnTo>
                  <a:lnTo>
                    <a:pt x="81" y="229"/>
                  </a:lnTo>
                  <a:lnTo>
                    <a:pt x="0" y="229"/>
                  </a:lnTo>
                  <a:lnTo>
                    <a:pt x="88" y="111"/>
                  </a:lnTo>
                  <a:lnTo>
                    <a:pt x="5" y="0"/>
                  </a:lnTo>
                  <a:lnTo>
                    <a:pt x="85" y="0"/>
                  </a:lnTo>
                  <a:lnTo>
                    <a:pt x="133" y="70"/>
                  </a:lnTo>
                  <a:lnTo>
                    <a:pt x="179" y="0"/>
                  </a:lnTo>
                  <a:lnTo>
                    <a:pt x="261" y="0"/>
                  </a:lnTo>
                  <a:lnTo>
                    <a:pt x="177" y="116"/>
                  </a:lnTo>
                  <a:lnTo>
                    <a:pt x="267"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9" name="Freeform 13"/>
            <p:cNvSpPr>
              <a:spLocks/>
            </p:cNvSpPr>
            <p:nvPr userDrawn="1"/>
          </p:nvSpPr>
          <p:spPr bwMode="auto">
            <a:xfrm>
              <a:off x="6133" y="5056"/>
              <a:ext cx="96" cy="139"/>
            </a:xfrm>
            <a:custGeom>
              <a:avLst/>
              <a:gdLst>
                <a:gd name="T0" fmla="*/ 71 w 157"/>
                <a:gd name="T1" fmla="*/ 229 h 229"/>
                <a:gd name="T2" fmla="*/ 71 w 157"/>
                <a:gd name="T3" fmla="*/ 229 h 229"/>
                <a:gd name="T4" fmla="*/ 0 w 157"/>
                <a:gd name="T5" fmla="*/ 229 h 229"/>
                <a:gd name="T6" fmla="*/ 0 w 157"/>
                <a:gd name="T7" fmla="*/ 0 h 229"/>
                <a:gd name="T8" fmla="*/ 157 w 157"/>
                <a:gd name="T9" fmla="*/ 0 h 229"/>
                <a:gd name="T10" fmla="*/ 157 w 157"/>
                <a:gd name="T11" fmla="*/ 49 h 229"/>
                <a:gd name="T12" fmla="*/ 71 w 157"/>
                <a:gd name="T13" fmla="*/ 49 h 229"/>
                <a:gd name="T14" fmla="*/ 71 w 157"/>
                <a:gd name="T15" fmla="*/ 92 h 229"/>
                <a:gd name="T16" fmla="*/ 151 w 157"/>
                <a:gd name="T17" fmla="*/ 92 h 229"/>
                <a:gd name="T18" fmla="*/ 151 w 157"/>
                <a:gd name="T19" fmla="*/ 142 h 229"/>
                <a:gd name="T20" fmla="*/ 71 w 157"/>
                <a:gd name="T21" fmla="*/ 142 h 229"/>
                <a:gd name="T22" fmla="*/ 71 w 157"/>
                <a:gd name="T23"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7" h="229">
                  <a:moveTo>
                    <a:pt x="71" y="229"/>
                  </a:moveTo>
                  <a:lnTo>
                    <a:pt x="71" y="229"/>
                  </a:lnTo>
                  <a:lnTo>
                    <a:pt x="0" y="229"/>
                  </a:lnTo>
                  <a:lnTo>
                    <a:pt x="0" y="0"/>
                  </a:lnTo>
                  <a:lnTo>
                    <a:pt x="157" y="0"/>
                  </a:lnTo>
                  <a:lnTo>
                    <a:pt x="157" y="49"/>
                  </a:lnTo>
                  <a:lnTo>
                    <a:pt x="71" y="49"/>
                  </a:lnTo>
                  <a:lnTo>
                    <a:pt x="71" y="92"/>
                  </a:lnTo>
                  <a:lnTo>
                    <a:pt x="151" y="92"/>
                  </a:lnTo>
                  <a:lnTo>
                    <a:pt x="151" y="142"/>
                  </a:lnTo>
                  <a:lnTo>
                    <a:pt x="71" y="142"/>
                  </a:lnTo>
                  <a:lnTo>
                    <a:pt x="71"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0" name="Freeform 14"/>
            <p:cNvSpPr>
              <a:spLocks/>
            </p:cNvSpPr>
            <p:nvPr userDrawn="1"/>
          </p:nvSpPr>
          <p:spPr bwMode="auto">
            <a:xfrm>
              <a:off x="6244" y="5056"/>
              <a:ext cx="122" cy="139"/>
            </a:xfrm>
            <a:custGeom>
              <a:avLst/>
              <a:gdLst>
                <a:gd name="T0" fmla="*/ 137 w 202"/>
                <a:gd name="T1" fmla="*/ 229 h 229"/>
                <a:gd name="T2" fmla="*/ 137 w 202"/>
                <a:gd name="T3" fmla="*/ 229 h 229"/>
                <a:gd name="T4" fmla="*/ 65 w 202"/>
                <a:gd name="T5" fmla="*/ 229 h 229"/>
                <a:gd name="T6" fmla="*/ 65 w 202"/>
                <a:gd name="T7" fmla="*/ 50 h 229"/>
                <a:gd name="T8" fmla="*/ 0 w 202"/>
                <a:gd name="T9" fmla="*/ 50 h 229"/>
                <a:gd name="T10" fmla="*/ 0 w 202"/>
                <a:gd name="T11" fmla="*/ 0 h 229"/>
                <a:gd name="T12" fmla="*/ 202 w 202"/>
                <a:gd name="T13" fmla="*/ 0 h 229"/>
                <a:gd name="T14" fmla="*/ 202 w 202"/>
                <a:gd name="T15" fmla="*/ 50 h 229"/>
                <a:gd name="T16" fmla="*/ 137 w 202"/>
                <a:gd name="T17" fmla="*/ 50 h 229"/>
                <a:gd name="T18" fmla="*/ 137 w 202"/>
                <a:gd name="T19"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2" h="229">
                  <a:moveTo>
                    <a:pt x="137" y="229"/>
                  </a:moveTo>
                  <a:lnTo>
                    <a:pt x="137" y="229"/>
                  </a:lnTo>
                  <a:lnTo>
                    <a:pt x="65" y="229"/>
                  </a:lnTo>
                  <a:lnTo>
                    <a:pt x="65" y="50"/>
                  </a:lnTo>
                  <a:lnTo>
                    <a:pt x="0" y="50"/>
                  </a:lnTo>
                  <a:lnTo>
                    <a:pt x="0" y="0"/>
                  </a:lnTo>
                  <a:lnTo>
                    <a:pt x="202" y="0"/>
                  </a:lnTo>
                  <a:lnTo>
                    <a:pt x="202" y="50"/>
                  </a:lnTo>
                  <a:lnTo>
                    <a:pt x="137" y="50"/>
                  </a:lnTo>
                  <a:lnTo>
                    <a:pt x="137"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808818777"/>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Section Break / Final">
    <p:spTree>
      <p:nvGrpSpPr>
        <p:cNvPr id="1" name=""/>
        <p:cNvGrpSpPr/>
        <p:nvPr/>
      </p:nvGrpSpPr>
      <p:grpSpPr>
        <a:xfrm>
          <a:off x="0" y="0"/>
          <a:ext cx="0" cy="0"/>
          <a:chOff x="0" y="0"/>
          <a:chExt cx="0" cy="0"/>
        </a:xfrm>
      </p:grpSpPr>
      <p:sp>
        <p:nvSpPr>
          <p:cNvPr id="2" name="Tytuł 1"/>
          <p:cNvSpPr>
            <a:spLocks noGrp="1"/>
          </p:cNvSpPr>
          <p:nvPr>
            <p:ph type="title" hasCustomPrompt="1"/>
          </p:nvPr>
        </p:nvSpPr>
        <p:spPr>
          <a:xfrm>
            <a:off x="286916" y="2955779"/>
            <a:ext cx="3956311" cy="946442"/>
          </a:xfrm>
        </p:spPr>
        <p:txBody>
          <a:bodyPr/>
          <a:lstStyle>
            <a:lvl1pPr>
              <a:lnSpc>
                <a:spcPct val="100000"/>
              </a:lnSpc>
              <a:spcBef>
                <a:spcPts val="600"/>
              </a:spcBef>
              <a:spcAft>
                <a:spcPts val="600"/>
              </a:spcAft>
              <a:defRPr baseline="0">
                <a:solidFill>
                  <a:schemeClr val="accent3">
                    <a:lumMod val="75000"/>
                  </a:schemeClr>
                </a:solidFill>
              </a:defRPr>
            </a:lvl1pPr>
          </a:lstStyle>
          <a:p>
            <a:r>
              <a:rPr lang="en-US" dirty="0" smtClean="0"/>
              <a:t>EDIT TEXT</a:t>
            </a:r>
            <a:endParaRPr lang="en-US" dirty="0"/>
          </a:p>
        </p:txBody>
      </p:sp>
      <p:sp>
        <p:nvSpPr>
          <p:cNvPr id="5" name="Prostokąt 4"/>
          <p:cNvSpPr/>
          <p:nvPr userDrawn="1"/>
        </p:nvSpPr>
        <p:spPr>
          <a:xfrm>
            <a:off x="4644829" y="0"/>
            <a:ext cx="4499174" cy="6858000"/>
          </a:xfrm>
          <a:prstGeom prst="rect">
            <a:avLst/>
          </a:prstGeom>
          <a:gradFill flip="none" rotWithShape="1">
            <a:gsLst>
              <a:gs pos="0">
                <a:srgbClr val="0C2F5A"/>
              </a:gs>
              <a:gs pos="40000">
                <a:srgbClr val="032448"/>
              </a:gs>
              <a:gs pos="100000">
                <a:schemeClr val="accent6">
                  <a:lumMod val="60000"/>
                </a:schemeClr>
              </a:gs>
            </a:gsLst>
            <a:path path="circle">
              <a:fillToRect t="100000" r="100000"/>
            </a:path>
            <a:tileRect l="-100000" b="-10000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ln>
                <a:noFill/>
              </a:ln>
              <a:solidFill>
                <a:schemeClr val="bg1"/>
              </a:solidFill>
            </a:endParaRPr>
          </a:p>
        </p:txBody>
      </p:sp>
    </p:spTree>
    <p:extLst>
      <p:ext uri="{BB962C8B-B14F-4D97-AF65-F5344CB8AC3E}">
        <p14:creationId xmlns:p14="http://schemas.microsoft.com/office/powerpoint/2010/main" val="781547740"/>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ull size 1 container">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5" name="Symbol zastępczy zawartości 4"/>
          <p:cNvSpPr>
            <a:spLocks noGrp="1"/>
          </p:cNvSpPr>
          <p:nvPr>
            <p:ph sz="quarter" idx="11" hasCustomPrompt="1"/>
          </p:nvPr>
        </p:nvSpPr>
        <p:spPr>
          <a:xfrm>
            <a:off x="286944" y="1196976"/>
            <a:ext cx="8593931" cy="5008562"/>
          </a:xfrm>
        </p:spPr>
        <p:txBody>
          <a:bodyPr/>
          <a:lstStyle>
            <a:lvl1pPr marL="359991">
              <a:defRPr/>
            </a:lvl1pPr>
          </a:lstStyle>
          <a:p>
            <a:pPr lvl="0"/>
            <a:r>
              <a:rPr lang="pl-PL" dirty="0" smtClean="0"/>
              <a:t>Click to edit content</a:t>
            </a:r>
          </a:p>
          <a:p>
            <a:pPr lvl="1"/>
            <a:r>
              <a:rPr lang="pl-PL" dirty="0" smtClean="0"/>
              <a:t>Click to edit content</a:t>
            </a:r>
          </a:p>
          <a:p>
            <a:pPr lvl="2"/>
            <a:r>
              <a:rPr lang="pl-PL" dirty="0" smtClean="0"/>
              <a:t>Click to edit content</a:t>
            </a:r>
          </a:p>
          <a:p>
            <a:pPr lvl="3"/>
            <a:r>
              <a:rPr lang="pl-PL" dirty="0" smtClean="0"/>
              <a:t>Click to edit content</a:t>
            </a:r>
          </a:p>
          <a:p>
            <a:pPr lvl="4"/>
            <a:r>
              <a:rPr lang="pl-PL" dirty="0" smtClean="0"/>
              <a:t>Click to edit content</a:t>
            </a:r>
            <a:endParaRPr lang="en-US" dirty="0"/>
          </a:p>
        </p:txBody>
      </p:sp>
    </p:spTree>
    <p:extLst>
      <p:ext uri="{BB962C8B-B14F-4D97-AF65-F5344CB8AC3E}">
        <p14:creationId xmlns:p14="http://schemas.microsoft.com/office/powerpoint/2010/main" val="2644576302"/>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ull size 1 text box">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4" name="Symbol zastępczy tekstu 3"/>
          <p:cNvSpPr>
            <a:spLocks noGrp="1"/>
          </p:cNvSpPr>
          <p:nvPr>
            <p:ph type="body" sz="quarter" idx="12" hasCustomPrompt="1"/>
          </p:nvPr>
        </p:nvSpPr>
        <p:spPr>
          <a:xfrm>
            <a:off x="286481" y="1196978"/>
            <a:ext cx="8593931" cy="5008563"/>
          </a:xfrm>
        </p:spPr>
        <p:txBody>
          <a:bodyPr/>
          <a:lstStyle>
            <a:lvl1pPr marL="0" indent="0">
              <a:buNone/>
              <a:defRPr/>
            </a:lvl1pPr>
          </a:lstStyle>
          <a:p>
            <a:pPr lvl="0"/>
            <a:r>
              <a:rPr lang="pl-PL" dirty="0" smtClean="0"/>
              <a:t>Up to nine lines of text.</a:t>
            </a:r>
          </a:p>
        </p:txBody>
      </p:sp>
    </p:spTree>
    <p:extLst>
      <p:ext uri="{BB962C8B-B14F-4D97-AF65-F5344CB8AC3E}">
        <p14:creationId xmlns:p14="http://schemas.microsoft.com/office/powerpoint/2010/main" val="1734487507"/>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5" name="Symbol zastępczy zawartości 4"/>
          <p:cNvSpPr>
            <a:spLocks noGrp="1"/>
          </p:cNvSpPr>
          <p:nvPr>
            <p:ph sz="quarter" idx="11" hasCustomPrompt="1"/>
          </p:nvPr>
        </p:nvSpPr>
        <p:spPr>
          <a:xfrm>
            <a:off x="286942" y="1196978"/>
            <a:ext cx="4184754" cy="5008563"/>
          </a:xfrm>
        </p:spPr>
        <p:txBody>
          <a:bodyPr/>
          <a:lstStyle>
            <a:lvl1pPr marL="359991">
              <a:defRPr/>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endParaRPr lang="en-US"/>
          </a:p>
        </p:txBody>
      </p:sp>
      <p:sp>
        <p:nvSpPr>
          <p:cNvPr id="6" name="Symbol zastępczy zawartości 4"/>
          <p:cNvSpPr>
            <a:spLocks noGrp="1"/>
          </p:cNvSpPr>
          <p:nvPr>
            <p:ph sz="quarter" idx="12" hasCustomPrompt="1"/>
          </p:nvPr>
        </p:nvSpPr>
        <p:spPr>
          <a:xfrm>
            <a:off x="4660643" y="1196978"/>
            <a:ext cx="4219769" cy="5008563"/>
          </a:xfrm>
        </p:spPr>
        <p:txBody>
          <a:bodyPr/>
          <a:lstStyle>
            <a:lvl1pPr marL="359991">
              <a:defRPr lang="pl-PL" smtClean="0"/>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endParaRPr lang="en-US"/>
          </a:p>
        </p:txBody>
      </p:sp>
    </p:spTree>
    <p:extLst>
      <p:ext uri="{BB962C8B-B14F-4D97-AF65-F5344CB8AC3E}">
        <p14:creationId xmlns:p14="http://schemas.microsoft.com/office/powerpoint/2010/main" val="843854853"/>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text boxe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4" name="Symbol zastępczy tekstu 3"/>
          <p:cNvSpPr>
            <a:spLocks noGrp="1"/>
          </p:cNvSpPr>
          <p:nvPr>
            <p:ph type="body" sz="quarter" idx="13" hasCustomPrompt="1"/>
          </p:nvPr>
        </p:nvSpPr>
        <p:spPr>
          <a:xfrm>
            <a:off x="286918" y="1196978"/>
            <a:ext cx="4185047" cy="5008563"/>
          </a:xfrm>
        </p:spPr>
        <p:txBody>
          <a:bodyPr/>
          <a:lstStyle>
            <a:lvl1pPr marL="0" indent="0">
              <a:buNone/>
              <a:defRPr/>
            </a:lvl1pPr>
          </a:lstStyle>
          <a:p>
            <a:pPr lvl="0"/>
            <a:r>
              <a:rPr lang="pl-PL" smtClean="0"/>
              <a:t>Up to nine lines of text.</a:t>
            </a:r>
            <a:endParaRPr lang="en-US"/>
          </a:p>
        </p:txBody>
      </p:sp>
      <p:sp>
        <p:nvSpPr>
          <p:cNvPr id="8" name="Symbol zastępczy tekstu 3"/>
          <p:cNvSpPr>
            <a:spLocks noGrp="1"/>
          </p:cNvSpPr>
          <p:nvPr>
            <p:ph type="body" sz="quarter" idx="14" hasCustomPrompt="1"/>
          </p:nvPr>
        </p:nvSpPr>
        <p:spPr>
          <a:xfrm>
            <a:off x="4695365" y="1196978"/>
            <a:ext cx="4185047" cy="5008563"/>
          </a:xfrm>
        </p:spPr>
        <p:txBody>
          <a:bodyPr/>
          <a:lstStyle>
            <a:lvl1pPr marL="0" indent="0">
              <a:buNone/>
              <a:defRPr/>
            </a:lvl1pPr>
          </a:lstStyle>
          <a:p>
            <a:pPr lvl="0"/>
            <a:r>
              <a:rPr lang="pl-PL" smtClean="0"/>
              <a:t>Up to nine lines of text.</a:t>
            </a:r>
            <a:endParaRPr lang="en-US"/>
          </a:p>
        </p:txBody>
      </p:sp>
    </p:spTree>
    <p:extLst>
      <p:ext uri="{BB962C8B-B14F-4D97-AF65-F5344CB8AC3E}">
        <p14:creationId xmlns:p14="http://schemas.microsoft.com/office/powerpoint/2010/main" val="2919089103"/>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5" name="Symbol zastępczy zawartości 4"/>
          <p:cNvSpPr>
            <a:spLocks noGrp="1"/>
          </p:cNvSpPr>
          <p:nvPr>
            <p:ph sz="quarter" idx="14" hasCustomPrompt="1"/>
          </p:nvPr>
        </p:nvSpPr>
        <p:spPr>
          <a:xfrm>
            <a:off x="286942" y="1196976"/>
            <a:ext cx="2762088" cy="5008562"/>
          </a:xfrm>
        </p:spPr>
        <p:txBody>
          <a:bodyPr/>
          <a:lstStyle>
            <a:lvl1pPr marL="359991">
              <a:defRPr/>
            </a:lvl1pPr>
          </a:lstStyle>
          <a:p>
            <a:pPr lvl="0"/>
            <a:r>
              <a:rPr lang="pl-PL" smtClean="0"/>
              <a:t>Click to edit content</a:t>
            </a:r>
          </a:p>
        </p:txBody>
      </p:sp>
      <p:sp>
        <p:nvSpPr>
          <p:cNvPr id="6" name="Symbol zastępczy zawartości 4"/>
          <p:cNvSpPr>
            <a:spLocks noGrp="1"/>
          </p:cNvSpPr>
          <p:nvPr>
            <p:ph sz="quarter" idx="15" hasCustomPrompt="1"/>
          </p:nvPr>
        </p:nvSpPr>
        <p:spPr>
          <a:xfrm>
            <a:off x="3202619" y="1196976"/>
            <a:ext cx="2762088" cy="5008562"/>
          </a:xfrm>
        </p:spPr>
        <p:txBody>
          <a:bodyPr/>
          <a:lstStyle>
            <a:lvl1pPr marL="359991">
              <a:defRPr/>
            </a:lvl1pPr>
          </a:lstStyle>
          <a:p>
            <a:pPr lvl="0"/>
            <a:r>
              <a:rPr lang="pl-PL" smtClean="0"/>
              <a:t>Click to edit content</a:t>
            </a:r>
          </a:p>
        </p:txBody>
      </p:sp>
      <p:sp>
        <p:nvSpPr>
          <p:cNvPr id="7" name="Symbol zastępczy zawartości 4"/>
          <p:cNvSpPr>
            <a:spLocks noGrp="1"/>
          </p:cNvSpPr>
          <p:nvPr>
            <p:ph sz="quarter" idx="16" hasCustomPrompt="1"/>
          </p:nvPr>
        </p:nvSpPr>
        <p:spPr>
          <a:xfrm>
            <a:off x="6118322" y="1196976"/>
            <a:ext cx="2762088" cy="5008562"/>
          </a:xfrm>
        </p:spPr>
        <p:txBody>
          <a:bodyPr/>
          <a:lstStyle>
            <a:lvl1pPr marL="359991">
              <a:defRPr/>
            </a:lvl1pPr>
          </a:lstStyle>
          <a:p>
            <a:pPr lvl="0"/>
            <a:r>
              <a:rPr lang="pl-PL" smtClean="0"/>
              <a:t>Click to edit content</a:t>
            </a:r>
          </a:p>
        </p:txBody>
      </p:sp>
    </p:spTree>
    <p:extLst>
      <p:ext uri="{BB962C8B-B14F-4D97-AF65-F5344CB8AC3E}">
        <p14:creationId xmlns:p14="http://schemas.microsoft.com/office/powerpoint/2010/main" val="125231941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ection Break / Final">
    <p:spTree>
      <p:nvGrpSpPr>
        <p:cNvPr id="1" name=""/>
        <p:cNvGrpSpPr/>
        <p:nvPr/>
      </p:nvGrpSpPr>
      <p:grpSpPr>
        <a:xfrm>
          <a:off x="0" y="0"/>
          <a:ext cx="0" cy="0"/>
          <a:chOff x="0" y="0"/>
          <a:chExt cx="0" cy="0"/>
        </a:xfrm>
      </p:grpSpPr>
      <p:sp>
        <p:nvSpPr>
          <p:cNvPr id="2" name="Tytuł 1"/>
          <p:cNvSpPr>
            <a:spLocks noGrp="1"/>
          </p:cNvSpPr>
          <p:nvPr>
            <p:ph type="title" hasCustomPrompt="1"/>
          </p:nvPr>
        </p:nvSpPr>
        <p:spPr>
          <a:xfrm>
            <a:off x="286918" y="2955779"/>
            <a:ext cx="3997406" cy="946442"/>
          </a:xfrm>
        </p:spPr>
        <p:txBody>
          <a:bodyPr/>
          <a:lstStyle>
            <a:lvl1pPr>
              <a:lnSpc>
                <a:spcPct val="100000"/>
              </a:lnSpc>
              <a:spcBef>
                <a:spcPts val="600"/>
              </a:spcBef>
              <a:spcAft>
                <a:spcPts val="600"/>
              </a:spcAft>
              <a:defRPr>
                <a:solidFill>
                  <a:schemeClr val="accent3">
                    <a:lumMod val="75000"/>
                  </a:schemeClr>
                </a:solidFill>
              </a:defRPr>
            </a:lvl1pPr>
          </a:lstStyle>
          <a:p>
            <a:r>
              <a:rPr lang="en-US" dirty="0" smtClean="0"/>
              <a:t>EDIT TEXT</a:t>
            </a:r>
            <a:endParaRPr lang="en-US" dirty="0"/>
          </a:p>
        </p:txBody>
      </p:sp>
      <p:sp>
        <p:nvSpPr>
          <p:cNvPr id="5" name="Prostokąt 4"/>
          <p:cNvSpPr/>
          <p:nvPr userDrawn="1"/>
        </p:nvSpPr>
        <p:spPr>
          <a:xfrm>
            <a:off x="4644829" y="0"/>
            <a:ext cx="4499174" cy="6858000"/>
          </a:xfrm>
          <a:prstGeom prst="rect">
            <a:avLst/>
          </a:prstGeom>
          <a:gradFill flip="none" rotWithShape="1">
            <a:gsLst>
              <a:gs pos="0">
                <a:srgbClr val="0C2F5A"/>
              </a:gs>
              <a:gs pos="40000">
                <a:srgbClr val="032448"/>
              </a:gs>
              <a:gs pos="100000">
                <a:schemeClr val="accent6">
                  <a:lumMod val="60000"/>
                </a:schemeClr>
              </a:gs>
            </a:gsLst>
            <a:path path="circle">
              <a:fillToRect t="100000" r="100000"/>
            </a:path>
            <a:tileRect l="-100000" b="-10000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ln>
                <a:noFill/>
              </a:ln>
              <a:solidFill>
                <a:schemeClr val="bg1"/>
              </a:solidFill>
            </a:endParaRPr>
          </a:p>
        </p:txBody>
      </p:sp>
    </p:spTree>
    <p:extLst>
      <p:ext uri="{BB962C8B-B14F-4D97-AF65-F5344CB8AC3E}">
        <p14:creationId xmlns:p14="http://schemas.microsoft.com/office/powerpoint/2010/main" val="4148543113"/>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9" name="Symbol zastępczy zawartości 4"/>
          <p:cNvSpPr>
            <a:spLocks noGrp="1"/>
          </p:cNvSpPr>
          <p:nvPr>
            <p:ph sz="quarter" idx="11" hasCustomPrompt="1"/>
          </p:nvPr>
        </p:nvSpPr>
        <p:spPr>
          <a:xfrm>
            <a:off x="286942" y="1196974"/>
            <a:ext cx="4184754" cy="2435912"/>
          </a:xfrm>
        </p:spPr>
        <p:txBody>
          <a:bodyPr/>
          <a:lstStyle>
            <a:lvl1pPr marL="359991">
              <a:defRPr/>
            </a:lvl1pPr>
          </a:lstStyle>
          <a:p>
            <a:pPr lvl="0"/>
            <a:r>
              <a:rPr lang="pl-PL" dirty="0" smtClean="0"/>
              <a:t>Click to edit content</a:t>
            </a:r>
          </a:p>
        </p:txBody>
      </p:sp>
      <p:sp>
        <p:nvSpPr>
          <p:cNvPr id="10" name="Symbol zastępczy zawartości 4"/>
          <p:cNvSpPr>
            <a:spLocks noGrp="1"/>
          </p:cNvSpPr>
          <p:nvPr>
            <p:ph sz="quarter" idx="13" hasCustomPrompt="1"/>
          </p:nvPr>
        </p:nvSpPr>
        <p:spPr>
          <a:xfrm>
            <a:off x="286942" y="3744097"/>
            <a:ext cx="4184754" cy="2461440"/>
          </a:xfrm>
        </p:spPr>
        <p:txBody>
          <a:bodyPr/>
          <a:lstStyle>
            <a:lvl1pPr marL="359991">
              <a:defRPr/>
            </a:lvl1pPr>
          </a:lstStyle>
          <a:p>
            <a:pPr lvl="0"/>
            <a:r>
              <a:rPr lang="pl-PL" smtClean="0"/>
              <a:t>Click to edit content</a:t>
            </a:r>
          </a:p>
        </p:txBody>
      </p:sp>
      <p:sp>
        <p:nvSpPr>
          <p:cNvPr id="11" name="Symbol zastępczy zawartości 4"/>
          <p:cNvSpPr>
            <a:spLocks noGrp="1"/>
          </p:cNvSpPr>
          <p:nvPr>
            <p:ph sz="quarter" idx="14" hasCustomPrompt="1"/>
          </p:nvPr>
        </p:nvSpPr>
        <p:spPr>
          <a:xfrm>
            <a:off x="4695656" y="1196974"/>
            <a:ext cx="4184754" cy="2435912"/>
          </a:xfrm>
        </p:spPr>
        <p:txBody>
          <a:bodyPr/>
          <a:lstStyle>
            <a:lvl1pPr marL="359991">
              <a:defRPr/>
            </a:lvl1pPr>
          </a:lstStyle>
          <a:p>
            <a:pPr lvl="0"/>
            <a:r>
              <a:rPr lang="pl-PL" smtClean="0"/>
              <a:t>Click to edit content</a:t>
            </a:r>
          </a:p>
        </p:txBody>
      </p:sp>
      <p:sp>
        <p:nvSpPr>
          <p:cNvPr id="12" name="Symbol zastępczy zawartości 4"/>
          <p:cNvSpPr>
            <a:spLocks noGrp="1"/>
          </p:cNvSpPr>
          <p:nvPr>
            <p:ph sz="quarter" idx="15" hasCustomPrompt="1"/>
          </p:nvPr>
        </p:nvSpPr>
        <p:spPr>
          <a:xfrm>
            <a:off x="4695656" y="3744097"/>
            <a:ext cx="4184754" cy="2461440"/>
          </a:xfrm>
        </p:spPr>
        <p:txBody>
          <a:bodyPr/>
          <a:lstStyle>
            <a:lvl1pPr marL="359991">
              <a:defRPr/>
            </a:lvl1pPr>
          </a:lstStyle>
          <a:p>
            <a:pPr lvl="0"/>
            <a:r>
              <a:rPr lang="pl-PL" smtClean="0"/>
              <a:t>Click to edit content</a:t>
            </a:r>
          </a:p>
        </p:txBody>
      </p:sp>
    </p:spTree>
    <p:extLst>
      <p:ext uri="{BB962C8B-B14F-4D97-AF65-F5344CB8AC3E}">
        <p14:creationId xmlns:p14="http://schemas.microsoft.com/office/powerpoint/2010/main" val="959344232"/>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5" name="Symbol zastępczy zawartości 4"/>
          <p:cNvSpPr>
            <a:spLocks noGrp="1"/>
          </p:cNvSpPr>
          <p:nvPr>
            <p:ph sz="quarter" idx="11" hasCustomPrompt="1"/>
          </p:nvPr>
        </p:nvSpPr>
        <p:spPr>
          <a:xfrm>
            <a:off x="4695656" y="1196974"/>
            <a:ext cx="4184754" cy="2435912"/>
          </a:xfrm>
        </p:spPr>
        <p:txBody>
          <a:bodyPr/>
          <a:lstStyle>
            <a:lvl1pPr marL="359991">
              <a:defRPr/>
            </a:lvl1pPr>
          </a:lstStyle>
          <a:p>
            <a:pPr lvl="0"/>
            <a:r>
              <a:rPr lang="pl-PL" smtClean="0"/>
              <a:t>Click to edit content</a:t>
            </a:r>
          </a:p>
        </p:txBody>
      </p:sp>
      <p:sp>
        <p:nvSpPr>
          <p:cNvPr id="6" name="Symbol zastępczy zawartości 4"/>
          <p:cNvSpPr>
            <a:spLocks noGrp="1"/>
          </p:cNvSpPr>
          <p:nvPr>
            <p:ph sz="quarter" idx="13" hasCustomPrompt="1"/>
          </p:nvPr>
        </p:nvSpPr>
        <p:spPr>
          <a:xfrm>
            <a:off x="4695656" y="3744097"/>
            <a:ext cx="4184754" cy="2461440"/>
          </a:xfrm>
        </p:spPr>
        <p:txBody>
          <a:bodyPr/>
          <a:lstStyle>
            <a:lvl1pPr marL="359991">
              <a:defRPr/>
            </a:lvl1pPr>
          </a:lstStyle>
          <a:p>
            <a:pPr lvl="0"/>
            <a:r>
              <a:rPr lang="pl-PL" smtClean="0"/>
              <a:t>Click to edit content</a:t>
            </a:r>
          </a:p>
        </p:txBody>
      </p:sp>
      <p:sp>
        <p:nvSpPr>
          <p:cNvPr id="9" name="Symbol zastępczy zawartości 4"/>
          <p:cNvSpPr>
            <a:spLocks noGrp="1"/>
          </p:cNvSpPr>
          <p:nvPr>
            <p:ph sz="quarter" idx="12" hasCustomPrompt="1"/>
          </p:nvPr>
        </p:nvSpPr>
        <p:spPr>
          <a:xfrm>
            <a:off x="286916" y="1196978"/>
            <a:ext cx="4184754" cy="5008563"/>
          </a:xfrm>
        </p:spPr>
        <p:txBody>
          <a:bodyPr/>
          <a:lstStyle>
            <a:lvl1pPr marL="359991">
              <a:defRPr/>
            </a:lvl1pPr>
          </a:lstStyle>
          <a:p>
            <a:pPr lvl="0"/>
            <a:r>
              <a:rPr lang="pl-PL" dirty="0" smtClean="0"/>
              <a:t>Click to edit content</a:t>
            </a:r>
          </a:p>
          <a:p>
            <a:pPr lvl="1"/>
            <a:r>
              <a:rPr lang="pl-PL" dirty="0" smtClean="0"/>
              <a:t>Click to edit content</a:t>
            </a:r>
          </a:p>
          <a:p>
            <a:pPr lvl="2"/>
            <a:r>
              <a:rPr lang="pl-PL" dirty="0" smtClean="0"/>
              <a:t>Click to edit content</a:t>
            </a:r>
          </a:p>
          <a:p>
            <a:pPr lvl="3"/>
            <a:r>
              <a:rPr lang="pl-PL" dirty="0" smtClean="0"/>
              <a:t>Click to edit content</a:t>
            </a:r>
          </a:p>
          <a:p>
            <a:pPr lvl="4"/>
            <a:r>
              <a:rPr lang="pl-PL" dirty="0" smtClean="0"/>
              <a:t>Click to edit content</a:t>
            </a:r>
          </a:p>
        </p:txBody>
      </p:sp>
    </p:spTree>
    <p:extLst>
      <p:ext uri="{BB962C8B-B14F-4D97-AF65-F5344CB8AC3E}">
        <p14:creationId xmlns:p14="http://schemas.microsoft.com/office/powerpoint/2010/main" val="3682426963"/>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1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5" name="Symbol zastępczy zawartości 4"/>
          <p:cNvSpPr>
            <a:spLocks noGrp="1"/>
          </p:cNvSpPr>
          <p:nvPr>
            <p:ph sz="quarter" idx="11" hasCustomPrompt="1"/>
          </p:nvPr>
        </p:nvSpPr>
        <p:spPr>
          <a:xfrm>
            <a:off x="286942" y="1196974"/>
            <a:ext cx="4184754" cy="2435912"/>
          </a:xfrm>
        </p:spPr>
        <p:txBody>
          <a:bodyPr/>
          <a:lstStyle>
            <a:lvl1pPr marL="359991">
              <a:defRPr/>
            </a:lvl1pPr>
          </a:lstStyle>
          <a:p>
            <a:pPr lvl="0"/>
            <a:r>
              <a:rPr lang="pl-PL" smtClean="0"/>
              <a:t>Click to edit content</a:t>
            </a:r>
          </a:p>
        </p:txBody>
      </p:sp>
      <p:sp>
        <p:nvSpPr>
          <p:cNvPr id="6" name="Symbol zastępczy zawartości 4"/>
          <p:cNvSpPr>
            <a:spLocks noGrp="1"/>
          </p:cNvSpPr>
          <p:nvPr>
            <p:ph sz="quarter" idx="13" hasCustomPrompt="1"/>
          </p:nvPr>
        </p:nvSpPr>
        <p:spPr>
          <a:xfrm>
            <a:off x="286942" y="3744097"/>
            <a:ext cx="4184754" cy="2461440"/>
          </a:xfrm>
        </p:spPr>
        <p:txBody>
          <a:bodyPr/>
          <a:lstStyle>
            <a:lvl1pPr marL="359991">
              <a:defRPr/>
            </a:lvl1pPr>
          </a:lstStyle>
          <a:p>
            <a:pPr lvl="0"/>
            <a:r>
              <a:rPr lang="pl-PL" smtClean="0"/>
              <a:t>Click to edit content</a:t>
            </a:r>
          </a:p>
        </p:txBody>
      </p:sp>
      <p:sp>
        <p:nvSpPr>
          <p:cNvPr id="9" name="Symbol zastępczy zawartości 4"/>
          <p:cNvSpPr>
            <a:spLocks noGrp="1"/>
          </p:cNvSpPr>
          <p:nvPr>
            <p:ph sz="quarter" idx="12" hasCustomPrompt="1"/>
          </p:nvPr>
        </p:nvSpPr>
        <p:spPr>
          <a:xfrm>
            <a:off x="4695656" y="1196978"/>
            <a:ext cx="4184754" cy="5008563"/>
          </a:xfrm>
        </p:spPr>
        <p:txBody>
          <a:bodyPr/>
          <a:lstStyle>
            <a:lvl1pPr marL="359991">
              <a:defRPr/>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p>
        </p:txBody>
      </p:sp>
    </p:spTree>
    <p:extLst>
      <p:ext uri="{BB962C8B-B14F-4D97-AF65-F5344CB8AC3E}">
        <p14:creationId xmlns:p14="http://schemas.microsoft.com/office/powerpoint/2010/main" val="451257363"/>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ubtitle Full size 1 container">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5" name="Symbol zastępczy zawartości 4"/>
          <p:cNvSpPr>
            <a:spLocks noGrp="1"/>
          </p:cNvSpPr>
          <p:nvPr>
            <p:ph sz="quarter" idx="11" hasCustomPrompt="1"/>
          </p:nvPr>
        </p:nvSpPr>
        <p:spPr>
          <a:xfrm>
            <a:off x="286944" y="1878226"/>
            <a:ext cx="8593931" cy="4327311"/>
          </a:xfrm>
        </p:spPr>
        <p:txBody>
          <a:bodyPr/>
          <a:lstStyle>
            <a:lvl1pPr marL="359991">
              <a:defRPr/>
            </a:lvl1pPr>
          </a:lstStyle>
          <a:p>
            <a:pPr lvl="0"/>
            <a:r>
              <a:rPr lang="pl-PL" dirty="0" smtClean="0"/>
              <a:t>Click to edit content</a:t>
            </a:r>
          </a:p>
          <a:p>
            <a:pPr lvl="1"/>
            <a:r>
              <a:rPr lang="pl-PL" dirty="0" smtClean="0"/>
              <a:t>Click to edit content</a:t>
            </a:r>
          </a:p>
          <a:p>
            <a:pPr lvl="2"/>
            <a:r>
              <a:rPr lang="pl-PL" dirty="0" smtClean="0"/>
              <a:t>Click to edit content</a:t>
            </a:r>
          </a:p>
          <a:p>
            <a:pPr lvl="3"/>
            <a:r>
              <a:rPr lang="pl-PL" dirty="0" smtClean="0"/>
              <a:t>Click to edit content</a:t>
            </a:r>
          </a:p>
          <a:p>
            <a:pPr lvl="4"/>
            <a:r>
              <a:rPr lang="pl-PL" dirty="0" smtClean="0"/>
              <a:t>Click to edit content</a:t>
            </a:r>
            <a:endParaRPr lang="en-US" dirty="0"/>
          </a:p>
        </p:txBody>
      </p:sp>
      <p:sp>
        <p:nvSpPr>
          <p:cNvPr id="4" name="Symbol zastępczy tekstu 3"/>
          <p:cNvSpPr>
            <a:spLocks noGrp="1"/>
          </p:cNvSpPr>
          <p:nvPr>
            <p:ph type="body" sz="quarter" idx="12" hasCustomPrompt="1"/>
          </p:nvPr>
        </p:nvSpPr>
        <p:spPr>
          <a:xfrm>
            <a:off x="286944" y="1004156"/>
            <a:ext cx="8593469" cy="490537"/>
          </a:xfrm>
          <a:solidFill>
            <a:schemeClr val="accent3"/>
          </a:solidFill>
        </p:spPr>
        <p:txBody>
          <a:bodyPr>
            <a:noAutofit/>
          </a:bodyPr>
          <a:lstStyle>
            <a:lvl1pPr marL="0" indent="0">
              <a:buNone/>
              <a:defRPr sz="2000" b="1">
                <a:solidFill>
                  <a:schemeClr val="bg1"/>
                </a:solidFill>
              </a:defRPr>
            </a:lvl1pPr>
            <a:lvl2pPr marL="325792" indent="0">
              <a:buNone/>
              <a:defRPr sz="2000"/>
            </a:lvl2pPr>
            <a:lvl3pPr marL="782980" indent="0">
              <a:buNone/>
              <a:defRPr sz="2000"/>
            </a:lvl3pPr>
            <a:lvl4pPr marL="1240169" indent="0">
              <a:buNone/>
              <a:defRPr sz="2000"/>
            </a:lvl4pPr>
            <a:lvl5pPr marL="1697358" indent="0">
              <a:buNone/>
              <a:defRPr sz="2000"/>
            </a:lvl5pPr>
          </a:lstStyle>
          <a:p>
            <a:pPr lvl="0"/>
            <a:r>
              <a:rPr lang="pl-PL" smtClean="0"/>
              <a:t>EDIT SUBTITLE</a:t>
            </a:r>
          </a:p>
        </p:txBody>
      </p:sp>
    </p:spTree>
    <p:extLst>
      <p:ext uri="{BB962C8B-B14F-4D97-AF65-F5344CB8AC3E}">
        <p14:creationId xmlns:p14="http://schemas.microsoft.com/office/powerpoint/2010/main" val="2080363028"/>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ubtitle 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4" name="Symbol zastępczy tekstu 3"/>
          <p:cNvSpPr>
            <a:spLocks noGrp="1"/>
          </p:cNvSpPr>
          <p:nvPr>
            <p:ph type="body" sz="quarter" idx="12" hasCustomPrompt="1"/>
          </p:nvPr>
        </p:nvSpPr>
        <p:spPr>
          <a:xfrm>
            <a:off x="286944" y="1004156"/>
            <a:ext cx="8593469" cy="490537"/>
          </a:xfrm>
          <a:solidFill>
            <a:schemeClr val="accent3"/>
          </a:solidFill>
        </p:spPr>
        <p:txBody>
          <a:bodyPr>
            <a:noAutofit/>
          </a:bodyPr>
          <a:lstStyle>
            <a:lvl1pPr marL="0" indent="0">
              <a:buNone/>
              <a:defRPr sz="2000" b="1">
                <a:solidFill>
                  <a:schemeClr val="bg1"/>
                </a:solidFill>
              </a:defRPr>
            </a:lvl1pPr>
            <a:lvl2pPr marL="325792" indent="0">
              <a:buNone/>
              <a:defRPr sz="2000"/>
            </a:lvl2pPr>
            <a:lvl3pPr marL="782980" indent="0">
              <a:buNone/>
              <a:defRPr sz="2000"/>
            </a:lvl3pPr>
            <a:lvl4pPr marL="1240169" indent="0">
              <a:buNone/>
              <a:defRPr sz="2000"/>
            </a:lvl4pPr>
            <a:lvl5pPr marL="1697358" indent="0">
              <a:buNone/>
              <a:defRPr sz="2000"/>
            </a:lvl5pPr>
          </a:lstStyle>
          <a:p>
            <a:pPr lvl="0"/>
            <a:r>
              <a:rPr lang="pl-PL" smtClean="0"/>
              <a:t>EDIT SUBTITLE</a:t>
            </a:r>
          </a:p>
        </p:txBody>
      </p:sp>
      <p:sp>
        <p:nvSpPr>
          <p:cNvPr id="6" name="Symbol zastępczy zawartości 4"/>
          <p:cNvSpPr>
            <a:spLocks noGrp="1"/>
          </p:cNvSpPr>
          <p:nvPr>
            <p:ph sz="quarter" idx="13" hasCustomPrompt="1"/>
          </p:nvPr>
        </p:nvSpPr>
        <p:spPr>
          <a:xfrm>
            <a:off x="286942" y="1878226"/>
            <a:ext cx="4184754" cy="4327311"/>
          </a:xfrm>
        </p:spPr>
        <p:txBody>
          <a:bodyPr/>
          <a:lstStyle>
            <a:lvl1pPr marL="359991">
              <a:defRPr/>
            </a:lvl1pPr>
          </a:lstStyle>
          <a:p>
            <a:pPr lvl="0"/>
            <a:r>
              <a:rPr lang="pl-PL" dirty="0" smtClean="0"/>
              <a:t>Click to edit content</a:t>
            </a:r>
          </a:p>
          <a:p>
            <a:pPr lvl="1"/>
            <a:r>
              <a:rPr lang="pl-PL" dirty="0" smtClean="0"/>
              <a:t>Click to edit content</a:t>
            </a:r>
          </a:p>
          <a:p>
            <a:pPr lvl="2"/>
            <a:r>
              <a:rPr lang="pl-PL" dirty="0" smtClean="0"/>
              <a:t>Click to edit content</a:t>
            </a:r>
          </a:p>
          <a:p>
            <a:pPr lvl="3"/>
            <a:r>
              <a:rPr lang="pl-PL" dirty="0" smtClean="0"/>
              <a:t>Click to edit content</a:t>
            </a:r>
          </a:p>
          <a:p>
            <a:pPr lvl="4"/>
            <a:r>
              <a:rPr lang="pl-PL" dirty="0" smtClean="0"/>
              <a:t>Click to edit content</a:t>
            </a:r>
            <a:endParaRPr lang="en-US" dirty="0"/>
          </a:p>
        </p:txBody>
      </p:sp>
      <p:sp>
        <p:nvSpPr>
          <p:cNvPr id="7" name="Symbol zastępczy zawartości 4"/>
          <p:cNvSpPr>
            <a:spLocks noGrp="1"/>
          </p:cNvSpPr>
          <p:nvPr>
            <p:ph sz="quarter" idx="14" hasCustomPrompt="1"/>
          </p:nvPr>
        </p:nvSpPr>
        <p:spPr>
          <a:xfrm>
            <a:off x="4660643" y="1878226"/>
            <a:ext cx="4219769" cy="4327311"/>
          </a:xfrm>
        </p:spPr>
        <p:txBody>
          <a:bodyPr/>
          <a:lstStyle>
            <a:lvl1pPr marL="359991">
              <a:defRPr lang="pl-PL" smtClean="0"/>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endParaRPr lang="en-US"/>
          </a:p>
        </p:txBody>
      </p:sp>
    </p:spTree>
    <p:extLst>
      <p:ext uri="{BB962C8B-B14F-4D97-AF65-F5344CB8AC3E}">
        <p14:creationId xmlns:p14="http://schemas.microsoft.com/office/powerpoint/2010/main" val="3801666777"/>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ubtitle 1+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4" name="Symbol zastępczy tekstu 3"/>
          <p:cNvSpPr>
            <a:spLocks noGrp="1"/>
          </p:cNvSpPr>
          <p:nvPr>
            <p:ph type="body" sz="quarter" idx="12" hasCustomPrompt="1"/>
          </p:nvPr>
        </p:nvSpPr>
        <p:spPr>
          <a:xfrm>
            <a:off x="286944" y="1004156"/>
            <a:ext cx="8593469" cy="490537"/>
          </a:xfrm>
          <a:solidFill>
            <a:schemeClr val="accent3"/>
          </a:solidFill>
        </p:spPr>
        <p:txBody>
          <a:bodyPr>
            <a:noAutofit/>
          </a:bodyPr>
          <a:lstStyle>
            <a:lvl1pPr marL="0" indent="0">
              <a:buNone/>
              <a:defRPr sz="2000" b="1">
                <a:solidFill>
                  <a:schemeClr val="bg1"/>
                </a:solidFill>
              </a:defRPr>
            </a:lvl1pPr>
            <a:lvl2pPr marL="325792" indent="0">
              <a:buNone/>
              <a:defRPr sz="2000"/>
            </a:lvl2pPr>
            <a:lvl3pPr marL="782980" indent="0">
              <a:buNone/>
              <a:defRPr sz="2000"/>
            </a:lvl3pPr>
            <a:lvl4pPr marL="1240169" indent="0">
              <a:buNone/>
              <a:defRPr sz="2000"/>
            </a:lvl4pPr>
            <a:lvl5pPr marL="1697358" indent="0">
              <a:buNone/>
              <a:defRPr sz="2000"/>
            </a:lvl5pPr>
          </a:lstStyle>
          <a:p>
            <a:pPr lvl="0"/>
            <a:r>
              <a:rPr lang="pl-PL" smtClean="0"/>
              <a:t>EDIT SUBTITLE</a:t>
            </a:r>
          </a:p>
        </p:txBody>
      </p:sp>
      <p:sp>
        <p:nvSpPr>
          <p:cNvPr id="6" name="Symbol zastępczy zawartości 4"/>
          <p:cNvSpPr>
            <a:spLocks noGrp="1"/>
          </p:cNvSpPr>
          <p:nvPr>
            <p:ph sz="quarter" idx="13" hasCustomPrompt="1"/>
          </p:nvPr>
        </p:nvSpPr>
        <p:spPr>
          <a:xfrm>
            <a:off x="286942" y="1878226"/>
            <a:ext cx="4184754" cy="4327311"/>
          </a:xfrm>
        </p:spPr>
        <p:txBody>
          <a:bodyPr/>
          <a:lstStyle>
            <a:lvl1pPr marL="359991">
              <a:defRPr/>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endParaRPr lang="en-US"/>
          </a:p>
        </p:txBody>
      </p:sp>
      <p:sp>
        <p:nvSpPr>
          <p:cNvPr id="8" name="Symbol zastępczy zawartości 4"/>
          <p:cNvSpPr>
            <a:spLocks noGrp="1"/>
          </p:cNvSpPr>
          <p:nvPr>
            <p:ph sz="quarter" idx="11" hasCustomPrompt="1"/>
          </p:nvPr>
        </p:nvSpPr>
        <p:spPr>
          <a:xfrm>
            <a:off x="4695656" y="1878230"/>
            <a:ext cx="4184754" cy="2075937"/>
          </a:xfrm>
        </p:spPr>
        <p:txBody>
          <a:bodyPr/>
          <a:lstStyle>
            <a:lvl1pPr marL="359991">
              <a:defRPr/>
            </a:lvl1pPr>
          </a:lstStyle>
          <a:p>
            <a:pPr lvl="0"/>
            <a:r>
              <a:rPr lang="pl-PL" smtClean="0"/>
              <a:t>Click to edit content</a:t>
            </a:r>
          </a:p>
        </p:txBody>
      </p:sp>
      <p:sp>
        <p:nvSpPr>
          <p:cNvPr id="9" name="Symbol zastępczy zawartości 4"/>
          <p:cNvSpPr>
            <a:spLocks noGrp="1"/>
          </p:cNvSpPr>
          <p:nvPr>
            <p:ph sz="quarter" idx="15" hasCustomPrompt="1"/>
          </p:nvPr>
        </p:nvSpPr>
        <p:spPr>
          <a:xfrm>
            <a:off x="4695656" y="4114801"/>
            <a:ext cx="4184754" cy="2090736"/>
          </a:xfrm>
        </p:spPr>
        <p:txBody>
          <a:bodyPr/>
          <a:lstStyle>
            <a:lvl1pPr marL="359991">
              <a:defRPr/>
            </a:lvl1pPr>
          </a:lstStyle>
          <a:p>
            <a:pPr lvl="0"/>
            <a:r>
              <a:rPr lang="pl-PL" smtClean="0"/>
              <a:t>Click to edit content</a:t>
            </a:r>
          </a:p>
        </p:txBody>
      </p:sp>
    </p:spTree>
    <p:extLst>
      <p:ext uri="{BB962C8B-B14F-4D97-AF65-F5344CB8AC3E}">
        <p14:creationId xmlns:p14="http://schemas.microsoft.com/office/powerpoint/2010/main" val="2168731426"/>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ubtitle 2+1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4" name="Symbol zastępczy tekstu 3"/>
          <p:cNvSpPr>
            <a:spLocks noGrp="1"/>
          </p:cNvSpPr>
          <p:nvPr>
            <p:ph type="body" sz="quarter" idx="12" hasCustomPrompt="1"/>
          </p:nvPr>
        </p:nvSpPr>
        <p:spPr>
          <a:xfrm>
            <a:off x="286944" y="1004156"/>
            <a:ext cx="8593469" cy="490537"/>
          </a:xfrm>
          <a:solidFill>
            <a:schemeClr val="accent3"/>
          </a:solidFill>
        </p:spPr>
        <p:txBody>
          <a:bodyPr>
            <a:noAutofit/>
          </a:bodyPr>
          <a:lstStyle>
            <a:lvl1pPr marL="0" indent="0">
              <a:buNone/>
              <a:defRPr sz="2000" b="1">
                <a:solidFill>
                  <a:schemeClr val="bg1"/>
                </a:solidFill>
              </a:defRPr>
            </a:lvl1pPr>
            <a:lvl2pPr marL="325792" indent="0">
              <a:buNone/>
              <a:defRPr sz="2000"/>
            </a:lvl2pPr>
            <a:lvl3pPr marL="782980" indent="0">
              <a:buNone/>
              <a:defRPr sz="2000"/>
            </a:lvl3pPr>
            <a:lvl4pPr marL="1240169" indent="0">
              <a:buNone/>
              <a:defRPr sz="2000"/>
            </a:lvl4pPr>
            <a:lvl5pPr marL="1697358" indent="0">
              <a:buNone/>
              <a:defRPr sz="2000"/>
            </a:lvl5pPr>
          </a:lstStyle>
          <a:p>
            <a:pPr lvl="0"/>
            <a:r>
              <a:rPr lang="pl-PL" smtClean="0"/>
              <a:t>EDIT SUBTITLE</a:t>
            </a:r>
          </a:p>
        </p:txBody>
      </p:sp>
      <p:sp>
        <p:nvSpPr>
          <p:cNvPr id="6" name="Symbol zastępczy zawartości 4"/>
          <p:cNvSpPr>
            <a:spLocks noGrp="1"/>
          </p:cNvSpPr>
          <p:nvPr>
            <p:ph sz="quarter" idx="13" hasCustomPrompt="1"/>
          </p:nvPr>
        </p:nvSpPr>
        <p:spPr>
          <a:xfrm>
            <a:off x="4695656" y="1878226"/>
            <a:ext cx="4184754" cy="4327311"/>
          </a:xfrm>
        </p:spPr>
        <p:txBody>
          <a:bodyPr/>
          <a:lstStyle>
            <a:lvl1pPr marL="359991">
              <a:defRPr/>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endParaRPr lang="en-US"/>
          </a:p>
        </p:txBody>
      </p:sp>
      <p:sp>
        <p:nvSpPr>
          <p:cNvPr id="8" name="Symbol zastępczy zawartości 4"/>
          <p:cNvSpPr>
            <a:spLocks noGrp="1"/>
          </p:cNvSpPr>
          <p:nvPr>
            <p:ph sz="quarter" idx="11" hasCustomPrompt="1"/>
          </p:nvPr>
        </p:nvSpPr>
        <p:spPr>
          <a:xfrm>
            <a:off x="286916" y="1878230"/>
            <a:ext cx="4184754" cy="2075937"/>
          </a:xfrm>
        </p:spPr>
        <p:txBody>
          <a:bodyPr/>
          <a:lstStyle>
            <a:lvl1pPr marL="359991">
              <a:defRPr/>
            </a:lvl1pPr>
          </a:lstStyle>
          <a:p>
            <a:pPr lvl="0"/>
            <a:r>
              <a:rPr lang="pl-PL" smtClean="0"/>
              <a:t>Click to edit content</a:t>
            </a:r>
          </a:p>
        </p:txBody>
      </p:sp>
      <p:sp>
        <p:nvSpPr>
          <p:cNvPr id="9" name="Symbol zastępczy zawartości 4"/>
          <p:cNvSpPr>
            <a:spLocks noGrp="1"/>
          </p:cNvSpPr>
          <p:nvPr>
            <p:ph sz="quarter" idx="15" hasCustomPrompt="1"/>
          </p:nvPr>
        </p:nvSpPr>
        <p:spPr>
          <a:xfrm>
            <a:off x="286916" y="4114801"/>
            <a:ext cx="4184754" cy="2090736"/>
          </a:xfrm>
        </p:spPr>
        <p:txBody>
          <a:bodyPr/>
          <a:lstStyle>
            <a:lvl1pPr marL="359991">
              <a:defRPr/>
            </a:lvl1pPr>
          </a:lstStyle>
          <a:p>
            <a:pPr lvl="0"/>
            <a:r>
              <a:rPr lang="pl-PL" smtClean="0"/>
              <a:t>Click to edit content</a:t>
            </a:r>
          </a:p>
        </p:txBody>
      </p:sp>
    </p:spTree>
    <p:extLst>
      <p:ext uri="{BB962C8B-B14F-4D97-AF65-F5344CB8AC3E}">
        <p14:creationId xmlns:p14="http://schemas.microsoft.com/office/powerpoint/2010/main" val="254661211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Full size screen shot">
    <p:spTree>
      <p:nvGrpSpPr>
        <p:cNvPr id="1" name=""/>
        <p:cNvGrpSpPr/>
        <p:nvPr/>
      </p:nvGrpSpPr>
      <p:grpSpPr>
        <a:xfrm>
          <a:off x="0" y="0"/>
          <a:ext cx="0" cy="0"/>
          <a:chOff x="0" y="0"/>
          <a:chExt cx="0" cy="0"/>
        </a:xfrm>
      </p:grpSpPr>
      <p:sp>
        <p:nvSpPr>
          <p:cNvPr id="3" name="Symbol zastępczy zawartości 2"/>
          <p:cNvSpPr>
            <a:spLocks noGrp="1"/>
          </p:cNvSpPr>
          <p:nvPr>
            <p:ph sz="quarter" idx="10" hasCustomPrompt="1"/>
          </p:nvPr>
        </p:nvSpPr>
        <p:spPr>
          <a:xfrm>
            <a:off x="0" y="5"/>
            <a:ext cx="9144000" cy="6316663"/>
          </a:xfrm>
        </p:spPr>
        <p:txBody>
          <a:bodyPr anchor="t"/>
          <a:lstStyle>
            <a:lvl1pPr marL="0" indent="0" algn="ctr">
              <a:buFontTx/>
              <a:buNone/>
              <a:defRPr sz="2400"/>
            </a:lvl1pPr>
          </a:lstStyle>
          <a:p>
            <a:r>
              <a:rPr lang="pl-PL" smtClean="0"/>
              <a:t>Full size screen shot.</a:t>
            </a:r>
            <a:br>
              <a:rPr lang="pl-PL" smtClean="0"/>
            </a:br>
            <a:r>
              <a:rPr lang="pl-PL" smtClean="0"/>
              <a:t>Right click to paste picture if copying from other slide. </a:t>
            </a:r>
            <a:br>
              <a:rPr lang="pl-PL" smtClean="0"/>
            </a:br>
            <a:r>
              <a:rPr lang="pl-PL" smtClean="0"/>
              <a:t>Left click in center to browse for file to place.</a:t>
            </a:r>
            <a:endParaRPr lang="en-US"/>
          </a:p>
        </p:txBody>
      </p:sp>
    </p:spTree>
    <p:extLst>
      <p:ext uri="{BB962C8B-B14F-4D97-AF65-F5344CB8AC3E}">
        <p14:creationId xmlns:p14="http://schemas.microsoft.com/office/powerpoint/2010/main" val="1572553487"/>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oal Statu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lvl1pPr>
              <a:defRPr/>
            </a:lvl1pPr>
          </a:lstStyle>
          <a:p>
            <a:r>
              <a:rPr lang="pl-PL" smtClean="0"/>
              <a:t>Goal Status</a:t>
            </a:r>
            <a:endParaRPr lang="en-US"/>
          </a:p>
        </p:txBody>
      </p:sp>
      <p:sp>
        <p:nvSpPr>
          <p:cNvPr id="8" name="Symbol zastępczy tekstu 10"/>
          <p:cNvSpPr>
            <a:spLocks noGrp="1"/>
          </p:cNvSpPr>
          <p:nvPr>
            <p:ph type="body" sz="quarter" idx="16" hasCustomPrompt="1"/>
          </p:nvPr>
        </p:nvSpPr>
        <p:spPr>
          <a:xfrm>
            <a:off x="286941" y="2174794"/>
            <a:ext cx="2762250" cy="4030749"/>
          </a:xfrm>
        </p:spPr>
        <p:txBody>
          <a:bodyPr>
            <a:normAutofit/>
          </a:bodyPr>
          <a:lstStyle>
            <a:lvl1pPr marL="0" indent="0">
              <a:buNone/>
              <a:defRPr sz="1400"/>
            </a:lvl1pPr>
          </a:lstStyle>
          <a:p>
            <a:pPr lvl="0"/>
            <a:r>
              <a:rPr lang="pl-PL" smtClean="0"/>
              <a:t>Completed projects</a:t>
            </a:r>
            <a:endParaRPr lang="en-US"/>
          </a:p>
        </p:txBody>
      </p:sp>
      <p:sp>
        <p:nvSpPr>
          <p:cNvPr id="9" name="Symbol zastępczy tekstu 10"/>
          <p:cNvSpPr>
            <a:spLocks noGrp="1"/>
          </p:cNvSpPr>
          <p:nvPr>
            <p:ph type="body" sz="quarter" idx="17" hasCustomPrompt="1"/>
          </p:nvPr>
        </p:nvSpPr>
        <p:spPr>
          <a:xfrm>
            <a:off x="6118160" y="2174794"/>
            <a:ext cx="2762250" cy="4030749"/>
          </a:xfrm>
        </p:spPr>
        <p:txBody>
          <a:bodyPr>
            <a:normAutofit/>
          </a:bodyPr>
          <a:lstStyle>
            <a:lvl1pPr marL="0" indent="0">
              <a:buNone/>
              <a:defRPr sz="1400"/>
            </a:lvl1pPr>
          </a:lstStyle>
          <a:p>
            <a:pPr lvl="0"/>
            <a:r>
              <a:rPr lang="pl-PL" smtClean="0"/>
              <a:t>Upcoming projects</a:t>
            </a:r>
            <a:endParaRPr lang="en-US"/>
          </a:p>
        </p:txBody>
      </p:sp>
      <p:sp>
        <p:nvSpPr>
          <p:cNvPr id="10" name="Symbol zastępczy tekstu 10"/>
          <p:cNvSpPr>
            <a:spLocks noGrp="1"/>
          </p:cNvSpPr>
          <p:nvPr>
            <p:ph type="body" sz="quarter" idx="18" hasCustomPrompt="1"/>
          </p:nvPr>
        </p:nvSpPr>
        <p:spPr>
          <a:xfrm>
            <a:off x="3202538" y="2174794"/>
            <a:ext cx="2762250" cy="4030749"/>
          </a:xfrm>
        </p:spPr>
        <p:txBody>
          <a:bodyPr>
            <a:normAutofit/>
          </a:bodyPr>
          <a:lstStyle>
            <a:lvl1pPr marL="0" indent="0">
              <a:buNone/>
              <a:defRPr sz="1400" baseline="0"/>
            </a:lvl1pPr>
          </a:lstStyle>
          <a:p>
            <a:pPr lvl="0"/>
            <a:r>
              <a:rPr lang="pl-PL" smtClean="0"/>
              <a:t>Active projects</a:t>
            </a:r>
            <a:endParaRPr lang="en-US"/>
          </a:p>
        </p:txBody>
      </p:sp>
      <p:sp>
        <p:nvSpPr>
          <p:cNvPr id="11" name="Prostokąt 10"/>
          <p:cNvSpPr/>
          <p:nvPr userDrawn="1"/>
        </p:nvSpPr>
        <p:spPr>
          <a:xfrm>
            <a:off x="286919" y="1421032"/>
            <a:ext cx="2762275" cy="5313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pole tekstowe 11"/>
          <p:cNvSpPr txBox="1"/>
          <p:nvPr userDrawn="1"/>
        </p:nvSpPr>
        <p:spPr>
          <a:xfrm>
            <a:off x="721821" y="1509581"/>
            <a:ext cx="1568250" cy="369332"/>
          </a:xfrm>
          <a:prstGeom prst="rect">
            <a:avLst/>
          </a:prstGeom>
          <a:noFill/>
        </p:spPr>
        <p:txBody>
          <a:bodyPr wrap="none" rtlCol="0">
            <a:spAutoFit/>
          </a:bodyPr>
          <a:lstStyle/>
          <a:p>
            <a:r>
              <a:rPr lang="pl-PL" sz="1800" b="1" smtClean="0">
                <a:solidFill>
                  <a:schemeClr val="bg1"/>
                </a:solidFill>
              </a:rPr>
              <a:t>COMPLETED</a:t>
            </a:r>
            <a:endParaRPr lang="en-US" sz="1800" b="1">
              <a:solidFill>
                <a:schemeClr val="bg1"/>
              </a:solidFill>
            </a:endParaRPr>
          </a:p>
        </p:txBody>
      </p:sp>
      <p:sp>
        <p:nvSpPr>
          <p:cNvPr id="13" name="Prostokąt 12"/>
          <p:cNvSpPr/>
          <p:nvPr userDrawn="1"/>
        </p:nvSpPr>
        <p:spPr>
          <a:xfrm>
            <a:off x="3202515" y="1421032"/>
            <a:ext cx="2762275" cy="5313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4" name="pole tekstowe 13"/>
          <p:cNvSpPr txBox="1"/>
          <p:nvPr userDrawn="1"/>
        </p:nvSpPr>
        <p:spPr>
          <a:xfrm>
            <a:off x="3643947" y="1509581"/>
            <a:ext cx="976742" cy="369332"/>
          </a:xfrm>
          <a:prstGeom prst="rect">
            <a:avLst/>
          </a:prstGeom>
          <a:noFill/>
        </p:spPr>
        <p:txBody>
          <a:bodyPr wrap="none" rtlCol="0">
            <a:spAutoFit/>
          </a:bodyPr>
          <a:lstStyle/>
          <a:p>
            <a:r>
              <a:rPr lang="pl-PL" sz="1800" b="1" smtClean="0">
                <a:solidFill>
                  <a:schemeClr val="bg1"/>
                </a:solidFill>
              </a:rPr>
              <a:t>ACTIVE</a:t>
            </a:r>
            <a:endParaRPr lang="en-US" sz="1800" b="1">
              <a:solidFill>
                <a:schemeClr val="bg1"/>
              </a:solidFill>
            </a:endParaRPr>
          </a:p>
        </p:txBody>
      </p:sp>
      <p:sp>
        <p:nvSpPr>
          <p:cNvPr id="15" name="Prostokąt 14"/>
          <p:cNvSpPr/>
          <p:nvPr userDrawn="1"/>
        </p:nvSpPr>
        <p:spPr>
          <a:xfrm>
            <a:off x="6118162" y="1421032"/>
            <a:ext cx="2762275" cy="53134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pole tekstowe 15"/>
          <p:cNvSpPr txBox="1"/>
          <p:nvPr userDrawn="1"/>
        </p:nvSpPr>
        <p:spPr>
          <a:xfrm>
            <a:off x="6523004" y="1509581"/>
            <a:ext cx="1480085" cy="369332"/>
          </a:xfrm>
          <a:prstGeom prst="rect">
            <a:avLst/>
          </a:prstGeom>
          <a:noFill/>
        </p:spPr>
        <p:txBody>
          <a:bodyPr wrap="none" rtlCol="0">
            <a:spAutoFit/>
          </a:bodyPr>
          <a:lstStyle/>
          <a:p>
            <a:r>
              <a:rPr lang="pl-PL" sz="1800" b="1" smtClean="0">
                <a:solidFill>
                  <a:schemeClr val="bg1"/>
                </a:solidFill>
              </a:rPr>
              <a:t>UPCOMING</a:t>
            </a:r>
            <a:endParaRPr lang="en-US" sz="1800" b="1">
              <a:solidFill>
                <a:schemeClr val="bg1"/>
              </a:solidFill>
            </a:endParaRPr>
          </a:p>
        </p:txBody>
      </p:sp>
      <p:pic>
        <p:nvPicPr>
          <p:cNvPr id="6" name="Obraz 5"/>
          <p:cNvPicPr>
            <a:picLocks noChangeAspect="1"/>
          </p:cNvPicPr>
          <p:nvPr userDrawn="1"/>
        </p:nvPicPr>
        <p:blipFill>
          <a:blip r:embed="rId2"/>
          <a:stretch>
            <a:fillRect/>
          </a:stretch>
        </p:blipFill>
        <p:spPr>
          <a:xfrm>
            <a:off x="6239626" y="1578756"/>
            <a:ext cx="201318" cy="215882"/>
          </a:xfrm>
          <a:prstGeom prst="rect">
            <a:avLst/>
          </a:prstGeom>
        </p:spPr>
      </p:pic>
      <p:pic>
        <p:nvPicPr>
          <p:cNvPr id="7" name="Obraz 6"/>
          <p:cNvPicPr>
            <a:picLocks noChangeAspect="1"/>
          </p:cNvPicPr>
          <p:nvPr userDrawn="1"/>
        </p:nvPicPr>
        <p:blipFill>
          <a:blip r:embed="rId3"/>
          <a:stretch>
            <a:fillRect/>
          </a:stretch>
        </p:blipFill>
        <p:spPr>
          <a:xfrm>
            <a:off x="425049" y="1556141"/>
            <a:ext cx="226223" cy="238498"/>
          </a:xfrm>
          <a:prstGeom prst="rect">
            <a:avLst/>
          </a:prstGeom>
        </p:spPr>
      </p:pic>
      <p:pic>
        <p:nvPicPr>
          <p:cNvPr id="17" name="Obraz 16"/>
          <p:cNvPicPr>
            <a:picLocks noChangeAspect="1"/>
          </p:cNvPicPr>
          <p:nvPr userDrawn="1"/>
        </p:nvPicPr>
        <p:blipFill>
          <a:blip r:embed="rId4"/>
          <a:stretch>
            <a:fillRect/>
          </a:stretch>
        </p:blipFill>
        <p:spPr>
          <a:xfrm>
            <a:off x="3323322" y="1509585"/>
            <a:ext cx="224784" cy="323373"/>
          </a:xfrm>
          <a:prstGeom prst="rect">
            <a:avLst/>
          </a:prstGeom>
        </p:spPr>
      </p:pic>
    </p:spTree>
    <p:extLst>
      <p:ext uri="{BB962C8B-B14F-4D97-AF65-F5344CB8AC3E}">
        <p14:creationId xmlns:p14="http://schemas.microsoft.com/office/powerpoint/2010/main" val="2490713372"/>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Goal Timeline">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lvl1pPr>
              <a:defRPr/>
            </a:lvl1pPr>
          </a:lstStyle>
          <a:p>
            <a:r>
              <a:rPr lang="pl-PL" dirty="0" smtClean="0"/>
              <a:t>Goal Timeline</a:t>
            </a:r>
            <a:endParaRPr lang="en-US" dirty="0"/>
          </a:p>
        </p:txBody>
      </p:sp>
      <p:sp>
        <p:nvSpPr>
          <p:cNvPr id="11" name="Prostokąt 10"/>
          <p:cNvSpPr/>
          <p:nvPr userDrawn="1"/>
        </p:nvSpPr>
        <p:spPr>
          <a:xfrm>
            <a:off x="286918" y="1421032"/>
            <a:ext cx="535784" cy="5313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7" name="Symbol zastępczy tekstu 10"/>
          <p:cNvSpPr>
            <a:spLocks noGrp="1"/>
          </p:cNvSpPr>
          <p:nvPr>
            <p:ph type="body" sz="quarter" idx="19" hasCustomPrompt="1"/>
          </p:nvPr>
        </p:nvSpPr>
        <p:spPr>
          <a:xfrm>
            <a:off x="6326156" y="1421032"/>
            <a:ext cx="2554255" cy="1505053"/>
          </a:xfrm>
        </p:spPr>
        <p:txBody>
          <a:bodyPr>
            <a:normAutofit/>
          </a:bodyPr>
          <a:lstStyle>
            <a:lvl1pPr marL="0" indent="0">
              <a:buNone/>
              <a:defRPr sz="1600"/>
            </a:lvl1pPr>
          </a:lstStyle>
          <a:p>
            <a:pPr lvl="0"/>
            <a:r>
              <a:rPr lang="pl-PL" smtClean="0"/>
              <a:t>Completed projects</a:t>
            </a:r>
            <a:endParaRPr lang="en-US"/>
          </a:p>
        </p:txBody>
      </p:sp>
      <p:sp>
        <p:nvSpPr>
          <p:cNvPr id="18" name="Symbol zastępczy tekstu 10"/>
          <p:cNvSpPr>
            <a:spLocks noGrp="1"/>
          </p:cNvSpPr>
          <p:nvPr>
            <p:ph type="body" sz="quarter" idx="20" hasCustomPrompt="1"/>
          </p:nvPr>
        </p:nvSpPr>
        <p:spPr>
          <a:xfrm>
            <a:off x="6326156" y="4712870"/>
            <a:ext cx="2554255" cy="1505053"/>
          </a:xfrm>
        </p:spPr>
        <p:txBody>
          <a:bodyPr>
            <a:normAutofit/>
          </a:bodyPr>
          <a:lstStyle>
            <a:lvl1pPr marL="0" indent="0">
              <a:buNone/>
              <a:defRPr sz="1600"/>
            </a:lvl1pPr>
          </a:lstStyle>
          <a:p>
            <a:pPr lvl="0"/>
            <a:r>
              <a:rPr lang="pl-PL" smtClean="0"/>
              <a:t>Upcoming projects</a:t>
            </a:r>
            <a:endParaRPr lang="en-US"/>
          </a:p>
        </p:txBody>
      </p:sp>
      <p:sp>
        <p:nvSpPr>
          <p:cNvPr id="19" name="Symbol zastępczy tekstu 10"/>
          <p:cNvSpPr>
            <a:spLocks noGrp="1"/>
          </p:cNvSpPr>
          <p:nvPr>
            <p:ph type="body" sz="quarter" idx="21" hasCustomPrompt="1"/>
          </p:nvPr>
        </p:nvSpPr>
        <p:spPr>
          <a:xfrm>
            <a:off x="6326156" y="3066951"/>
            <a:ext cx="2554255" cy="1505053"/>
          </a:xfrm>
        </p:spPr>
        <p:txBody>
          <a:bodyPr>
            <a:normAutofit/>
          </a:bodyPr>
          <a:lstStyle>
            <a:lvl1pPr marL="0" indent="0">
              <a:buNone/>
              <a:defRPr sz="1600" baseline="0"/>
            </a:lvl1pPr>
          </a:lstStyle>
          <a:p>
            <a:pPr lvl="0"/>
            <a:r>
              <a:rPr lang="pl-PL" smtClean="0"/>
              <a:t>Active projects</a:t>
            </a:r>
            <a:endParaRPr lang="en-US"/>
          </a:p>
        </p:txBody>
      </p:sp>
      <p:sp>
        <p:nvSpPr>
          <p:cNvPr id="25" name="Prostokąt 24"/>
          <p:cNvSpPr/>
          <p:nvPr userDrawn="1"/>
        </p:nvSpPr>
        <p:spPr>
          <a:xfrm>
            <a:off x="286916" y="3061199"/>
            <a:ext cx="535785" cy="531341"/>
          </a:xfrm>
          <a:prstGeom prst="rect">
            <a:avLst/>
          </a:prstGeom>
          <a:solidFill>
            <a:srgbClr val="EB57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6" name="Prostokąt 25"/>
          <p:cNvSpPr/>
          <p:nvPr userDrawn="1"/>
        </p:nvSpPr>
        <p:spPr>
          <a:xfrm>
            <a:off x="286917" y="4712870"/>
            <a:ext cx="535786" cy="53134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7" name="Symbol zastępczy tekstu 10"/>
          <p:cNvSpPr>
            <a:spLocks noGrp="1"/>
          </p:cNvSpPr>
          <p:nvPr>
            <p:ph type="body" sz="quarter" idx="22" hasCustomPrompt="1"/>
          </p:nvPr>
        </p:nvSpPr>
        <p:spPr>
          <a:xfrm>
            <a:off x="3574430" y="1421032"/>
            <a:ext cx="2554255" cy="1505053"/>
          </a:xfrm>
        </p:spPr>
        <p:txBody>
          <a:bodyPr>
            <a:normAutofit/>
          </a:bodyPr>
          <a:lstStyle>
            <a:lvl1pPr marL="0" indent="0">
              <a:buNone/>
              <a:defRPr sz="1600"/>
            </a:lvl1pPr>
          </a:lstStyle>
          <a:p>
            <a:pPr lvl="0"/>
            <a:r>
              <a:rPr lang="pl-PL" smtClean="0"/>
              <a:t>Completed projects</a:t>
            </a:r>
            <a:endParaRPr lang="en-US"/>
          </a:p>
        </p:txBody>
      </p:sp>
      <p:sp>
        <p:nvSpPr>
          <p:cNvPr id="28" name="Symbol zastępczy tekstu 10"/>
          <p:cNvSpPr>
            <a:spLocks noGrp="1"/>
          </p:cNvSpPr>
          <p:nvPr>
            <p:ph type="body" sz="quarter" idx="23" hasCustomPrompt="1"/>
          </p:nvPr>
        </p:nvSpPr>
        <p:spPr>
          <a:xfrm>
            <a:off x="3574430" y="4712870"/>
            <a:ext cx="2554255" cy="1505053"/>
          </a:xfrm>
        </p:spPr>
        <p:txBody>
          <a:bodyPr>
            <a:normAutofit/>
          </a:bodyPr>
          <a:lstStyle>
            <a:lvl1pPr marL="0" indent="0">
              <a:buNone/>
              <a:defRPr sz="1600"/>
            </a:lvl1pPr>
          </a:lstStyle>
          <a:p>
            <a:pPr lvl="0"/>
            <a:r>
              <a:rPr lang="pl-PL" smtClean="0"/>
              <a:t>Upcoming projects</a:t>
            </a:r>
            <a:endParaRPr lang="en-US"/>
          </a:p>
        </p:txBody>
      </p:sp>
      <p:sp>
        <p:nvSpPr>
          <p:cNvPr id="29" name="Symbol zastępczy tekstu 10"/>
          <p:cNvSpPr>
            <a:spLocks noGrp="1"/>
          </p:cNvSpPr>
          <p:nvPr>
            <p:ph type="body" sz="quarter" idx="24" hasCustomPrompt="1"/>
          </p:nvPr>
        </p:nvSpPr>
        <p:spPr>
          <a:xfrm>
            <a:off x="3574430" y="3066951"/>
            <a:ext cx="2554255" cy="1505053"/>
          </a:xfrm>
        </p:spPr>
        <p:txBody>
          <a:bodyPr>
            <a:normAutofit/>
          </a:bodyPr>
          <a:lstStyle>
            <a:lvl1pPr marL="0" indent="0">
              <a:buNone/>
              <a:defRPr sz="1600" baseline="0"/>
            </a:lvl1pPr>
          </a:lstStyle>
          <a:p>
            <a:pPr lvl="0"/>
            <a:r>
              <a:rPr lang="pl-PL" smtClean="0"/>
              <a:t>Active projects</a:t>
            </a:r>
            <a:endParaRPr lang="en-US"/>
          </a:p>
        </p:txBody>
      </p:sp>
      <p:sp>
        <p:nvSpPr>
          <p:cNvPr id="30" name="Symbol zastępczy tekstu 10"/>
          <p:cNvSpPr>
            <a:spLocks noGrp="1"/>
          </p:cNvSpPr>
          <p:nvPr>
            <p:ph type="body" sz="quarter" idx="25" hasCustomPrompt="1"/>
          </p:nvPr>
        </p:nvSpPr>
        <p:spPr>
          <a:xfrm>
            <a:off x="822703" y="1421032"/>
            <a:ext cx="2554255" cy="1505053"/>
          </a:xfrm>
        </p:spPr>
        <p:txBody>
          <a:bodyPr>
            <a:normAutofit/>
          </a:bodyPr>
          <a:lstStyle>
            <a:lvl1pPr marL="0" indent="0">
              <a:buNone/>
              <a:defRPr sz="1600"/>
            </a:lvl1pPr>
          </a:lstStyle>
          <a:p>
            <a:pPr lvl="0"/>
            <a:r>
              <a:rPr lang="pl-PL" smtClean="0"/>
              <a:t>Completed projects</a:t>
            </a:r>
            <a:endParaRPr lang="en-US"/>
          </a:p>
        </p:txBody>
      </p:sp>
      <p:sp>
        <p:nvSpPr>
          <p:cNvPr id="31" name="Symbol zastępczy tekstu 10"/>
          <p:cNvSpPr>
            <a:spLocks noGrp="1"/>
          </p:cNvSpPr>
          <p:nvPr>
            <p:ph type="body" sz="quarter" idx="26" hasCustomPrompt="1"/>
          </p:nvPr>
        </p:nvSpPr>
        <p:spPr>
          <a:xfrm>
            <a:off x="822703" y="4712870"/>
            <a:ext cx="2554255" cy="1505053"/>
          </a:xfrm>
        </p:spPr>
        <p:txBody>
          <a:bodyPr>
            <a:normAutofit/>
          </a:bodyPr>
          <a:lstStyle>
            <a:lvl1pPr marL="0" indent="0">
              <a:buNone/>
              <a:defRPr sz="1600"/>
            </a:lvl1pPr>
          </a:lstStyle>
          <a:p>
            <a:pPr lvl="0"/>
            <a:r>
              <a:rPr lang="pl-PL" smtClean="0"/>
              <a:t>Upcoming projects</a:t>
            </a:r>
            <a:endParaRPr lang="en-US"/>
          </a:p>
        </p:txBody>
      </p:sp>
      <p:sp>
        <p:nvSpPr>
          <p:cNvPr id="32" name="Symbol zastępczy tekstu 10"/>
          <p:cNvSpPr>
            <a:spLocks noGrp="1"/>
          </p:cNvSpPr>
          <p:nvPr>
            <p:ph type="body" sz="quarter" idx="27" hasCustomPrompt="1"/>
          </p:nvPr>
        </p:nvSpPr>
        <p:spPr>
          <a:xfrm>
            <a:off x="822703" y="3066951"/>
            <a:ext cx="2554255" cy="1505053"/>
          </a:xfrm>
        </p:spPr>
        <p:txBody>
          <a:bodyPr>
            <a:normAutofit/>
          </a:bodyPr>
          <a:lstStyle>
            <a:lvl1pPr marL="0" indent="0">
              <a:buNone/>
              <a:defRPr sz="1600" baseline="0"/>
            </a:lvl1pPr>
          </a:lstStyle>
          <a:p>
            <a:pPr lvl="0"/>
            <a:r>
              <a:rPr lang="pl-PL" smtClean="0"/>
              <a:t>Active projects</a:t>
            </a:r>
            <a:endParaRPr lang="en-US"/>
          </a:p>
        </p:txBody>
      </p:sp>
      <p:pic>
        <p:nvPicPr>
          <p:cNvPr id="39" name="Obraz 38"/>
          <p:cNvPicPr>
            <a:picLocks noChangeAspect="1"/>
          </p:cNvPicPr>
          <p:nvPr userDrawn="1"/>
        </p:nvPicPr>
        <p:blipFill>
          <a:blip r:embed="rId2"/>
          <a:stretch>
            <a:fillRect/>
          </a:stretch>
        </p:blipFill>
        <p:spPr>
          <a:xfrm>
            <a:off x="392896" y="4870594"/>
            <a:ext cx="161912" cy="215882"/>
          </a:xfrm>
          <a:prstGeom prst="rect">
            <a:avLst/>
          </a:prstGeom>
        </p:spPr>
      </p:pic>
      <p:pic>
        <p:nvPicPr>
          <p:cNvPr id="40" name="Obraz 39"/>
          <p:cNvPicPr>
            <a:picLocks noChangeAspect="1"/>
          </p:cNvPicPr>
          <p:nvPr userDrawn="1"/>
        </p:nvPicPr>
        <p:blipFill>
          <a:blip r:embed="rId3"/>
          <a:stretch>
            <a:fillRect/>
          </a:stretch>
        </p:blipFill>
        <p:spPr>
          <a:xfrm>
            <a:off x="363187" y="1556141"/>
            <a:ext cx="226223" cy="238498"/>
          </a:xfrm>
          <a:prstGeom prst="rect">
            <a:avLst/>
          </a:prstGeom>
        </p:spPr>
      </p:pic>
      <p:pic>
        <p:nvPicPr>
          <p:cNvPr id="41" name="Obraz 40"/>
          <p:cNvPicPr>
            <a:picLocks noChangeAspect="1"/>
          </p:cNvPicPr>
          <p:nvPr userDrawn="1"/>
        </p:nvPicPr>
        <p:blipFill>
          <a:blip r:embed="rId4"/>
          <a:stretch>
            <a:fillRect/>
          </a:stretch>
        </p:blipFill>
        <p:spPr>
          <a:xfrm>
            <a:off x="364624" y="3165182"/>
            <a:ext cx="224784" cy="323373"/>
          </a:xfrm>
          <a:prstGeom prst="rect">
            <a:avLst/>
          </a:prstGeom>
        </p:spPr>
      </p:pic>
    </p:spTree>
    <p:extLst>
      <p:ext uri="{BB962C8B-B14F-4D97-AF65-F5344CB8AC3E}">
        <p14:creationId xmlns:p14="http://schemas.microsoft.com/office/powerpoint/2010/main" val="264369577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ull size 1 container">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dirty="0" smtClean="0"/>
              <a:t>Edit Title</a:t>
            </a:r>
            <a:endParaRPr lang="en-US" dirty="0"/>
          </a:p>
        </p:txBody>
      </p:sp>
      <p:sp>
        <p:nvSpPr>
          <p:cNvPr id="5" name="Symbol zastępczy zawartości 4"/>
          <p:cNvSpPr>
            <a:spLocks noGrp="1"/>
          </p:cNvSpPr>
          <p:nvPr>
            <p:ph sz="quarter" idx="11" hasCustomPrompt="1"/>
          </p:nvPr>
        </p:nvSpPr>
        <p:spPr>
          <a:xfrm>
            <a:off x="286944" y="1196976"/>
            <a:ext cx="8593931" cy="5008562"/>
          </a:xfrm>
        </p:spPr>
        <p:txBody>
          <a:bodyPr/>
          <a:lstStyle>
            <a:lvl1pPr marL="359991">
              <a:defRPr/>
            </a:lvl1pPr>
          </a:lstStyle>
          <a:p>
            <a:pPr lvl="0"/>
            <a:r>
              <a:rPr lang="pl-PL" dirty="0" smtClean="0"/>
              <a:t>Click to edit content</a:t>
            </a:r>
          </a:p>
          <a:p>
            <a:pPr lvl="1"/>
            <a:r>
              <a:rPr lang="pl-PL" dirty="0" smtClean="0"/>
              <a:t>Click to edit content</a:t>
            </a:r>
          </a:p>
          <a:p>
            <a:pPr lvl="2"/>
            <a:r>
              <a:rPr lang="pl-PL" dirty="0" smtClean="0"/>
              <a:t>Click to edit content</a:t>
            </a:r>
          </a:p>
          <a:p>
            <a:pPr lvl="3"/>
            <a:r>
              <a:rPr lang="pl-PL" dirty="0" smtClean="0"/>
              <a:t>Click to edit content</a:t>
            </a:r>
          </a:p>
          <a:p>
            <a:pPr lvl="4"/>
            <a:r>
              <a:rPr lang="pl-PL" dirty="0" smtClean="0"/>
              <a:t>Click to edit content</a:t>
            </a:r>
            <a:endParaRPr lang="en-US" dirty="0"/>
          </a:p>
        </p:txBody>
      </p:sp>
    </p:spTree>
    <p:extLst>
      <p:ext uri="{BB962C8B-B14F-4D97-AF65-F5344CB8AC3E}">
        <p14:creationId xmlns:p14="http://schemas.microsoft.com/office/powerpoint/2010/main" val="2461469473"/>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MANUALS">
    <p:bg>
      <p:bgRef idx="1001">
        <a:schemeClr val="bg1"/>
      </p:bgRef>
    </p:bg>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lvl1pPr>
              <a:defRPr>
                <a:solidFill>
                  <a:schemeClr val="accent3"/>
                </a:solidFill>
              </a:defRPr>
            </a:lvl1pPr>
          </a:lstStyle>
          <a:p>
            <a:r>
              <a:rPr lang="pl-PL" dirty="0" smtClean="0"/>
              <a:t>Edit Title for Manuals</a:t>
            </a:r>
            <a:endParaRPr lang="en-US" dirty="0"/>
          </a:p>
        </p:txBody>
      </p:sp>
      <p:sp>
        <p:nvSpPr>
          <p:cNvPr id="7" name="Symbol zastępczy zawartości 4"/>
          <p:cNvSpPr>
            <a:spLocks noGrp="1"/>
          </p:cNvSpPr>
          <p:nvPr>
            <p:ph sz="quarter" idx="11" hasCustomPrompt="1"/>
          </p:nvPr>
        </p:nvSpPr>
        <p:spPr>
          <a:xfrm>
            <a:off x="286942" y="1879601"/>
            <a:ext cx="4184754" cy="4325936"/>
          </a:xfrm>
        </p:spPr>
        <p:txBody>
          <a:bodyPr/>
          <a:lstStyle>
            <a:lvl1pPr marL="359991">
              <a:defRPr/>
            </a:lvl1pPr>
          </a:lstStyle>
          <a:p>
            <a:pPr lvl="0"/>
            <a:r>
              <a:rPr lang="pl-PL" smtClean="0"/>
              <a:t>Click to edit content</a:t>
            </a:r>
            <a:endParaRPr lang="en-US"/>
          </a:p>
        </p:txBody>
      </p:sp>
      <p:sp>
        <p:nvSpPr>
          <p:cNvPr id="8" name="Symbol zastępczy zawartości 4"/>
          <p:cNvSpPr>
            <a:spLocks noGrp="1"/>
          </p:cNvSpPr>
          <p:nvPr>
            <p:ph sz="quarter" idx="12" hasCustomPrompt="1"/>
          </p:nvPr>
        </p:nvSpPr>
        <p:spPr>
          <a:xfrm>
            <a:off x="4660643" y="1879601"/>
            <a:ext cx="4219769" cy="4325936"/>
          </a:xfrm>
        </p:spPr>
        <p:txBody>
          <a:bodyPr/>
          <a:lstStyle>
            <a:lvl1pPr marL="359991">
              <a:defRPr lang="pl-PL" smtClean="0"/>
            </a:lvl1pPr>
          </a:lstStyle>
          <a:p>
            <a:pPr lvl="0"/>
            <a:r>
              <a:rPr lang="pl-PL" smtClean="0"/>
              <a:t>Click to edit content</a:t>
            </a:r>
          </a:p>
        </p:txBody>
      </p:sp>
      <p:sp>
        <p:nvSpPr>
          <p:cNvPr id="5" name="Symbol zastępczy tekstu 3"/>
          <p:cNvSpPr>
            <a:spLocks noGrp="1"/>
          </p:cNvSpPr>
          <p:nvPr>
            <p:ph type="body" sz="quarter" idx="13" hasCustomPrompt="1"/>
          </p:nvPr>
        </p:nvSpPr>
        <p:spPr>
          <a:xfrm>
            <a:off x="286944" y="1004156"/>
            <a:ext cx="8593469" cy="490537"/>
          </a:xfrm>
          <a:solidFill>
            <a:schemeClr val="accent3"/>
          </a:solidFill>
        </p:spPr>
        <p:txBody>
          <a:bodyPr>
            <a:noAutofit/>
          </a:bodyPr>
          <a:lstStyle>
            <a:lvl1pPr marL="0" indent="0">
              <a:buNone/>
              <a:defRPr sz="2000" b="1">
                <a:solidFill>
                  <a:schemeClr val="bg1"/>
                </a:solidFill>
              </a:defRPr>
            </a:lvl1pPr>
            <a:lvl2pPr marL="325792" indent="0">
              <a:buNone/>
              <a:defRPr sz="2000"/>
            </a:lvl2pPr>
            <a:lvl3pPr marL="782980" indent="0">
              <a:buNone/>
              <a:defRPr sz="2000"/>
            </a:lvl3pPr>
            <a:lvl4pPr marL="1240169" indent="0">
              <a:buNone/>
              <a:defRPr sz="2000"/>
            </a:lvl4pPr>
            <a:lvl5pPr marL="1697358" indent="0">
              <a:buNone/>
              <a:defRPr sz="2000"/>
            </a:lvl5pPr>
          </a:lstStyle>
          <a:p>
            <a:pPr lvl="0"/>
            <a:r>
              <a:rPr lang="pl-PL" smtClean="0"/>
              <a:t>EDIT MANUALS SUBTITLE</a:t>
            </a:r>
          </a:p>
        </p:txBody>
      </p:sp>
    </p:spTree>
    <p:extLst>
      <p:ext uri="{BB962C8B-B14F-4D97-AF65-F5344CB8AC3E}">
        <p14:creationId xmlns:p14="http://schemas.microsoft.com/office/powerpoint/2010/main" val="305389971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Information (eng)">
    <p:spTree>
      <p:nvGrpSpPr>
        <p:cNvPr id="1" name=""/>
        <p:cNvGrpSpPr/>
        <p:nvPr/>
      </p:nvGrpSpPr>
      <p:grpSpPr>
        <a:xfrm>
          <a:off x="0" y="0"/>
          <a:ext cx="0" cy="0"/>
          <a:chOff x="0" y="0"/>
          <a:chExt cx="0" cy="0"/>
        </a:xfrm>
      </p:grpSpPr>
      <p:sp>
        <p:nvSpPr>
          <p:cNvPr id="2" name="Tytuł 1"/>
          <p:cNvSpPr>
            <a:spLocks noGrp="1"/>
          </p:cNvSpPr>
          <p:nvPr>
            <p:ph type="title" hasCustomPrompt="1"/>
          </p:nvPr>
        </p:nvSpPr>
        <p:spPr>
          <a:xfrm>
            <a:off x="113016" y="365126"/>
            <a:ext cx="8948791" cy="502622"/>
          </a:xfrm>
        </p:spPr>
        <p:txBody>
          <a:bodyPr/>
          <a:lstStyle>
            <a:lvl1pPr marL="0" marR="0" indent="0" algn="l" defTabSz="914377" rtl="0" eaLnBrk="1" fontAlgn="auto" latinLnBrk="0" hangingPunct="1">
              <a:lnSpc>
                <a:spcPct val="100000"/>
              </a:lnSpc>
              <a:spcBef>
                <a:spcPts val="600"/>
              </a:spcBef>
              <a:spcAft>
                <a:spcPts val="600"/>
              </a:spcAft>
              <a:buClrTx/>
              <a:buSzTx/>
              <a:buFontTx/>
              <a:buNone/>
              <a:tabLst/>
              <a:defRPr>
                <a:latin typeface="+mn-lt"/>
              </a:defRPr>
            </a:lvl1pPr>
          </a:lstStyle>
          <a:p>
            <a:pPr>
              <a:defRPr/>
            </a:pPr>
            <a:r>
              <a:rPr lang="en-US" dirty="0" smtClean="0">
                <a:latin typeface="Arial" pitchFamily="34" charset="0"/>
              </a:rPr>
              <a:t>LUXOFT TRAINING INFORMATION RESOURCES</a:t>
            </a:r>
            <a:endParaRPr lang="en-US" dirty="0"/>
          </a:p>
        </p:txBody>
      </p:sp>
      <p:cxnSp>
        <p:nvCxnSpPr>
          <p:cNvPr id="4" name="Straight Connector 12"/>
          <p:cNvCxnSpPr/>
          <p:nvPr userDrawn="1"/>
        </p:nvCxnSpPr>
        <p:spPr>
          <a:xfrm>
            <a:off x="5337590" y="1445788"/>
            <a:ext cx="3414298" cy="1410057"/>
          </a:xfrm>
          <a:prstGeom prst="line">
            <a:avLst/>
          </a:prstGeom>
          <a:ln w="15875">
            <a:gradFill>
              <a:gsLst>
                <a:gs pos="0">
                  <a:schemeClr val="accent2"/>
                </a:gs>
                <a:gs pos="50000">
                  <a:schemeClr val="accent3"/>
                </a:gs>
                <a:gs pos="100000">
                  <a:schemeClr val="accent1">
                    <a:tint val="23500"/>
                    <a:satMod val="160000"/>
                  </a:schemeClr>
                </a:gs>
              </a:gsLst>
              <a:lin ang="5400000" scaled="0"/>
            </a:gradFill>
          </a:ln>
        </p:spPr>
        <p:style>
          <a:lnRef idx="1">
            <a:schemeClr val="accent1"/>
          </a:lnRef>
          <a:fillRef idx="0">
            <a:schemeClr val="accent1"/>
          </a:fillRef>
          <a:effectRef idx="0">
            <a:schemeClr val="accent1"/>
          </a:effectRef>
          <a:fontRef idx="minor">
            <a:schemeClr val="tx1"/>
          </a:fontRef>
        </p:style>
      </p:cxnSp>
      <p:sp>
        <p:nvSpPr>
          <p:cNvPr id="6" name="Oval 5"/>
          <p:cNvSpPr/>
          <p:nvPr userDrawn="1"/>
        </p:nvSpPr>
        <p:spPr>
          <a:xfrm>
            <a:off x="361950" y="1360488"/>
            <a:ext cx="3405188" cy="3470275"/>
          </a:xfrm>
          <a:prstGeom prst="ellipse">
            <a:avLst/>
          </a:prstGeom>
          <a:gradFill>
            <a:gsLst>
              <a:gs pos="0">
                <a:schemeClr val="tx2"/>
              </a:gs>
              <a:gs pos="64000">
                <a:schemeClr val="tx2">
                  <a:lumMod val="60000"/>
                  <a:lumOff val="40000"/>
                </a:schemeClr>
              </a:gs>
              <a:gs pos="100000">
                <a:schemeClr val="accent1">
                  <a:tint val="23500"/>
                  <a:satMod val="160000"/>
                </a:schemeClr>
              </a:gs>
            </a:gsLst>
            <a:lin ang="2400000" scaled="0"/>
          </a:gradFill>
          <a:ln/>
        </p:spPr>
        <p:style>
          <a:lnRef idx="3">
            <a:schemeClr val="lt1"/>
          </a:lnRef>
          <a:fillRef idx="1">
            <a:schemeClr val="accent2"/>
          </a:fillRef>
          <a:effectRef idx="1">
            <a:schemeClr val="accent2"/>
          </a:effectRef>
          <a:fontRef idx="minor">
            <a:schemeClr val="lt1"/>
          </a:fontRef>
        </p:style>
        <p:txBody>
          <a:bodyPr anchor="ctr"/>
          <a:lstStyle/>
          <a:p>
            <a:pPr algn="ctr">
              <a:defRPr/>
            </a:pPr>
            <a:endParaRPr lang="ru-RU" dirty="0">
              <a:solidFill>
                <a:srgbClr val="000000"/>
              </a:solidFill>
              <a:latin typeface="Arial" pitchFamily="34" charset="0"/>
              <a:ea typeface="MS PGothic" pitchFamily="34" charset="-128"/>
              <a:cs typeface="Arial" pitchFamily="34" charset="0"/>
            </a:endParaRPr>
          </a:p>
        </p:txBody>
      </p:sp>
      <p:sp>
        <p:nvSpPr>
          <p:cNvPr id="7" name="Rectangle 35"/>
          <p:cNvSpPr>
            <a:spLocks noChangeArrowheads="1"/>
          </p:cNvSpPr>
          <p:nvPr userDrawn="1"/>
        </p:nvSpPr>
        <p:spPr bwMode="auto">
          <a:xfrm>
            <a:off x="2233165" y="2637554"/>
            <a:ext cx="142081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eaLnBrk="1" hangingPunct="1">
              <a:defRPr/>
            </a:pPr>
            <a:r>
              <a:rPr lang="en-US" altLang="ru-RU" sz="1600" b="1" dirty="0" err="1" smtClean="0">
                <a:solidFill>
                  <a:srgbClr val="000000"/>
                </a:solidFill>
                <a:latin typeface="+mn-lt"/>
                <a:cs typeface="Arial" pitchFamily="34" charset="0"/>
                <a:hlinkClick r:id="rId2"/>
              </a:rPr>
              <a:t>IntHR</a:t>
            </a:r>
            <a:endParaRPr lang="ru-RU" altLang="ru-RU" sz="1600" b="1" dirty="0" smtClean="0">
              <a:solidFill>
                <a:srgbClr val="000000"/>
              </a:solidFill>
              <a:latin typeface="+mn-lt"/>
              <a:cs typeface="Arial" pitchFamily="34" charset="0"/>
            </a:endParaRPr>
          </a:p>
          <a:p>
            <a:pPr eaLnBrk="1" hangingPunct="1">
              <a:defRPr/>
            </a:pPr>
            <a:r>
              <a:rPr lang="en-US" altLang="ru-RU" sz="1600" b="1" dirty="0" err="1" smtClean="0">
                <a:solidFill>
                  <a:srgbClr val="000000"/>
                </a:solidFill>
                <a:latin typeface="+mn-lt"/>
                <a:cs typeface="Arial" pitchFamily="34" charset="0"/>
                <a:hlinkClick r:id="rId3"/>
              </a:rPr>
              <a:t>Luxtown</a:t>
            </a:r>
            <a:endParaRPr lang="ru-RU" altLang="ru-RU" sz="1600" b="1" dirty="0" smtClean="0">
              <a:solidFill>
                <a:srgbClr val="000000"/>
              </a:solidFill>
              <a:latin typeface="+mn-lt"/>
              <a:cs typeface="Arial" pitchFamily="34" charset="0"/>
            </a:endParaRPr>
          </a:p>
        </p:txBody>
      </p:sp>
      <p:sp>
        <p:nvSpPr>
          <p:cNvPr id="8" name="Rectangle 39"/>
          <p:cNvSpPr>
            <a:spLocks noChangeArrowheads="1"/>
          </p:cNvSpPr>
          <p:nvPr userDrawn="1"/>
        </p:nvSpPr>
        <p:spPr bwMode="auto">
          <a:xfrm>
            <a:off x="3217863" y="990600"/>
            <a:ext cx="27352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en-US" sz="2000" b="1" dirty="0" smtClean="0">
                <a:ln w="3175">
                  <a:solidFill>
                    <a:schemeClr val="accent2">
                      <a:lumMod val="50000"/>
                    </a:schemeClr>
                  </a:solidFill>
                </a:ln>
                <a:solidFill>
                  <a:schemeClr val="bg1"/>
                </a:solidFill>
                <a:effectLst>
                  <a:glow rad="38100">
                    <a:schemeClr val="accent1">
                      <a:satMod val="175000"/>
                      <a:alpha val="41000"/>
                    </a:schemeClr>
                  </a:glow>
                </a:effectLst>
                <a:latin typeface="+mn-lt"/>
                <a:cs typeface="Arial" pitchFamily="34" charset="0"/>
              </a:rPr>
              <a:t>External resources</a:t>
            </a:r>
            <a:endParaRPr lang="ru-RU" sz="2000" b="1" dirty="0">
              <a:ln w="3175">
                <a:solidFill>
                  <a:schemeClr val="accent2">
                    <a:lumMod val="50000"/>
                  </a:schemeClr>
                </a:solidFill>
              </a:ln>
              <a:solidFill>
                <a:schemeClr val="bg1"/>
              </a:solidFill>
              <a:effectLst>
                <a:glow rad="38100">
                  <a:schemeClr val="accent1">
                    <a:satMod val="175000"/>
                    <a:alpha val="41000"/>
                  </a:schemeClr>
                </a:glow>
              </a:effectLst>
              <a:latin typeface="+mn-lt"/>
              <a:ea typeface="ＭＳ Ｐゴシック" pitchFamily="34" charset="-128"/>
              <a:cs typeface="Arial" pitchFamily="34" charset="0"/>
            </a:endParaRPr>
          </a:p>
        </p:txBody>
      </p:sp>
      <p:pic>
        <p:nvPicPr>
          <p:cNvPr id="9" name="Picture 11" descr="C:\Documents and Settings\Administrator\Pulpit\logo pomaranczowe tlo.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382713" y="1638300"/>
            <a:ext cx="1393825"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4"/>
          <p:cNvPicPr>
            <a:picLocks noChangeAspect="1"/>
          </p:cNvPicPr>
          <p:nvPr userDrawn="1"/>
        </p:nvPicPr>
        <p:blipFill rotWithShape="1">
          <a:blip r:embed="rId5"/>
          <a:srcRect r="34164" b="14814"/>
          <a:stretch/>
        </p:blipFill>
        <p:spPr bwMode="auto">
          <a:xfrm>
            <a:off x="4322763" y="2870200"/>
            <a:ext cx="4429125" cy="3416300"/>
          </a:xfrm>
          <a:prstGeom prst="rect">
            <a:avLst/>
          </a:prstGeom>
          <a:ln>
            <a:noFill/>
          </a:ln>
          <a:effectLst>
            <a:outerShdw blurRad="190500" algn="tl" rotWithShape="0">
              <a:srgbClr val="000000">
                <a:alpha val="70000"/>
              </a:srgbClr>
            </a:outerShdw>
          </a:effectLst>
        </p:spPr>
      </p:pic>
      <p:sp>
        <p:nvSpPr>
          <p:cNvPr id="11" name="Content Placeholder 2"/>
          <p:cNvSpPr txBox="1">
            <a:spLocks/>
          </p:cNvSpPr>
          <p:nvPr userDrawn="1"/>
        </p:nvSpPr>
        <p:spPr bwMode="auto">
          <a:xfrm>
            <a:off x="4597400" y="3603625"/>
            <a:ext cx="3803650" cy="211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eaLnBrk="1" hangingPunct="1">
              <a:spcAft>
                <a:spcPts val="200"/>
              </a:spcAft>
              <a:buClr>
                <a:srgbClr val="004281"/>
              </a:buClr>
              <a:buSzPct val="100000"/>
              <a:buFont typeface="Wingdings" pitchFamily="2" charset="2"/>
              <a:buNone/>
              <a:defRPr/>
            </a:pPr>
            <a:r>
              <a:rPr lang="en-US" sz="1400" b="1" dirty="0" smtClean="0">
                <a:solidFill>
                  <a:schemeClr val="bg1"/>
                </a:solidFill>
                <a:latin typeface="+mn-lt"/>
                <a:cs typeface="Arial" pitchFamily="34" charset="0"/>
              </a:rPr>
              <a:t>Information about Luxoft</a:t>
            </a:r>
            <a:r>
              <a:rPr lang="en-US" sz="1400" b="1" baseline="0" dirty="0" smtClean="0">
                <a:solidFill>
                  <a:schemeClr val="bg1"/>
                </a:solidFill>
                <a:latin typeface="+mn-lt"/>
                <a:cs typeface="Arial" pitchFamily="34" charset="0"/>
              </a:rPr>
              <a:t> Training</a:t>
            </a:r>
            <a:endParaRPr lang="ru-RU" sz="1400" b="1" dirty="0">
              <a:solidFill>
                <a:schemeClr val="bg1"/>
              </a:solidFill>
              <a:latin typeface="+mn-lt"/>
              <a:cs typeface="Arial" pitchFamily="34" charset="0"/>
            </a:endParaRPr>
          </a:p>
          <a:p>
            <a:pPr eaLnBrk="1" hangingPunct="1">
              <a:spcAft>
                <a:spcPts val="200"/>
              </a:spcAft>
              <a:buClr>
                <a:srgbClr val="004281"/>
              </a:buClr>
              <a:buSzPct val="100000"/>
              <a:defRPr/>
            </a:pPr>
            <a:r>
              <a:rPr lang="en-US" sz="1200" b="1" dirty="0">
                <a:solidFill>
                  <a:schemeClr val="bg1"/>
                </a:solidFill>
                <a:latin typeface="+mn-lt"/>
                <a:cs typeface="Arial" pitchFamily="34" charset="0"/>
                <a:hlinkClick r:id="rId6"/>
              </a:rPr>
              <a:t>www.luxoft-training.ru/about</a:t>
            </a:r>
            <a:endParaRPr lang="ru-RU" sz="1200" b="1" dirty="0">
              <a:solidFill>
                <a:schemeClr val="bg1"/>
              </a:solidFill>
              <a:latin typeface="+mn-lt"/>
              <a:cs typeface="Arial" pitchFamily="34" charset="0"/>
            </a:endParaRPr>
          </a:p>
          <a:p>
            <a:pPr eaLnBrk="1" hangingPunct="1">
              <a:spcAft>
                <a:spcPts val="200"/>
              </a:spcAft>
              <a:buClr>
                <a:srgbClr val="004281"/>
              </a:buClr>
              <a:buSzPct val="100000"/>
              <a:buFont typeface="Wingdings" pitchFamily="2" charset="2"/>
              <a:buNone/>
              <a:defRPr/>
            </a:pPr>
            <a:r>
              <a:rPr lang="en-US" sz="1400" b="1" dirty="0" err="1" smtClean="0">
                <a:solidFill>
                  <a:schemeClr val="bg1"/>
                </a:solidFill>
                <a:latin typeface="+mn-lt"/>
                <a:cs typeface="Arial" pitchFamily="34" charset="0"/>
              </a:rPr>
              <a:t>Shedule</a:t>
            </a:r>
            <a:endParaRPr lang="ru-RU" sz="1400" b="1" dirty="0">
              <a:solidFill>
                <a:schemeClr val="bg1"/>
              </a:solidFill>
              <a:latin typeface="+mn-lt"/>
              <a:cs typeface="Arial" pitchFamily="34" charset="0"/>
            </a:endParaRPr>
          </a:p>
          <a:p>
            <a:pPr eaLnBrk="1" hangingPunct="1">
              <a:spcAft>
                <a:spcPts val="200"/>
              </a:spcAft>
              <a:buClr>
                <a:srgbClr val="004281"/>
              </a:buClr>
              <a:buSzPct val="100000"/>
              <a:buFont typeface="Wingdings" pitchFamily="2" charset="2"/>
              <a:buNone/>
              <a:defRPr/>
            </a:pPr>
            <a:r>
              <a:rPr lang="en-US" sz="1200" b="1" dirty="0">
                <a:solidFill>
                  <a:srgbClr val="1F5282"/>
                </a:solidFill>
                <a:latin typeface="+mn-lt"/>
                <a:cs typeface="Arial" pitchFamily="34" charset="0"/>
                <a:hlinkClick r:id="rId7"/>
              </a:rPr>
              <a:t>www.luxoft-training.ru/timetable</a:t>
            </a:r>
            <a:endParaRPr lang="ru-RU" sz="1200" b="1" dirty="0">
              <a:solidFill>
                <a:srgbClr val="1F5282"/>
              </a:solidFill>
              <a:latin typeface="+mn-lt"/>
              <a:cs typeface="Arial" pitchFamily="34" charset="0"/>
            </a:endParaRPr>
          </a:p>
          <a:p>
            <a:pPr eaLnBrk="1" hangingPunct="1">
              <a:spcAft>
                <a:spcPts val="200"/>
              </a:spcAft>
              <a:buClr>
                <a:srgbClr val="004281"/>
              </a:buClr>
              <a:buSzPct val="100000"/>
              <a:buFont typeface="Wingdings" pitchFamily="2" charset="2"/>
              <a:buNone/>
              <a:defRPr/>
            </a:pPr>
            <a:r>
              <a:rPr lang="en-US" sz="1400" b="1" dirty="0" smtClean="0">
                <a:solidFill>
                  <a:schemeClr val="bg1"/>
                </a:solidFill>
                <a:latin typeface="+mn-lt"/>
                <a:cs typeface="Arial" pitchFamily="34" charset="0"/>
              </a:rPr>
              <a:t>Courses</a:t>
            </a:r>
            <a:r>
              <a:rPr lang="en-US" sz="1400" b="1" baseline="0" dirty="0" smtClean="0">
                <a:solidFill>
                  <a:schemeClr val="bg1"/>
                </a:solidFill>
                <a:latin typeface="+mn-lt"/>
                <a:cs typeface="Arial" pitchFamily="34" charset="0"/>
              </a:rPr>
              <a:t> catalogue</a:t>
            </a:r>
            <a:endParaRPr lang="ru-RU" sz="1400" b="1" dirty="0">
              <a:solidFill>
                <a:schemeClr val="bg1"/>
              </a:solidFill>
              <a:latin typeface="+mn-lt"/>
              <a:cs typeface="Arial" pitchFamily="34" charset="0"/>
            </a:endParaRPr>
          </a:p>
          <a:p>
            <a:pPr eaLnBrk="1" hangingPunct="1">
              <a:spcAft>
                <a:spcPts val="200"/>
              </a:spcAft>
              <a:buClr>
                <a:srgbClr val="004281"/>
              </a:buClr>
              <a:buSzPct val="100000"/>
              <a:buFont typeface="Wingdings" pitchFamily="2" charset="2"/>
              <a:buNone/>
              <a:defRPr/>
            </a:pPr>
            <a:r>
              <a:rPr lang="en-US" sz="1200" b="1" dirty="0">
                <a:solidFill>
                  <a:schemeClr val="bg1"/>
                </a:solidFill>
                <a:latin typeface="+mn-lt"/>
                <a:cs typeface="Arial" pitchFamily="34" charset="0"/>
                <a:hlinkClick r:id="rId8"/>
              </a:rPr>
              <a:t>www.luxoft-training.ru/training/catalog_directions</a:t>
            </a:r>
            <a:endParaRPr lang="ru-RU" sz="1200" b="1" dirty="0">
              <a:solidFill>
                <a:schemeClr val="bg1"/>
              </a:solidFill>
              <a:latin typeface="+mn-lt"/>
              <a:cs typeface="Arial" pitchFamily="34" charset="0"/>
            </a:endParaRPr>
          </a:p>
          <a:p>
            <a:pPr eaLnBrk="1" hangingPunct="1">
              <a:spcAft>
                <a:spcPts val="200"/>
              </a:spcAft>
              <a:buClr>
                <a:srgbClr val="004281"/>
              </a:buClr>
              <a:buSzPct val="100000"/>
              <a:buFont typeface="Wingdings" pitchFamily="2" charset="2"/>
              <a:buNone/>
              <a:defRPr/>
            </a:pPr>
            <a:r>
              <a:rPr lang="en-US" sz="1400" b="1" dirty="0" smtClean="0">
                <a:solidFill>
                  <a:schemeClr val="bg1"/>
                </a:solidFill>
                <a:latin typeface="+mn-lt"/>
                <a:cs typeface="Arial" pitchFamily="34" charset="0"/>
              </a:rPr>
              <a:t>Contacts</a:t>
            </a:r>
            <a:endParaRPr lang="ru-RU" sz="1400" b="1" dirty="0">
              <a:solidFill>
                <a:schemeClr val="bg1"/>
              </a:solidFill>
              <a:latin typeface="+mn-lt"/>
              <a:cs typeface="Arial" pitchFamily="34" charset="0"/>
            </a:endParaRPr>
          </a:p>
          <a:p>
            <a:pPr eaLnBrk="1" hangingPunct="1">
              <a:spcAft>
                <a:spcPts val="200"/>
              </a:spcAft>
              <a:buClr>
                <a:srgbClr val="004281"/>
              </a:buClr>
              <a:buSzPct val="100000"/>
              <a:buFont typeface="Wingdings" pitchFamily="2" charset="2"/>
              <a:buNone/>
              <a:defRPr/>
            </a:pPr>
            <a:r>
              <a:rPr lang="en-US" sz="1200" b="1" dirty="0">
                <a:solidFill>
                  <a:schemeClr val="bg1"/>
                </a:solidFill>
                <a:latin typeface="+mn-lt"/>
                <a:cs typeface="Arial" pitchFamily="34" charset="0"/>
                <a:hlinkClick r:id="rId9"/>
              </a:rPr>
              <a:t>www.luxoft-training.ru/contacts</a:t>
            </a:r>
            <a:endParaRPr lang="ru-RU" sz="1200" b="1" dirty="0">
              <a:solidFill>
                <a:schemeClr val="bg1"/>
              </a:solidFill>
              <a:latin typeface="+mn-lt"/>
              <a:cs typeface="Arial" pitchFamily="34" charset="0"/>
            </a:endParaRPr>
          </a:p>
          <a:p>
            <a:pPr eaLnBrk="1" hangingPunct="1">
              <a:buClr>
                <a:srgbClr val="004281"/>
              </a:buClr>
              <a:buSzPct val="100000"/>
              <a:buFont typeface="Wingdings" pitchFamily="2" charset="2"/>
              <a:buNone/>
              <a:defRPr/>
            </a:pPr>
            <a:endParaRPr lang="ru-RU" sz="1400" b="1" dirty="0">
              <a:solidFill>
                <a:schemeClr val="bg1"/>
              </a:solidFill>
              <a:latin typeface="+mn-lt"/>
              <a:cs typeface="Arial" pitchFamily="34" charset="0"/>
            </a:endParaRPr>
          </a:p>
        </p:txBody>
      </p:sp>
      <p:pic>
        <p:nvPicPr>
          <p:cNvPr id="12" name="Picture 5"/>
          <p:cNvPicPr>
            <a:picLocks noChangeAspect="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4493302" y="5757863"/>
            <a:ext cx="42227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Content Placeholder 2"/>
          <p:cNvSpPr txBox="1">
            <a:spLocks/>
          </p:cNvSpPr>
          <p:nvPr userDrawn="1"/>
        </p:nvSpPr>
        <p:spPr bwMode="auto">
          <a:xfrm>
            <a:off x="4924425" y="5772472"/>
            <a:ext cx="34766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a:ea typeface="MS PGothic" pitchFamily="34" charset="-128"/>
              </a:defRPr>
            </a:lvl1pPr>
            <a:lvl2pPr marL="742950" indent="-285750" eaLnBrk="0" hangingPunct="0">
              <a:defRPr>
                <a:solidFill>
                  <a:schemeClr val="tx1"/>
                </a:solidFill>
                <a:latin typeface="Myriad Pro"/>
                <a:ea typeface="MS PGothic" pitchFamily="34" charset="-128"/>
              </a:defRPr>
            </a:lvl2pPr>
            <a:lvl3pPr marL="1143000" indent="-228600" eaLnBrk="0" hangingPunct="0">
              <a:defRPr>
                <a:solidFill>
                  <a:schemeClr val="tx1"/>
                </a:solidFill>
                <a:latin typeface="Myriad Pro"/>
                <a:ea typeface="MS PGothic" pitchFamily="34" charset="-128"/>
              </a:defRPr>
            </a:lvl3pPr>
            <a:lvl4pPr marL="1600200" indent="-228600" eaLnBrk="0" hangingPunct="0">
              <a:defRPr>
                <a:solidFill>
                  <a:schemeClr val="tx1"/>
                </a:solidFill>
                <a:latin typeface="Myriad Pro"/>
                <a:ea typeface="MS PGothic" pitchFamily="34" charset="-128"/>
              </a:defRPr>
            </a:lvl4pPr>
            <a:lvl5pPr marL="2057400" indent="-228600" eaLnBrk="0" hangingPunct="0">
              <a:defRPr>
                <a:solidFill>
                  <a:schemeClr val="tx1"/>
                </a:solidFill>
                <a:latin typeface="Myriad Pro"/>
                <a:ea typeface="MS PGothic" pitchFamily="34" charset="-128"/>
              </a:defRPr>
            </a:lvl5pPr>
            <a:lvl6pPr marL="2514600" indent="-228600" eaLnBrk="0" fontAlgn="base" hangingPunct="0">
              <a:spcBef>
                <a:spcPct val="0"/>
              </a:spcBef>
              <a:spcAft>
                <a:spcPct val="0"/>
              </a:spcAft>
              <a:defRPr>
                <a:solidFill>
                  <a:schemeClr val="tx1"/>
                </a:solidFill>
                <a:latin typeface="Myriad Pro"/>
                <a:ea typeface="MS PGothic" pitchFamily="34" charset="-128"/>
              </a:defRPr>
            </a:lvl6pPr>
            <a:lvl7pPr marL="2971800" indent="-228600" eaLnBrk="0" fontAlgn="base" hangingPunct="0">
              <a:spcBef>
                <a:spcPct val="0"/>
              </a:spcBef>
              <a:spcAft>
                <a:spcPct val="0"/>
              </a:spcAft>
              <a:defRPr>
                <a:solidFill>
                  <a:schemeClr val="tx1"/>
                </a:solidFill>
                <a:latin typeface="Myriad Pro"/>
                <a:ea typeface="MS PGothic" pitchFamily="34" charset="-128"/>
              </a:defRPr>
            </a:lvl7pPr>
            <a:lvl8pPr marL="3429000" indent="-228600" eaLnBrk="0" fontAlgn="base" hangingPunct="0">
              <a:spcBef>
                <a:spcPct val="0"/>
              </a:spcBef>
              <a:spcAft>
                <a:spcPct val="0"/>
              </a:spcAft>
              <a:defRPr>
                <a:solidFill>
                  <a:schemeClr val="tx1"/>
                </a:solidFill>
                <a:latin typeface="Myriad Pro"/>
                <a:ea typeface="MS PGothic" pitchFamily="34" charset="-128"/>
              </a:defRPr>
            </a:lvl8pPr>
            <a:lvl9pPr marL="3886200" indent="-228600" eaLnBrk="0" fontAlgn="base" hangingPunct="0">
              <a:spcBef>
                <a:spcPct val="0"/>
              </a:spcBef>
              <a:spcAft>
                <a:spcPct val="0"/>
              </a:spcAft>
              <a:defRPr>
                <a:solidFill>
                  <a:schemeClr val="tx1"/>
                </a:solidFill>
                <a:latin typeface="Myriad Pro"/>
                <a:ea typeface="MS PGothic" pitchFamily="34" charset="-128"/>
              </a:defRPr>
            </a:lvl9pPr>
          </a:lstStyle>
          <a:p>
            <a:pPr eaLnBrk="1" hangingPunct="1">
              <a:spcBef>
                <a:spcPts val="0"/>
              </a:spcBef>
              <a:spcAft>
                <a:spcPts val="0"/>
              </a:spcAft>
              <a:buClr>
                <a:srgbClr val="004281"/>
              </a:buClr>
              <a:buSzPct val="100000"/>
              <a:buFont typeface="Wingdings" pitchFamily="2" charset="2"/>
              <a:buNone/>
              <a:defRPr/>
            </a:pPr>
            <a:r>
              <a:rPr lang="en-US" sz="1200" b="1" dirty="0" smtClean="0">
                <a:solidFill>
                  <a:schemeClr val="accent2">
                    <a:lumMod val="75000"/>
                  </a:schemeClr>
                </a:solidFill>
                <a:latin typeface="+mn-lt"/>
                <a:cs typeface="Arial" pitchFamily="34" charset="0"/>
                <a:hlinkClick r:id="rId11"/>
              </a:rPr>
              <a:t>www.facebook.com/TrainingCenterLuxoft</a:t>
            </a:r>
            <a:endParaRPr lang="ru-RU" sz="1200" b="1" dirty="0" smtClean="0">
              <a:solidFill>
                <a:schemeClr val="accent2">
                  <a:lumMod val="75000"/>
                </a:schemeClr>
              </a:solidFill>
              <a:latin typeface="+mn-lt"/>
              <a:cs typeface="Arial" pitchFamily="34" charset="0"/>
            </a:endParaRPr>
          </a:p>
          <a:p>
            <a:pPr eaLnBrk="1" hangingPunct="1">
              <a:spcBef>
                <a:spcPts val="0"/>
              </a:spcBef>
              <a:spcAft>
                <a:spcPts val="0"/>
              </a:spcAft>
              <a:buClr>
                <a:srgbClr val="004281"/>
              </a:buClr>
              <a:buSzPct val="100000"/>
              <a:buFont typeface="Wingdings" pitchFamily="2" charset="2"/>
              <a:buNone/>
              <a:defRPr/>
            </a:pPr>
            <a:endParaRPr lang="ru-RU" sz="1200" b="1" dirty="0" smtClean="0">
              <a:solidFill>
                <a:schemeClr val="accent2">
                  <a:lumMod val="75000"/>
                </a:schemeClr>
              </a:solidFill>
              <a:latin typeface="+mn-lt"/>
              <a:cs typeface="Arial" pitchFamily="34" charset="0"/>
            </a:endParaRPr>
          </a:p>
        </p:txBody>
      </p:sp>
      <p:pic>
        <p:nvPicPr>
          <p:cNvPr id="14" name="Picture 2"/>
          <p:cNvPicPr>
            <a:picLocks noChangeAspect="1" noChangeArrowheads="1"/>
          </p:cNvPicPr>
          <p:nvPr userDrawn="1"/>
        </p:nvPicPr>
        <p:blipFill>
          <a:blip r:embed="rId12" cstate="print">
            <a:extLst>
              <a:ext uri="{28A0092B-C50C-407E-A947-70E740481C1C}">
                <a14:useLocalDpi xmlns:a14="http://schemas.microsoft.com/office/drawing/2010/main" val="0"/>
              </a:ext>
            </a:extLst>
          </a:blip>
          <a:stretch>
            <a:fillRect/>
          </a:stretch>
        </p:blipFill>
        <p:spPr bwMode="auto">
          <a:xfrm>
            <a:off x="3325858" y="1445788"/>
            <a:ext cx="2011732" cy="881881"/>
          </a:xfrm>
          <a:prstGeom prst="rect">
            <a:avLst/>
          </a:prstGeom>
          <a:noFill/>
          <a:ln w="19050" cap="rnd">
            <a:gradFill>
              <a:gsLst>
                <a:gs pos="0">
                  <a:schemeClr val="accent1"/>
                </a:gs>
                <a:gs pos="73000">
                  <a:schemeClr val="accent1">
                    <a:tint val="44500"/>
                    <a:satMod val="160000"/>
                  </a:schemeClr>
                </a:gs>
                <a:gs pos="100000">
                  <a:schemeClr val="accent1">
                    <a:tint val="23500"/>
                    <a:satMod val="160000"/>
                  </a:schemeClr>
                </a:gs>
              </a:gsLst>
              <a:lin ang="7200000" scaled="0"/>
            </a:gra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cxnSp>
        <p:nvCxnSpPr>
          <p:cNvPr id="15" name="Straight Connector 34"/>
          <p:cNvCxnSpPr/>
          <p:nvPr userDrawn="1"/>
        </p:nvCxnSpPr>
        <p:spPr>
          <a:xfrm>
            <a:off x="3325858" y="1445788"/>
            <a:ext cx="996388" cy="1410057"/>
          </a:xfrm>
          <a:prstGeom prst="line">
            <a:avLst/>
          </a:prstGeom>
          <a:ln w="15875">
            <a:gradFill>
              <a:gsLst>
                <a:gs pos="0">
                  <a:schemeClr val="accent2"/>
                </a:gs>
                <a:gs pos="50000">
                  <a:schemeClr val="accent3"/>
                </a:gs>
                <a:gs pos="100000">
                  <a:schemeClr val="accent1">
                    <a:tint val="23500"/>
                    <a:satMod val="160000"/>
                  </a:schemeClr>
                </a:gs>
              </a:gsLst>
              <a:lin ang="5400000" scaled="0"/>
            </a:gradFill>
          </a:ln>
        </p:spPr>
        <p:style>
          <a:lnRef idx="1">
            <a:schemeClr val="accent1"/>
          </a:lnRef>
          <a:fillRef idx="0">
            <a:schemeClr val="accent1"/>
          </a:fillRef>
          <a:effectRef idx="0">
            <a:schemeClr val="accent1"/>
          </a:effectRef>
          <a:fontRef idx="minor">
            <a:schemeClr val="tx1"/>
          </a:fontRef>
        </p:style>
      </p:cxnSp>
      <p:sp>
        <p:nvSpPr>
          <p:cNvPr id="16" name="Rectangle 39"/>
          <p:cNvSpPr>
            <a:spLocks noChangeArrowheads="1"/>
          </p:cNvSpPr>
          <p:nvPr userDrawn="1"/>
        </p:nvSpPr>
        <p:spPr bwMode="auto">
          <a:xfrm>
            <a:off x="484216" y="2254250"/>
            <a:ext cx="3038793" cy="400110"/>
          </a:xfrm>
          <a:prstGeom prst="rect">
            <a:avLst/>
          </a:prstGeom>
          <a:noFill/>
          <a:ln>
            <a:noFill/>
          </a:ln>
          <a:effectLst>
            <a:glow rad="63500">
              <a:schemeClr val="tx2">
                <a:lumMod val="20000"/>
                <a:lumOff val="80000"/>
                <a:alpha val="40000"/>
              </a:schemeClr>
            </a:glo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defRPr/>
            </a:pPr>
            <a:r>
              <a:rPr lang="en-US" sz="2000" b="1" dirty="0" smtClean="0">
                <a:solidFill>
                  <a:schemeClr val="bg1"/>
                </a:solidFill>
                <a:effectLst>
                  <a:glow rad="50800">
                    <a:srgbClr val="002060">
                      <a:alpha val="74000"/>
                    </a:srgbClr>
                  </a:glow>
                </a:effectLst>
                <a:latin typeface="+mn-lt"/>
                <a:cs typeface="Arial" pitchFamily="34" charset="0"/>
              </a:rPr>
              <a:t>Internal resources</a:t>
            </a:r>
            <a:endParaRPr lang="ru-RU" sz="2000" b="1" dirty="0">
              <a:solidFill>
                <a:schemeClr val="bg1"/>
              </a:solidFill>
              <a:effectLst>
                <a:glow rad="50800">
                  <a:srgbClr val="002060">
                    <a:alpha val="74000"/>
                  </a:srgbClr>
                </a:glow>
              </a:effectLst>
              <a:latin typeface="+mn-lt"/>
              <a:cs typeface="Arial" pitchFamily="34" charset="0"/>
            </a:endParaRPr>
          </a:p>
        </p:txBody>
      </p:sp>
      <p:sp>
        <p:nvSpPr>
          <p:cNvPr id="17" name="Content Placeholder 2"/>
          <p:cNvSpPr txBox="1">
            <a:spLocks/>
          </p:cNvSpPr>
          <p:nvPr userDrawn="1"/>
        </p:nvSpPr>
        <p:spPr bwMode="auto">
          <a:xfrm>
            <a:off x="485238" y="2659152"/>
            <a:ext cx="181768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algn="r" eaLnBrk="1" hangingPunct="1">
              <a:spcAft>
                <a:spcPts val="200"/>
              </a:spcAft>
              <a:buClr>
                <a:srgbClr val="004281"/>
              </a:buClr>
              <a:buSzPct val="100000"/>
              <a:buFont typeface="Wingdings" pitchFamily="2" charset="2"/>
              <a:buNone/>
              <a:defRPr/>
            </a:pPr>
            <a:r>
              <a:rPr lang="en-US" sz="1600" dirty="0" smtClean="0">
                <a:solidFill>
                  <a:schemeClr val="bg1"/>
                </a:solidFill>
                <a:latin typeface="+mn-lt"/>
                <a:cs typeface="Arial" pitchFamily="34" charset="0"/>
              </a:rPr>
              <a:t>Schedule, courses, trainers</a:t>
            </a:r>
            <a:endParaRPr lang="ru-RU" sz="1600" dirty="0">
              <a:solidFill>
                <a:schemeClr val="bg1"/>
              </a:solidFill>
              <a:latin typeface="+mn-lt"/>
              <a:cs typeface="Arial" pitchFamily="34" charset="0"/>
            </a:endParaRPr>
          </a:p>
        </p:txBody>
      </p:sp>
      <p:sp>
        <p:nvSpPr>
          <p:cNvPr id="18" name="Content Placeholder 2"/>
          <p:cNvSpPr txBox="1">
            <a:spLocks/>
          </p:cNvSpPr>
          <p:nvPr userDrawn="1"/>
        </p:nvSpPr>
        <p:spPr bwMode="auto">
          <a:xfrm>
            <a:off x="505786" y="3452313"/>
            <a:ext cx="182214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algn="r" eaLnBrk="1" hangingPunct="1">
              <a:spcAft>
                <a:spcPts val="200"/>
              </a:spcAft>
              <a:buClr>
                <a:srgbClr val="004281"/>
              </a:buClr>
              <a:buSzPct val="100000"/>
              <a:buFont typeface="Wingdings" pitchFamily="2" charset="2"/>
              <a:buNone/>
              <a:defRPr/>
            </a:pPr>
            <a:r>
              <a:rPr lang="en-US" sz="1600" dirty="0" smtClean="0">
                <a:solidFill>
                  <a:schemeClr val="bg1"/>
                </a:solidFill>
                <a:latin typeface="Arial" pitchFamily="34" charset="0"/>
                <a:cs typeface="Arial" pitchFamily="34" charset="0"/>
              </a:rPr>
              <a:t>Study conditions, logistics, contacts</a:t>
            </a:r>
            <a:endParaRPr lang="ru-RU" sz="1600" dirty="0">
              <a:solidFill>
                <a:schemeClr val="bg1"/>
              </a:solidFill>
              <a:latin typeface="Arial" pitchFamily="34" charset="0"/>
              <a:cs typeface="Arial" pitchFamily="34" charset="0"/>
            </a:endParaRPr>
          </a:p>
        </p:txBody>
      </p:sp>
      <p:sp>
        <p:nvSpPr>
          <p:cNvPr id="19" name="Rectangle 35"/>
          <p:cNvSpPr>
            <a:spLocks noChangeArrowheads="1"/>
          </p:cNvSpPr>
          <p:nvPr userDrawn="1"/>
        </p:nvSpPr>
        <p:spPr bwMode="auto">
          <a:xfrm>
            <a:off x="2243440" y="3587983"/>
            <a:ext cx="142081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eaLnBrk="1" hangingPunct="1">
              <a:defRPr/>
            </a:pPr>
            <a:r>
              <a:rPr lang="en-US" altLang="ru-RU" sz="1600" b="1" dirty="0" err="1" smtClean="0">
                <a:solidFill>
                  <a:srgbClr val="000000"/>
                </a:solidFill>
                <a:latin typeface="+mn-lt"/>
                <a:cs typeface="Arial" pitchFamily="34" charset="0"/>
                <a:hlinkClick r:id="rId3"/>
              </a:rPr>
              <a:t>Luxtown</a:t>
            </a:r>
            <a:endParaRPr lang="ru-RU" altLang="ru-RU" sz="1600" b="1" dirty="0" smtClean="0">
              <a:solidFill>
                <a:srgbClr val="000000"/>
              </a:solidFill>
              <a:latin typeface="+mn-lt"/>
              <a:cs typeface="Arial" pitchFamily="34" charset="0"/>
            </a:endParaRPr>
          </a:p>
        </p:txBody>
      </p:sp>
      <p:pic>
        <p:nvPicPr>
          <p:cNvPr id="20" name="Picture 2"/>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5354638" y="1360488"/>
            <a:ext cx="1057275"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2" name="Straight Connector 29"/>
          <p:cNvCxnSpPr/>
          <p:nvPr userDrawn="1"/>
        </p:nvCxnSpPr>
        <p:spPr>
          <a:xfrm>
            <a:off x="3319508" y="2346719"/>
            <a:ext cx="996388" cy="3958967"/>
          </a:xfrm>
          <a:prstGeom prst="line">
            <a:avLst/>
          </a:prstGeom>
          <a:ln w="15875">
            <a:gradFill>
              <a:gsLst>
                <a:gs pos="0">
                  <a:schemeClr val="accent2"/>
                </a:gs>
                <a:gs pos="50000">
                  <a:schemeClr val="accent3"/>
                </a:gs>
                <a:gs pos="100000">
                  <a:schemeClr val="accent1">
                    <a:tint val="23500"/>
                    <a:satMod val="160000"/>
                  </a:schemeClr>
                </a:gs>
              </a:gsLst>
              <a:lin ang="54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54294"/>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Information (ru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lvl1pPr marL="0" marR="0" indent="0" algn="l" defTabSz="914377" rtl="0" eaLnBrk="1" fontAlgn="auto" latinLnBrk="0" hangingPunct="1">
              <a:lnSpc>
                <a:spcPct val="100000"/>
              </a:lnSpc>
              <a:spcBef>
                <a:spcPts val="600"/>
              </a:spcBef>
              <a:spcAft>
                <a:spcPts val="600"/>
              </a:spcAft>
              <a:buClrTx/>
              <a:buSzTx/>
              <a:buFontTx/>
              <a:buNone/>
              <a:tabLst/>
              <a:defRPr baseline="0"/>
            </a:lvl1pPr>
          </a:lstStyle>
          <a:p>
            <a:pPr>
              <a:defRPr/>
            </a:pPr>
            <a:r>
              <a:rPr lang="ru-RU" dirty="0" smtClean="0">
                <a:latin typeface="Arial" pitchFamily="34" charset="0"/>
              </a:rPr>
              <a:t>Информационные ресурсы </a:t>
            </a:r>
            <a:r>
              <a:rPr lang="en-US" dirty="0" smtClean="0">
                <a:latin typeface="Arial" pitchFamily="34" charset="0"/>
              </a:rPr>
              <a:t>Luxoft Training</a:t>
            </a:r>
            <a:endParaRPr lang="en-US" dirty="0"/>
          </a:p>
        </p:txBody>
      </p:sp>
      <p:cxnSp>
        <p:nvCxnSpPr>
          <p:cNvPr id="4" name="Straight Connector 12"/>
          <p:cNvCxnSpPr/>
          <p:nvPr userDrawn="1"/>
        </p:nvCxnSpPr>
        <p:spPr>
          <a:xfrm>
            <a:off x="5337590" y="1445788"/>
            <a:ext cx="3414298" cy="1410057"/>
          </a:xfrm>
          <a:prstGeom prst="line">
            <a:avLst/>
          </a:prstGeom>
          <a:ln w="15875">
            <a:gradFill>
              <a:gsLst>
                <a:gs pos="0">
                  <a:schemeClr val="accent2"/>
                </a:gs>
                <a:gs pos="50000">
                  <a:schemeClr val="accent3"/>
                </a:gs>
                <a:gs pos="100000">
                  <a:schemeClr val="accent1">
                    <a:tint val="23500"/>
                    <a:satMod val="160000"/>
                  </a:schemeClr>
                </a:gs>
              </a:gsLst>
              <a:lin ang="5400000" scaled="0"/>
            </a:gradFill>
          </a:ln>
        </p:spPr>
        <p:style>
          <a:lnRef idx="1">
            <a:schemeClr val="accent1"/>
          </a:lnRef>
          <a:fillRef idx="0">
            <a:schemeClr val="accent1"/>
          </a:fillRef>
          <a:effectRef idx="0">
            <a:schemeClr val="accent1"/>
          </a:effectRef>
          <a:fontRef idx="minor">
            <a:schemeClr val="tx1"/>
          </a:fontRef>
        </p:style>
      </p:cxnSp>
      <p:sp>
        <p:nvSpPr>
          <p:cNvPr id="6" name="Oval 5"/>
          <p:cNvSpPr/>
          <p:nvPr userDrawn="1"/>
        </p:nvSpPr>
        <p:spPr>
          <a:xfrm>
            <a:off x="361950" y="1370013"/>
            <a:ext cx="3405188" cy="3470275"/>
          </a:xfrm>
          <a:prstGeom prst="ellipse">
            <a:avLst/>
          </a:prstGeom>
          <a:gradFill>
            <a:gsLst>
              <a:gs pos="0">
                <a:schemeClr val="tx2"/>
              </a:gs>
              <a:gs pos="64000">
                <a:schemeClr val="tx2">
                  <a:lumMod val="60000"/>
                  <a:lumOff val="40000"/>
                </a:schemeClr>
              </a:gs>
              <a:gs pos="100000">
                <a:schemeClr val="accent1">
                  <a:tint val="23500"/>
                  <a:satMod val="160000"/>
                </a:schemeClr>
              </a:gs>
            </a:gsLst>
            <a:lin ang="2400000" scaled="0"/>
          </a:gradFill>
          <a:ln/>
        </p:spPr>
        <p:style>
          <a:lnRef idx="3">
            <a:schemeClr val="lt1"/>
          </a:lnRef>
          <a:fillRef idx="1">
            <a:schemeClr val="accent2"/>
          </a:fillRef>
          <a:effectRef idx="1">
            <a:schemeClr val="accent2"/>
          </a:effectRef>
          <a:fontRef idx="minor">
            <a:schemeClr val="lt1"/>
          </a:fontRef>
        </p:style>
        <p:txBody>
          <a:bodyPr anchor="ctr"/>
          <a:lstStyle/>
          <a:p>
            <a:pPr algn="ctr">
              <a:defRPr/>
            </a:pPr>
            <a:endParaRPr lang="ru-RU" dirty="0">
              <a:solidFill>
                <a:srgbClr val="000000"/>
              </a:solidFill>
              <a:latin typeface="Arial" pitchFamily="34" charset="0"/>
              <a:ea typeface="MS PGothic" pitchFamily="34" charset="-128"/>
              <a:cs typeface="Arial" pitchFamily="34" charset="0"/>
            </a:endParaRPr>
          </a:p>
        </p:txBody>
      </p:sp>
      <p:sp>
        <p:nvSpPr>
          <p:cNvPr id="7" name="Rectangle 35"/>
          <p:cNvSpPr>
            <a:spLocks noChangeArrowheads="1"/>
          </p:cNvSpPr>
          <p:nvPr userDrawn="1"/>
        </p:nvSpPr>
        <p:spPr bwMode="auto">
          <a:xfrm>
            <a:off x="2366727" y="2801938"/>
            <a:ext cx="142081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eaLnBrk="1" hangingPunct="1">
              <a:defRPr/>
            </a:pPr>
            <a:r>
              <a:rPr lang="en-US" altLang="ru-RU" b="1" dirty="0" err="1" smtClean="0">
                <a:solidFill>
                  <a:srgbClr val="000000"/>
                </a:solidFill>
                <a:latin typeface="Arial" pitchFamily="34" charset="0"/>
                <a:cs typeface="Arial" pitchFamily="34" charset="0"/>
                <a:hlinkClick r:id="rId2"/>
              </a:rPr>
              <a:t>IntHR</a:t>
            </a:r>
            <a:endParaRPr lang="ru-RU" altLang="ru-RU" b="1" dirty="0" smtClean="0">
              <a:solidFill>
                <a:srgbClr val="000000"/>
              </a:solidFill>
              <a:latin typeface="Arial" pitchFamily="34" charset="0"/>
              <a:cs typeface="Arial" pitchFamily="34" charset="0"/>
            </a:endParaRPr>
          </a:p>
          <a:p>
            <a:pPr eaLnBrk="1" hangingPunct="1">
              <a:defRPr/>
            </a:pPr>
            <a:r>
              <a:rPr lang="en-US" altLang="ru-RU" b="1" dirty="0" err="1" smtClean="0">
                <a:solidFill>
                  <a:srgbClr val="000000"/>
                </a:solidFill>
                <a:latin typeface="Arial" pitchFamily="34" charset="0"/>
                <a:cs typeface="Arial" pitchFamily="34" charset="0"/>
                <a:hlinkClick r:id="rId3"/>
              </a:rPr>
              <a:t>Luxtown</a:t>
            </a:r>
            <a:endParaRPr lang="ru-RU" altLang="ru-RU" b="1" dirty="0" smtClean="0">
              <a:solidFill>
                <a:srgbClr val="000000"/>
              </a:solidFill>
              <a:latin typeface="Arial" pitchFamily="34" charset="0"/>
              <a:cs typeface="Arial" pitchFamily="34" charset="0"/>
            </a:endParaRPr>
          </a:p>
        </p:txBody>
      </p:sp>
      <p:sp>
        <p:nvSpPr>
          <p:cNvPr id="8" name="Rectangle 39"/>
          <p:cNvSpPr>
            <a:spLocks noChangeArrowheads="1"/>
          </p:cNvSpPr>
          <p:nvPr userDrawn="1"/>
        </p:nvSpPr>
        <p:spPr bwMode="auto">
          <a:xfrm>
            <a:off x="3217863" y="990600"/>
            <a:ext cx="27352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ru-RU" sz="2000" b="1" dirty="0">
                <a:ln w="3175">
                  <a:solidFill>
                    <a:schemeClr val="accent2">
                      <a:lumMod val="50000"/>
                    </a:schemeClr>
                  </a:solidFill>
                </a:ln>
                <a:solidFill>
                  <a:schemeClr val="bg1"/>
                </a:solidFill>
                <a:effectLst>
                  <a:glow rad="38100">
                    <a:schemeClr val="accent1">
                      <a:satMod val="175000"/>
                      <a:alpha val="41000"/>
                    </a:schemeClr>
                  </a:glow>
                </a:effectLst>
                <a:latin typeface="Arial" pitchFamily="34" charset="0"/>
                <a:cs typeface="Arial" pitchFamily="34" charset="0"/>
              </a:rPr>
              <a:t>Внешний</a:t>
            </a:r>
            <a:r>
              <a:rPr lang="ru-RU" sz="2000" b="1" dirty="0">
                <a:ln w="3175">
                  <a:solidFill>
                    <a:schemeClr val="accent2">
                      <a:lumMod val="50000"/>
                    </a:schemeClr>
                  </a:solidFill>
                </a:ln>
                <a:solidFill>
                  <a:srgbClr val="002060"/>
                </a:solidFill>
                <a:effectLst>
                  <a:glow rad="38100">
                    <a:schemeClr val="accent1">
                      <a:satMod val="175000"/>
                      <a:alpha val="41000"/>
                    </a:schemeClr>
                  </a:glow>
                </a:effectLst>
                <a:latin typeface="Arial" pitchFamily="34" charset="0"/>
                <a:cs typeface="Arial" pitchFamily="34" charset="0"/>
              </a:rPr>
              <a:t> </a:t>
            </a:r>
            <a:r>
              <a:rPr lang="ru-RU" sz="2000" b="1" dirty="0">
                <a:ln w="3175">
                  <a:solidFill>
                    <a:schemeClr val="accent2">
                      <a:lumMod val="50000"/>
                    </a:schemeClr>
                  </a:solidFill>
                </a:ln>
                <a:solidFill>
                  <a:schemeClr val="bg1"/>
                </a:solidFill>
                <a:effectLst>
                  <a:glow rad="38100">
                    <a:schemeClr val="accent1">
                      <a:satMod val="175000"/>
                      <a:alpha val="41000"/>
                    </a:schemeClr>
                  </a:glow>
                </a:effectLst>
                <a:latin typeface="Arial" pitchFamily="34" charset="0"/>
                <a:ea typeface="ＭＳ Ｐゴシック" pitchFamily="34" charset="-128"/>
                <a:cs typeface="Arial" pitchFamily="34" charset="0"/>
              </a:rPr>
              <a:t>ресурс</a:t>
            </a:r>
          </a:p>
        </p:txBody>
      </p:sp>
      <p:pic>
        <p:nvPicPr>
          <p:cNvPr id="9" name="Picture 11" descr="C:\Documents and Settings\Administrator\Pulpit\logo pomaranczowe tlo.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382713" y="1638300"/>
            <a:ext cx="1393825"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4"/>
          <p:cNvPicPr>
            <a:picLocks noChangeAspect="1"/>
          </p:cNvPicPr>
          <p:nvPr userDrawn="1"/>
        </p:nvPicPr>
        <p:blipFill rotWithShape="1">
          <a:blip r:embed="rId5"/>
          <a:srcRect r="34164" b="14814"/>
          <a:stretch/>
        </p:blipFill>
        <p:spPr bwMode="auto">
          <a:xfrm>
            <a:off x="4322763" y="2870200"/>
            <a:ext cx="4429125" cy="3416300"/>
          </a:xfrm>
          <a:prstGeom prst="rect">
            <a:avLst/>
          </a:prstGeom>
          <a:ln>
            <a:noFill/>
          </a:ln>
          <a:effectLst>
            <a:outerShdw blurRad="190500" algn="tl" rotWithShape="0">
              <a:srgbClr val="000000">
                <a:alpha val="70000"/>
              </a:srgbClr>
            </a:outerShdw>
          </a:effectLst>
        </p:spPr>
      </p:pic>
      <p:sp>
        <p:nvSpPr>
          <p:cNvPr id="11" name="Content Placeholder 2"/>
          <p:cNvSpPr txBox="1">
            <a:spLocks/>
          </p:cNvSpPr>
          <p:nvPr userDrawn="1"/>
        </p:nvSpPr>
        <p:spPr bwMode="auto">
          <a:xfrm>
            <a:off x="4597400" y="3603625"/>
            <a:ext cx="3803650" cy="211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eaLnBrk="1" hangingPunct="1">
              <a:spcAft>
                <a:spcPts val="200"/>
              </a:spcAft>
              <a:buClr>
                <a:srgbClr val="004281"/>
              </a:buClr>
              <a:buSzPct val="100000"/>
              <a:buFont typeface="Wingdings" pitchFamily="2" charset="2"/>
              <a:buNone/>
              <a:defRPr/>
            </a:pPr>
            <a:r>
              <a:rPr lang="ru-RU" sz="1400" b="1" dirty="0">
                <a:solidFill>
                  <a:schemeClr val="bg1"/>
                </a:solidFill>
                <a:latin typeface="Arial" pitchFamily="34" charset="0"/>
                <a:cs typeface="Arial" pitchFamily="34" charset="0"/>
              </a:rPr>
              <a:t>Информация </a:t>
            </a:r>
            <a:r>
              <a:rPr lang="ru-RU" sz="1400" b="1" dirty="0" smtClean="0">
                <a:solidFill>
                  <a:schemeClr val="bg1"/>
                </a:solidFill>
                <a:latin typeface="Arial" pitchFamily="34" charset="0"/>
                <a:cs typeface="Arial" pitchFamily="34" charset="0"/>
              </a:rPr>
              <a:t>об </a:t>
            </a:r>
            <a:r>
              <a:rPr lang="ru-RU" sz="1400" b="1" dirty="0">
                <a:solidFill>
                  <a:schemeClr val="bg1"/>
                </a:solidFill>
                <a:latin typeface="Arial" pitchFamily="34" charset="0"/>
                <a:cs typeface="Arial" pitchFamily="34" charset="0"/>
              </a:rPr>
              <a:t>учебном центре</a:t>
            </a:r>
          </a:p>
          <a:p>
            <a:pPr eaLnBrk="1" hangingPunct="1">
              <a:spcAft>
                <a:spcPts val="200"/>
              </a:spcAft>
              <a:buClr>
                <a:srgbClr val="004281"/>
              </a:buClr>
              <a:buSzPct val="100000"/>
              <a:defRPr/>
            </a:pPr>
            <a:r>
              <a:rPr lang="en-US" sz="1200" b="1" dirty="0">
                <a:solidFill>
                  <a:schemeClr val="bg1"/>
                </a:solidFill>
                <a:latin typeface="Arial" pitchFamily="34" charset="0"/>
                <a:cs typeface="Arial" pitchFamily="34" charset="0"/>
                <a:hlinkClick r:id="rId6"/>
              </a:rPr>
              <a:t>www.luxoft-training.ru/about</a:t>
            </a:r>
            <a:endParaRPr lang="ru-RU" sz="1200" b="1" dirty="0">
              <a:solidFill>
                <a:schemeClr val="bg1"/>
              </a:solidFill>
              <a:latin typeface="Arial" pitchFamily="34" charset="0"/>
              <a:cs typeface="Arial" pitchFamily="34" charset="0"/>
            </a:endParaRPr>
          </a:p>
          <a:p>
            <a:pPr eaLnBrk="1" hangingPunct="1">
              <a:spcAft>
                <a:spcPts val="200"/>
              </a:spcAft>
              <a:buClr>
                <a:srgbClr val="004281"/>
              </a:buClr>
              <a:buSzPct val="100000"/>
              <a:buFont typeface="Wingdings" pitchFamily="2" charset="2"/>
              <a:buNone/>
              <a:defRPr/>
            </a:pPr>
            <a:r>
              <a:rPr lang="ru-RU" sz="1400" b="1" dirty="0">
                <a:solidFill>
                  <a:schemeClr val="bg1"/>
                </a:solidFill>
                <a:latin typeface="Arial" pitchFamily="34" charset="0"/>
                <a:cs typeface="Arial" pitchFamily="34" charset="0"/>
              </a:rPr>
              <a:t>Расписание </a:t>
            </a:r>
          </a:p>
          <a:p>
            <a:pPr eaLnBrk="1" hangingPunct="1">
              <a:spcAft>
                <a:spcPts val="200"/>
              </a:spcAft>
              <a:buClr>
                <a:srgbClr val="004281"/>
              </a:buClr>
              <a:buSzPct val="100000"/>
              <a:buFont typeface="Wingdings" pitchFamily="2" charset="2"/>
              <a:buNone/>
              <a:defRPr/>
            </a:pPr>
            <a:r>
              <a:rPr lang="en-US" sz="1200" b="1" dirty="0">
                <a:solidFill>
                  <a:srgbClr val="1F5282"/>
                </a:solidFill>
                <a:latin typeface="Arial" pitchFamily="34" charset="0"/>
                <a:cs typeface="Arial" pitchFamily="34" charset="0"/>
                <a:hlinkClick r:id="rId7"/>
              </a:rPr>
              <a:t>www.luxoft-training.ru/timetable</a:t>
            </a:r>
            <a:endParaRPr lang="ru-RU" sz="1200" b="1" dirty="0">
              <a:solidFill>
                <a:srgbClr val="1F5282"/>
              </a:solidFill>
              <a:latin typeface="Arial" pitchFamily="34" charset="0"/>
              <a:cs typeface="Arial" pitchFamily="34" charset="0"/>
            </a:endParaRPr>
          </a:p>
          <a:p>
            <a:pPr eaLnBrk="1" hangingPunct="1">
              <a:spcAft>
                <a:spcPts val="200"/>
              </a:spcAft>
              <a:buClr>
                <a:srgbClr val="004281"/>
              </a:buClr>
              <a:buSzPct val="100000"/>
              <a:buFont typeface="Wingdings" pitchFamily="2" charset="2"/>
              <a:buNone/>
              <a:defRPr/>
            </a:pPr>
            <a:r>
              <a:rPr lang="ru-RU" sz="1400" b="1" dirty="0">
                <a:solidFill>
                  <a:schemeClr val="bg1"/>
                </a:solidFill>
                <a:latin typeface="Arial" pitchFamily="34" charset="0"/>
                <a:cs typeface="Arial" pitchFamily="34" charset="0"/>
              </a:rPr>
              <a:t>Каталог курсов </a:t>
            </a:r>
          </a:p>
          <a:p>
            <a:pPr eaLnBrk="1" hangingPunct="1">
              <a:spcAft>
                <a:spcPts val="200"/>
              </a:spcAft>
              <a:buClr>
                <a:srgbClr val="004281"/>
              </a:buClr>
              <a:buSzPct val="100000"/>
              <a:buFont typeface="Wingdings" pitchFamily="2" charset="2"/>
              <a:buNone/>
              <a:defRPr/>
            </a:pPr>
            <a:r>
              <a:rPr lang="en-US" sz="1200" b="1" dirty="0">
                <a:solidFill>
                  <a:schemeClr val="bg1"/>
                </a:solidFill>
                <a:latin typeface="Arial" pitchFamily="34" charset="0"/>
                <a:cs typeface="Arial" pitchFamily="34" charset="0"/>
                <a:hlinkClick r:id="rId8"/>
              </a:rPr>
              <a:t>www.luxoft-training.ru/training/catalog_directions</a:t>
            </a:r>
            <a:endParaRPr lang="ru-RU" sz="1200" b="1" dirty="0">
              <a:solidFill>
                <a:schemeClr val="bg1"/>
              </a:solidFill>
              <a:latin typeface="Arial" pitchFamily="34" charset="0"/>
              <a:cs typeface="Arial" pitchFamily="34" charset="0"/>
            </a:endParaRPr>
          </a:p>
          <a:p>
            <a:pPr eaLnBrk="1" hangingPunct="1">
              <a:spcAft>
                <a:spcPts val="200"/>
              </a:spcAft>
              <a:buClr>
                <a:srgbClr val="004281"/>
              </a:buClr>
              <a:buSzPct val="100000"/>
              <a:buFont typeface="Wingdings" pitchFamily="2" charset="2"/>
              <a:buNone/>
              <a:defRPr/>
            </a:pPr>
            <a:r>
              <a:rPr lang="ru-RU" sz="1400" b="1" dirty="0">
                <a:solidFill>
                  <a:schemeClr val="bg1"/>
                </a:solidFill>
                <a:latin typeface="Arial" pitchFamily="34" charset="0"/>
                <a:cs typeface="Arial" pitchFamily="34" charset="0"/>
              </a:rPr>
              <a:t>Контакты </a:t>
            </a:r>
          </a:p>
          <a:p>
            <a:pPr eaLnBrk="1" hangingPunct="1">
              <a:spcAft>
                <a:spcPts val="200"/>
              </a:spcAft>
              <a:buClr>
                <a:srgbClr val="004281"/>
              </a:buClr>
              <a:buSzPct val="100000"/>
              <a:buFont typeface="Wingdings" pitchFamily="2" charset="2"/>
              <a:buNone/>
              <a:defRPr/>
            </a:pPr>
            <a:r>
              <a:rPr lang="en-US" sz="1200" b="1" dirty="0">
                <a:solidFill>
                  <a:schemeClr val="bg1"/>
                </a:solidFill>
                <a:latin typeface="Arial" pitchFamily="34" charset="0"/>
                <a:cs typeface="Arial" pitchFamily="34" charset="0"/>
                <a:hlinkClick r:id="rId9"/>
              </a:rPr>
              <a:t>www.luxoft-training.ru/contacts</a:t>
            </a:r>
            <a:endParaRPr lang="ru-RU" sz="1200" b="1" dirty="0">
              <a:solidFill>
                <a:schemeClr val="bg1"/>
              </a:solidFill>
              <a:latin typeface="Arial" pitchFamily="34" charset="0"/>
              <a:cs typeface="Arial" pitchFamily="34" charset="0"/>
            </a:endParaRPr>
          </a:p>
          <a:p>
            <a:pPr eaLnBrk="1" hangingPunct="1">
              <a:buClr>
                <a:srgbClr val="004281"/>
              </a:buClr>
              <a:buSzPct val="100000"/>
              <a:buFont typeface="Wingdings" pitchFamily="2" charset="2"/>
              <a:buNone/>
              <a:defRPr/>
            </a:pPr>
            <a:endParaRPr lang="ru-RU" sz="1400" b="1" dirty="0">
              <a:solidFill>
                <a:schemeClr val="bg1"/>
              </a:solidFill>
              <a:latin typeface="Arial" pitchFamily="34" charset="0"/>
              <a:cs typeface="Arial" pitchFamily="34" charset="0"/>
            </a:endParaRPr>
          </a:p>
        </p:txBody>
      </p:sp>
      <p:pic>
        <p:nvPicPr>
          <p:cNvPr id="12" name="Picture 5"/>
          <p:cNvPicPr>
            <a:picLocks noChangeAspect="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4702175" y="5526088"/>
            <a:ext cx="42227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Content Placeholder 2"/>
          <p:cNvSpPr txBox="1">
            <a:spLocks/>
          </p:cNvSpPr>
          <p:nvPr userDrawn="1"/>
        </p:nvSpPr>
        <p:spPr bwMode="auto">
          <a:xfrm>
            <a:off x="5157788" y="5721350"/>
            <a:ext cx="34766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a:ea typeface="MS PGothic" pitchFamily="34" charset="-128"/>
              </a:defRPr>
            </a:lvl1pPr>
            <a:lvl2pPr marL="742950" indent="-285750" eaLnBrk="0" hangingPunct="0">
              <a:defRPr>
                <a:solidFill>
                  <a:schemeClr val="tx1"/>
                </a:solidFill>
                <a:latin typeface="Myriad Pro"/>
                <a:ea typeface="MS PGothic" pitchFamily="34" charset="-128"/>
              </a:defRPr>
            </a:lvl2pPr>
            <a:lvl3pPr marL="1143000" indent="-228600" eaLnBrk="0" hangingPunct="0">
              <a:defRPr>
                <a:solidFill>
                  <a:schemeClr val="tx1"/>
                </a:solidFill>
                <a:latin typeface="Myriad Pro"/>
                <a:ea typeface="MS PGothic" pitchFamily="34" charset="-128"/>
              </a:defRPr>
            </a:lvl3pPr>
            <a:lvl4pPr marL="1600200" indent="-228600" eaLnBrk="0" hangingPunct="0">
              <a:defRPr>
                <a:solidFill>
                  <a:schemeClr val="tx1"/>
                </a:solidFill>
                <a:latin typeface="Myriad Pro"/>
                <a:ea typeface="MS PGothic" pitchFamily="34" charset="-128"/>
              </a:defRPr>
            </a:lvl4pPr>
            <a:lvl5pPr marL="2057400" indent="-228600" eaLnBrk="0" hangingPunct="0">
              <a:defRPr>
                <a:solidFill>
                  <a:schemeClr val="tx1"/>
                </a:solidFill>
                <a:latin typeface="Myriad Pro"/>
                <a:ea typeface="MS PGothic" pitchFamily="34" charset="-128"/>
              </a:defRPr>
            </a:lvl5pPr>
            <a:lvl6pPr marL="2514600" indent="-228600" eaLnBrk="0" fontAlgn="base" hangingPunct="0">
              <a:spcBef>
                <a:spcPct val="0"/>
              </a:spcBef>
              <a:spcAft>
                <a:spcPct val="0"/>
              </a:spcAft>
              <a:defRPr>
                <a:solidFill>
                  <a:schemeClr val="tx1"/>
                </a:solidFill>
                <a:latin typeface="Myriad Pro"/>
                <a:ea typeface="MS PGothic" pitchFamily="34" charset="-128"/>
              </a:defRPr>
            </a:lvl6pPr>
            <a:lvl7pPr marL="2971800" indent="-228600" eaLnBrk="0" fontAlgn="base" hangingPunct="0">
              <a:spcBef>
                <a:spcPct val="0"/>
              </a:spcBef>
              <a:spcAft>
                <a:spcPct val="0"/>
              </a:spcAft>
              <a:defRPr>
                <a:solidFill>
                  <a:schemeClr val="tx1"/>
                </a:solidFill>
                <a:latin typeface="Myriad Pro"/>
                <a:ea typeface="MS PGothic" pitchFamily="34" charset="-128"/>
              </a:defRPr>
            </a:lvl7pPr>
            <a:lvl8pPr marL="3429000" indent="-228600" eaLnBrk="0" fontAlgn="base" hangingPunct="0">
              <a:spcBef>
                <a:spcPct val="0"/>
              </a:spcBef>
              <a:spcAft>
                <a:spcPct val="0"/>
              </a:spcAft>
              <a:defRPr>
                <a:solidFill>
                  <a:schemeClr val="tx1"/>
                </a:solidFill>
                <a:latin typeface="Myriad Pro"/>
                <a:ea typeface="MS PGothic" pitchFamily="34" charset="-128"/>
              </a:defRPr>
            </a:lvl8pPr>
            <a:lvl9pPr marL="3886200" indent="-228600" eaLnBrk="0" fontAlgn="base" hangingPunct="0">
              <a:spcBef>
                <a:spcPct val="0"/>
              </a:spcBef>
              <a:spcAft>
                <a:spcPct val="0"/>
              </a:spcAft>
              <a:defRPr>
                <a:solidFill>
                  <a:schemeClr val="tx1"/>
                </a:solidFill>
                <a:latin typeface="Myriad Pro"/>
                <a:ea typeface="MS PGothic" pitchFamily="34" charset="-128"/>
              </a:defRPr>
            </a:lvl9pPr>
          </a:lstStyle>
          <a:p>
            <a:pPr eaLnBrk="1" hangingPunct="1">
              <a:spcBef>
                <a:spcPts val="0"/>
              </a:spcBef>
              <a:spcAft>
                <a:spcPts val="0"/>
              </a:spcAft>
              <a:buClr>
                <a:srgbClr val="004281"/>
              </a:buClr>
              <a:buSzPct val="100000"/>
              <a:buFont typeface="Wingdings" pitchFamily="2" charset="2"/>
              <a:buNone/>
              <a:defRPr/>
            </a:pPr>
            <a:r>
              <a:rPr lang="en-US" sz="1200" b="1" dirty="0" smtClean="0">
                <a:solidFill>
                  <a:schemeClr val="accent2">
                    <a:lumMod val="75000"/>
                  </a:schemeClr>
                </a:solidFill>
                <a:latin typeface="Arial" pitchFamily="34" charset="0"/>
                <a:cs typeface="Arial" pitchFamily="34" charset="0"/>
                <a:hlinkClick r:id="rId11"/>
              </a:rPr>
              <a:t>www.facebook.com/TrainingCenterLuxoft</a:t>
            </a:r>
            <a:endParaRPr lang="ru-RU" sz="1200" b="1" dirty="0" smtClean="0">
              <a:solidFill>
                <a:schemeClr val="accent2">
                  <a:lumMod val="75000"/>
                </a:schemeClr>
              </a:solidFill>
              <a:latin typeface="Arial" pitchFamily="34" charset="0"/>
              <a:cs typeface="Arial" pitchFamily="34" charset="0"/>
            </a:endParaRPr>
          </a:p>
          <a:p>
            <a:pPr eaLnBrk="1" hangingPunct="1">
              <a:spcBef>
                <a:spcPts val="0"/>
              </a:spcBef>
              <a:spcAft>
                <a:spcPts val="0"/>
              </a:spcAft>
              <a:buClr>
                <a:srgbClr val="004281"/>
              </a:buClr>
              <a:buSzPct val="100000"/>
              <a:buFont typeface="Wingdings" pitchFamily="2" charset="2"/>
              <a:buNone/>
              <a:defRPr/>
            </a:pPr>
            <a:endParaRPr lang="ru-RU" sz="1200" b="1" dirty="0" smtClean="0">
              <a:solidFill>
                <a:schemeClr val="accent2">
                  <a:lumMod val="75000"/>
                </a:schemeClr>
              </a:solidFill>
              <a:latin typeface="Arial" pitchFamily="34" charset="0"/>
              <a:cs typeface="Arial" pitchFamily="34" charset="0"/>
            </a:endParaRPr>
          </a:p>
        </p:txBody>
      </p:sp>
      <p:pic>
        <p:nvPicPr>
          <p:cNvPr id="14" name="Picture 2"/>
          <p:cNvPicPr>
            <a:picLocks noChangeAspect="1" noChangeArrowheads="1"/>
          </p:cNvPicPr>
          <p:nvPr userDrawn="1"/>
        </p:nvPicPr>
        <p:blipFill>
          <a:blip r:embed="rId12" cstate="print">
            <a:extLst>
              <a:ext uri="{28A0092B-C50C-407E-A947-70E740481C1C}">
                <a14:useLocalDpi xmlns:a14="http://schemas.microsoft.com/office/drawing/2010/main" val="0"/>
              </a:ext>
            </a:extLst>
          </a:blip>
          <a:stretch>
            <a:fillRect/>
          </a:stretch>
        </p:blipFill>
        <p:spPr bwMode="auto">
          <a:xfrm>
            <a:off x="3325858" y="1445788"/>
            <a:ext cx="2011732" cy="881881"/>
          </a:xfrm>
          <a:prstGeom prst="rect">
            <a:avLst/>
          </a:prstGeom>
          <a:noFill/>
          <a:ln w="19050" cap="rnd">
            <a:gradFill>
              <a:gsLst>
                <a:gs pos="0">
                  <a:schemeClr val="accent1"/>
                </a:gs>
                <a:gs pos="73000">
                  <a:schemeClr val="accent1">
                    <a:tint val="44500"/>
                    <a:satMod val="160000"/>
                  </a:schemeClr>
                </a:gs>
                <a:gs pos="100000">
                  <a:schemeClr val="accent1">
                    <a:tint val="23500"/>
                    <a:satMod val="160000"/>
                  </a:schemeClr>
                </a:gs>
              </a:gsLst>
              <a:lin ang="7200000" scaled="0"/>
            </a:gra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cxnSp>
        <p:nvCxnSpPr>
          <p:cNvPr id="15" name="Straight Connector 34"/>
          <p:cNvCxnSpPr/>
          <p:nvPr userDrawn="1"/>
        </p:nvCxnSpPr>
        <p:spPr>
          <a:xfrm>
            <a:off x="3325858" y="1445788"/>
            <a:ext cx="996388" cy="1410057"/>
          </a:xfrm>
          <a:prstGeom prst="line">
            <a:avLst/>
          </a:prstGeom>
          <a:ln w="15875">
            <a:gradFill>
              <a:gsLst>
                <a:gs pos="0">
                  <a:schemeClr val="accent2"/>
                </a:gs>
                <a:gs pos="50000">
                  <a:schemeClr val="accent3"/>
                </a:gs>
                <a:gs pos="100000">
                  <a:schemeClr val="accent1">
                    <a:tint val="23500"/>
                    <a:satMod val="160000"/>
                  </a:schemeClr>
                </a:gs>
              </a:gsLst>
              <a:lin ang="5400000" scaled="0"/>
            </a:gradFill>
          </a:ln>
        </p:spPr>
        <p:style>
          <a:lnRef idx="1">
            <a:schemeClr val="accent1"/>
          </a:lnRef>
          <a:fillRef idx="0">
            <a:schemeClr val="accent1"/>
          </a:fillRef>
          <a:effectRef idx="0">
            <a:schemeClr val="accent1"/>
          </a:effectRef>
          <a:fontRef idx="minor">
            <a:schemeClr val="tx1"/>
          </a:fontRef>
        </p:style>
      </p:cxnSp>
      <p:sp>
        <p:nvSpPr>
          <p:cNvPr id="16" name="Rectangle 39"/>
          <p:cNvSpPr>
            <a:spLocks noChangeArrowheads="1"/>
          </p:cNvSpPr>
          <p:nvPr userDrawn="1"/>
        </p:nvSpPr>
        <p:spPr bwMode="auto">
          <a:xfrm>
            <a:off x="484216" y="2254250"/>
            <a:ext cx="3038793" cy="400110"/>
          </a:xfrm>
          <a:prstGeom prst="rect">
            <a:avLst/>
          </a:prstGeom>
          <a:noFill/>
          <a:ln>
            <a:noFill/>
          </a:ln>
          <a:effectLst>
            <a:glow rad="63500">
              <a:schemeClr val="tx2">
                <a:lumMod val="20000"/>
                <a:lumOff val="80000"/>
                <a:alpha val="40000"/>
              </a:schemeClr>
            </a:glo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defRPr/>
            </a:pPr>
            <a:r>
              <a:rPr lang="ru-RU" sz="2000" b="1" dirty="0">
                <a:solidFill>
                  <a:schemeClr val="bg1"/>
                </a:solidFill>
                <a:effectLst>
                  <a:glow rad="50800">
                    <a:srgbClr val="002060">
                      <a:alpha val="74000"/>
                    </a:srgbClr>
                  </a:glow>
                </a:effectLst>
                <a:latin typeface="Arial" pitchFamily="34" charset="0"/>
                <a:cs typeface="Arial" pitchFamily="34" charset="0"/>
              </a:rPr>
              <a:t>Внутренние ресурсы</a:t>
            </a:r>
          </a:p>
        </p:txBody>
      </p:sp>
      <p:sp>
        <p:nvSpPr>
          <p:cNvPr id="17" name="Content Placeholder 2"/>
          <p:cNvSpPr txBox="1">
            <a:spLocks/>
          </p:cNvSpPr>
          <p:nvPr userDrawn="1"/>
        </p:nvSpPr>
        <p:spPr bwMode="auto">
          <a:xfrm>
            <a:off x="736544" y="2720796"/>
            <a:ext cx="16383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algn="r" eaLnBrk="1" hangingPunct="1">
              <a:spcAft>
                <a:spcPts val="200"/>
              </a:spcAft>
              <a:buClr>
                <a:srgbClr val="004281"/>
              </a:buClr>
              <a:buSzPct val="100000"/>
              <a:buFont typeface="Wingdings" pitchFamily="2" charset="2"/>
              <a:buNone/>
              <a:defRPr/>
            </a:pPr>
            <a:r>
              <a:rPr lang="ru-RU" sz="1600" dirty="0">
                <a:solidFill>
                  <a:schemeClr val="bg1"/>
                </a:solidFill>
                <a:latin typeface="Arial" pitchFamily="34" charset="0"/>
                <a:cs typeface="Arial" pitchFamily="34" charset="0"/>
              </a:rPr>
              <a:t>Расписание, курсы, тренеры</a:t>
            </a:r>
          </a:p>
        </p:txBody>
      </p:sp>
      <p:sp>
        <p:nvSpPr>
          <p:cNvPr id="18" name="Content Placeholder 2"/>
          <p:cNvSpPr txBox="1">
            <a:spLocks/>
          </p:cNvSpPr>
          <p:nvPr userDrawn="1"/>
        </p:nvSpPr>
        <p:spPr bwMode="auto">
          <a:xfrm>
            <a:off x="462333" y="3538538"/>
            <a:ext cx="1971069" cy="856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algn="r" eaLnBrk="1" hangingPunct="1">
              <a:spcAft>
                <a:spcPts val="200"/>
              </a:spcAft>
              <a:buClr>
                <a:srgbClr val="004281"/>
              </a:buClr>
              <a:buSzPct val="100000"/>
              <a:buFont typeface="Wingdings" pitchFamily="2" charset="2"/>
              <a:buNone/>
              <a:defRPr/>
            </a:pPr>
            <a:r>
              <a:rPr lang="ru-RU" sz="1600" dirty="0">
                <a:solidFill>
                  <a:schemeClr val="bg1"/>
                </a:solidFill>
                <a:latin typeface="Arial" pitchFamily="34" charset="0"/>
                <a:cs typeface="Arial" pitchFamily="34" charset="0"/>
              </a:rPr>
              <a:t>Условия обучения, </a:t>
            </a:r>
            <a:r>
              <a:rPr lang="ru-RU" sz="1600" dirty="0" smtClean="0">
                <a:solidFill>
                  <a:schemeClr val="bg1"/>
                </a:solidFill>
                <a:latin typeface="Arial" pitchFamily="34" charset="0"/>
                <a:cs typeface="Arial" pitchFamily="34" charset="0"/>
              </a:rPr>
              <a:t>логистика,</a:t>
            </a:r>
            <a:endParaRPr lang="en-US" sz="1600" dirty="0" smtClean="0">
              <a:solidFill>
                <a:schemeClr val="bg1"/>
              </a:solidFill>
              <a:latin typeface="Arial" pitchFamily="34" charset="0"/>
              <a:cs typeface="Arial" pitchFamily="34" charset="0"/>
            </a:endParaRPr>
          </a:p>
          <a:p>
            <a:pPr algn="r" eaLnBrk="1" hangingPunct="1">
              <a:spcAft>
                <a:spcPts val="200"/>
              </a:spcAft>
              <a:buClr>
                <a:srgbClr val="004281"/>
              </a:buClr>
              <a:buSzPct val="100000"/>
              <a:buFont typeface="Wingdings" pitchFamily="2" charset="2"/>
              <a:buNone/>
              <a:defRPr/>
            </a:pPr>
            <a:r>
              <a:rPr lang="ru-RU" sz="1600" dirty="0" smtClean="0">
                <a:solidFill>
                  <a:schemeClr val="bg1"/>
                </a:solidFill>
                <a:latin typeface="Arial" pitchFamily="34" charset="0"/>
                <a:cs typeface="Arial" pitchFamily="34" charset="0"/>
              </a:rPr>
              <a:t>контакты</a:t>
            </a:r>
            <a:endParaRPr lang="ru-RU" sz="1600" dirty="0">
              <a:solidFill>
                <a:schemeClr val="bg1"/>
              </a:solidFill>
              <a:latin typeface="Arial" pitchFamily="34" charset="0"/>
              <a:cs typeface="Arial" pitchFamily="34" charset="0"/>
            </a:endParaRPr>
          </a:p>
        </p:txBody>
      </p:sp>
      <p:sp>
        <p:nvSpPr>
          <p:cNvPr id="19" name="Rectangle 35"/>
          <p:cNvSpPr>
            <a:spLocks noChangeArrowheads="1"/>
          </p:cNvSpPr>
          <p:nvPr userDrawn="1"/>
        </p:nvSpPr>
        <p:spPr bwMode="auto">
          <a:xfrm>
            <a:off x="2339170" y="3754975"/>
            <a:ext cx="1420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eaLnBrk="1" hangingPunct="1">
              <a:defRPr/>
            </a:pPr>
            <a:r>
              <a:rPr lang="en-US" altLang="ru-RU" b="1" dirty="0" err="1" smtClean="0">
                <a:solidFill>
                  <a:srgbClr val="000000"/>
                </a:solidFill>
                <a:latin typeface="Arial" pitchFamily="34" charset="0"/>
                <a:cs typeface="Arial" pitchFamily="34" charset="0"/>
                <a:hlinkClick r:id="rId3"/>
              </a:rPr>
              <a:t>Luxtown</a:t>
            </a:r>
            <a:endParaRPr lang="ru-RU" altLang="ru-RU" b="1" dirty="0" smtClean="0">
              <a:solidFill>
                <a:srgbClr val="000000"/>
              </a:solidFill>
              <a:latin typeface="Arial" pitchFamily="34" charset="0"/>
              <a:cs typeface="Arial" pitchFamily="34" charset="0"/>
            </a:endParaRPr>
          </a:p>
        </p:txBody>
      </p:sp>
      <p:pic>
        <p:nvPicPr>
          <p:cNvPr id="20" name="Picture 2"/>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5354638" y="1360488"/>
            <a:ext cx="1057275"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2" name="Straight Connector 29"/>
          <p:cNvCxnSpPr/>
          <p:nvPr userDrawn="1"/>
        </p:nvCxnSpPr>
        <p:spPr>
          <a:xfrm>
            <a:off x="3319508" y="2346719"/>
            <a:ext cx="996388" cy="3958967"/>
          </a:xfrm>
          <a:prstGeom prst="line">
            <a:avLst/>
          </a:prstGeom>
          <a:ln w="15875">
            <a:gradFill>
              <a:gsLst>
                <a:gs pos="0">
                  <a:schemeClr val="accent2"/>
                </a:gs>
                <a:gs pos="50000">
                  <a:schemeClr val="accent3"/>
                </a:gs>
                <a:gs pos="100000">
                  <a:schemeClr val="accent1">
                    <a:tint val="23500"/>
                    <a:satMod val="160000"/>
                  </a:schemeClr>
                </a:gs>
              </a:gsLst>
              <a:lin ang="54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215857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formation (rus)">
    <p:spTree>
      <p:nvGrpSpPr>
        <p:cNvPr id="1" name=""/>
        <p:cNvGrpSpPr/>
        <p:nvPr/>
      </p:nvGrpSpPr>
      <p:grpSpPr>
        <a:xfrm>
          <a:off x="0" y="0"/>
          <a:ext cx="0" cy="0"/>
          <a:chOff x="0" y="0"/>
          <a:chExt cx="0" cy="0"/>
        </a:xfrm>
      </p:grpSpPr>
      <p:sp>
        <p:nvSpPr>
          <p:cNvPr id="4" name="Tytuł 1"/>
          <p:cNvSpPr>
            <a:spLocks noGrp="1"/>
          </p:cNvSpPr>
          <p:nvPr>
            <p:ph type="title" hasCustomPrompt="1"/>
          </p:nvPr>
        </p:nvSpPr>
        <p:spPr>
          <a:xfrm>
            <a:off x="286919" y="365126"/>
            <a:ext cx="8593493" cy="502622"/>
          </a:xfrm>
        </p:spPr>
        <p:txBody>
          <a:bodyPr/>
          <a:lstStyle>
            <a:lvl1pPr marL="0" marR="0" indent="0" algn="l" defTabSz="914377" rtl="0" eaLnBrk="1" fontAlgn="auto" latinLnBrk="0" hangingPunct="1">
              <a:lnSpc>
                <a:spcPct val="100000"/>
              </a:lnSpc>
              <a:spcBef>
                <a:spcPts val="600"/>
              </a:spcBef>
              <a:spcAft>
                <a:spcPts val="600"/>
              </a:spcAft>
              <a:buClrTx/>
              <a:buSzTx/>
              <a:buFontTx/>
              <a:buNone/>
              <a:tabLst/>
              <a:defRPr baseline="0"/>
            </a:lvl1pPr>
          </a:lstStyle>
          <a:p>
            <a:pPr>
              <a:defRPr/>
            </a:pPr>
            <a:r>
              <a:rPr lang="ru-RU" dirty="0" smtClean="0">
                <a:latin typeface="Arial" pitchFamily="34" charset="0"/>
              </a:rPr>
              <a:t>Информационные ресурсы </a:t>
            </a:r>
            <a:r>
              <a:rPr lang="en-US" dirty="0" smtClean="0">
                <a:latin typeface="Arial" pitchFamily="34" charset="0"/>
              </a:rPr>
              <a:t>Luxoft Training</a:t>
            </a:r>
            <a:endParaRPr lang="en-US" dirty="0"/>
          </a:p>
        </p:txBody>
      </p:sp>
      <p:cxnSp>
        <p:nvCxnSpPr>
          <p:cNvPr id="6" name="Straight Connector 12"/>
          <p:cNvCxnSpPr/>
          <p:nvPr userDrawn="1"/>
        </p:nvCxnSpPr>
        <p:spPr>
          <a:xfrm>
            <a:off x="5337590" y="1445788"/>
            <a:ext cx="3414298" cy="1410057"/>
          </a:xfrm>
          <a:prstGeom prst="line">
            <a:avLst/>
          </a:prstGeom>
          <a:ln w="15875">
            <a:gradFill>
              <a:gsLst>
                <a:gs pos="0">
                  <a:schemeClr val="accent2"/>
                </a:gs>
                <a:gs pos="50000">
                  <a:schemeClr val="accent3"/>
                </a:gs>
                <a:gs pos="100000">
                  <a:schemeClr val="accent1">
                    <a:tint val="23500"/>
                    <a:satMod val="160000"/>
                  </a:schemeClr>
                </a:gs>
              </a:gsLst>
              <a:lin ang="5400000" scaled="0"/>
            </a:gra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361950" y="1370013"/>
            <a:ext cx="3405188" cy="3470275"/>
          </a:xfrm>
          <a:prstGeom prst="ellipse">
            <a:avLst/>
          </a:prstGeom>
          <a:gradFill>
            <a:gsLst>
              <a:gs pos="0">
                <a:schemeClr val="tx2"/>
              </a:gs>
              <a:gs pos="64000">
                <a:schemeClr val="tx2">
                  <a:lumMod val="60000"/>
                  <a:lumOff val="40000"/>
                </a:schemeClr>
              </a:gs>
              <a:gs pos="100000">
                <a:schemeClr val="accent1">
                  <a:tint val="23500"/>
                  <a:satMod val="160000"/>
                </a:schemeClr>
              </a:gs>
            </a:gsLst>
            <a:lin ang="2400000" scaled="0"/>
          </a:gradFill>
          <a:ln/>
        </p:spPr>
        <p:style>
          <a:lnRef idx="3">
            <a:schemeClr val="lt1"/>
          </a:lnRef>
          <a:fillRef idx="1">
            <a:schemeClr val="accent2"/>
          </a:fillRef>
          <a:effectRef idx="1">
            <a:schemeClr val="accent2"/>
          </a:effectRef>
          <a:fontRef idx="minor">
            <a:schemeClr val="lt1"/>
          </a:fontRef>
        </p:style>
        <p:txBody>
          <a:bodyPr anchor="ctr"/>
          <a:lstStyle/>
          <a:p>
            <a:pPr algn="ctr">
              <a:defRPr/>
            </a:pPr>
            <a:endParaRPr lang="ru-RU" dirty="0">
              <a:solidFill>
                <a:srgbClr val="000000"/>
              </a:solidFill>
              <a:latin typeface="Arial" pitchFamily="34" charset="0"/>
              <a:ea typeface="MS PGothic" pitchFamily="34" charset="-128"/>
              <a:cs typeface="Arial" pitchFamily="34" charset="0"/>
            </a:endParaRPr>
          </a:p>
        </p:txBody>
      </p:sp>
      <p:sp>
        <p:nvSpPr>
          <p:cNvPr id="8" name="Rectangle 35"/>
          <p:cNvSpPr>
            <a:spLocks noChangeArrowheads="1"/>
          </p:cNvSpPr>
          <p:nvPr userDrawn="1"/>
        </p:nvSpPr>
        <p:spPr bwMode="auto">
          <a:xfrm>
            <a:off x="2366727" y="2801938"/>
            <a:ext cx="142081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eaLnBrk="1" hangingPunct="1">
              <a:defRPr/>
            </a:pPr>
            <a:r>
              <a:rPr lang="en-US" altLang="ru-RU" b="1" dirty="0" err="1" smtClean="0">
                <a:solidFill>
                  <a:srgbClr val="000000"/>
                </a:solidFill>
                <a:latin typeface="Arial" pitchFamily="34" charset="0"/>
                <a:cs typeface="Arial" pitchFamily="34" charset="0"/>
                <a:hlinkClick r:id="rId2"/>
              </a:rPr>
              <a:t>IntHR</a:t>
            </a:r>
            <a:endParaRPr lang="ru-RU" altLang="ru-RU" b="1" dirty="0" smtClean="0">
              <a:solidFill>
                <a:srgbClr val="000000"/>
              </a:solidFill>
              <a:latin typeface="Arial" pitchFamily="34" charset="0"/>
              <a:cs typeface="Arial" pitchFamily="34" charset="0"/>
            </a:endParaRPr>
          </a:p>
          <a:p>
            <a:pPr eaLnBrk="1" hangingPunct="1">
              <a:defRPr/>
            </a:pPr>
            <a:r>
              <a:rPr lang="en-US" altLang="ru-RU" b="1" dirty="0" err="1" smtClean="0">
                <a:solidFill>
                  <a:srgbClr val="000000"/>
                </a:solidFill>
                <a:latin typeface="Arial" pitchFamily="34" charset="0"/>
                <a:cs typeface="Arial" pitchFamily="34" charset="0"/>
                <a:hlinkClick r:id="rId3"/>
              </a:rPr>
              <a:t>Luxtown</a:t>
            </a:r>
            <a:endParaRPr lang="ru-RU" altLang="ru-RU" b="1" dirty="0" smtClean="0">
              <a:solidFill>
                <a:srgbClr val="000000"/>
              </a:solidFill>
              <a:latin typeface="Arial" pitchFamily="34" charset="0"/>
              <a:cs typeface="Arial" pitchFamily="34" charset="0"/>
            </a:endParaRPr>
          </a:p>
        </p:txBody>
      </p:sp>
      <p:sp>
        <p:nvSpPr>
          <p:cNvPr id="9" name="Rectangle 39"/>
          <p:cNvSpPr>
            <a:spLocks noChangeArrowheads="1"/>
          </p:cNvSpPr>
          <p:nvPr userDrawn="1"/>
        </p:nvSpPr>
        <p:spPr bwMode="auto">
          <a:xfrm>
            <a:off x="3217863" y="990600"/>
            <a:ext cx="27352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ru-RU" sz="2000" b="1" dirty="0">
                <a:ln w="3175">
                  <a:solidFill>
                    <a:schemeClr val="accent2">
                      <a:lumMod val="50000"/>
                    </a:schemeClr>
                  </a:solidFill>
                </a:ln>
                <a:solidFill>
                  <a:schemeClr val="bg1"/>
                </a:solidFill>
                <a:effectLst>
                  <a:glow rad="38100">
                    <a:schemeClr val="accent1">
                      <a:satMod val="175000"/>
                      <a:alpha val="41000"/>
                    </a:schemeClr>
                  </a:glow>
                </a:effectLst>
                <a:latin typeface="Arial" pitchFamily="34" charset="0"/>
                <a:cs typeface="Arial" pitchFamily="34" charset="0"/>
              </a:rPr>
              <a:t>Внешний</a:t>
            </a:r>
            <a:r>
              <a:rPr lang="ru-RU" sz="2000" b="1" dirty="0">
                <a:ln w="3175">
                  <a:solidFill>
                    <a:schemeClr val="accent2">
                      <a:lumMod val="50000"/>
                    </a:schemeClr>
                  </a:solidFill>
                </a:ln>
                <a:solidFill>
                  <a:srgbClr val="002060"/>
                </a:solidFill>
                <a:effectLst>
                  <a:glow rad="38100">
                    <a:schemeClr val="accent1">
                      <a:satMod val="175000"/>
                      <a:alpha val="41000"/>
                    </a:schemeClr>
                  </a:glow>
                </a:effectLst>
                <a:latin typeface="Arial" pitchFamily="34" charset="0"/>
                <a:cs typeface="Arial" pitchFamily="34" charset="0"/>
              </a:rPr>
              <a:t> </a:t>
            </a:r>
            <a:r>
              <a:rPr lang="ru-RU" sz="2000" b="1" dirty="0">
                <a:ln w="3175">
                  <a:solidFill>
                    <a:schemeClr val="accent2">
                      <a:lumMod val="50000"/>
                    </a:schemeClr>
                  </a:solidFill>
                </a:ln>
                <a:solidFill>
                  <a:schemeClr val="bg1"/>
                </a:solidFill>
                <a:effectLst>
                  <a:glow rad="38100">
                    <a:schemeClr val="accent1">
                      <a:satMod val="175000"/>
                      <a:alpha val="41000"/>
                    </a:schemeClr>
                  </a:glow>
                </a:effectLst>
                <a:latin typeface="Arial" pitchFamily="34" charset="0"/>
                <a:ea typeface="ＭＳ Ｐゴシック" pitchFamily="34" charset="-128"/>
                <a:cs typeface="Arial" pitchFamily="34" charset="0"/>
              </a:rPr>
              <a:t>ресурс</a:t>
            </a:r>
          </a:p>
        </p:txBody>
      </p:sp>
      <p:pic>
        <p:nvPicPr>
          <p:cNvPr id="10" name="Picture 11" descr="C:\Documents and Settings\Administrator\Pulpit\logo pomaranczowe tlo.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382713" y="1638300"/>
            <a:ext cx="1393825"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4"/>
          <p:cNvPicPr>
            <a:picLocks noChangeAspect="1"/>
          </p:cNvPicPr>
          <p:nvPr userDrawn="1"/>
        </p:nvPicPr>
        <p:blipFill rotWithShape="1">
          <a:blip r:embed="rId5"/>
          <a:srcRect r="34164" b="14814"/>
          <a:stretch/>
        </p:blipFill>
        <p:spPr bwMode="auto">
          <a:xfrm>
            <a:off x="4322763" y="2870200"/>
            <a:ext cx="4429125" cy="3416300"/>
          </a:xfrm>
          <a:prstGeom prst="rect">
            <a:avLst/>
          </a:prstGeom>
          <a:ln>
            <a:noFill/>
          </a:ln>
          <a:effectLst>
            <a:outerShdw blurRad="190500" algn="tl" rotWithShape="0">
              <a:srgbClr val="000000">
                <a:alpha val="70000"/>
              </a:srgbClr>
            </a:outerShdw>
          </a:effectLst>
        </p:spPr>
      </p:pic>
      <p:sp>
        <p:nvSpPr>
          <p:cNvPr id="12" name="Content Placeholder 2"/>
          <p:cNvSpPr txBox="1">
            <a:spLocks/>
          </p:cNvSpPr>
          <p:nvPr userDrawn="1"/>
        </p:nvSpPr>
        <p:spPr bwMode="auto">
          <a:xfrm>
            <a:off x="4597400" y="3603625"/>
            <a:ext cx="3803650" cy="211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eaLnBrk="1" hangingPunct="1">
              <a:spcAft>
                <a:spcPts val="200"/>
              </a:spcAft>
              <a:buClr>
                <a:srgbClr val="004281"/>
              </a:buClr>
              <a:buSzPct val="100000"/>
              <a:buFont typeface="Wingdings" pitchFamily="2" charset="2"/>
              <a:buNone/>
              <a:defRPr/>
            </a:pPr>
            <a:r>
              <a:rPr lang="ru-RU" sz="1400" b="1" dirty="0">
                <a:solidFill>
                  <a:schemeClr val="bg1"/>
                </a:solidFill>
                <a:latin typeface="Arial" pitchFamily="34" charset="0"/>
                <a:cs typeface="Arial" pitchFamily="34" charset="0"/>
              </a:rPr>
              <a:t>Информация </a:t>
            </a:r>
            <a:r>
              <a:rPr lang="ru-RU" sz="1400" b="1" dirty="0" smtClean="0">
                <a:solidFill>
                  <a:schemeClr val="bg1"/>
                </a:solidFill>
                <a:latin typeface="Arial" pitchFamily="34" charset="0"/>
                <a:cs typeface="Arial" pitchFamily="34" charset="0"/>
              </a:rPr>
              <a:t>об </a:t>
            </a:r>
            <a:r>
              <a:rPr lang="ru-RU" sz="1400" b="1" dirty="0">
                <a:solidFill>
                  <a:schemeClr val="bg1"/>
                </a:solidFill>
                <a:latin typeface="Arial" pitchFamily="34" charset="0"/>
                <a:cs typeface="Arial" pitchFamily="34" charset="0"/>
              </a:rPr>
              <a:t>учебном центре</a:t>
            </a:r>
          </a:p>
          <a:p>
            <a:pPr eaLnBrk="1" hangingPunct="1">
              <a:spcAft>
                <a:spcPts val="200"/>
              </a:spcAft>
              <a:buClr>
                <a:srgbClr val="004281"/>
              </a:buClr>
              <a:buSzPct val="100000"/>
              <a:defRPr/>
            </a:pPr>
            <a:r>
              <a:rPr lang="en-US" sz="1200" b="1" dirty="0">
                <a:solidFill>
                  <a:schemeClr val="bg1"/>
                </a:solidFill>
                <a:latin typeface="Arial" pitchFamily="34" charset="0"/>
                <a:cs typeface="Arial" pitchFamily="34" charset="0"/>
                <a:hlinkClick r:id="rId6"/>
              </a:rPr>
              <a:t>www.luxoft-training.ru/about</a:t>
            </a:r>
            <a:endParaRPr lang="ru-RU" sz="1200" b="1" dirty="0">
              <a:solidFill>
                <a:schemeClr val="bg1"/>
              </a:solidFill>
              <a:latin typeface="Arial" pitchFamily="34" charset="0"/>
              <a:cs typeface="Arial" pitchFamily="34" charset="0"/>
            </a:endParaRPr>
          </a:p>
          <a:p>
            <a:pPr eaLnBrk="1" hangingPunct="1">
              <a:spcAft>
                <a:spcPts val="200"/>
              </a:spcAft>
              <a:buClr>
                <a:srgbClr val="004281"/>
              </a:buClr>
              <a:buSzPct val="100000"/>
              <a:buFont typeface="Wingdings" pitchFamily="2" charset="2"/>
              <a:buNone/>
              <a:defRPr/>
            </a:pPr>
            <a:r>
              <a:rPr lang="ru-RU" sz="1400" b="1" dirty="0">
                <a:solidFill>
                  <a:schemeClr val="bg1"/>
                </a:solidFill>
                <a:latin typeface="Arial" pitchFamily="34" charset="0"/>
                <a:cs typeface="Arial" pitchFamily="34" charset="0"/>
              </a:rPr>
              <a:t>Расписание </a:t>
            </a:r>
          </a:p>
          <a:p>
            <a:pPr eaLnBrk="1" hangingPunct="1">
              <a:spcAft>
                <a:spcPts val="200"/>
              </a:spcAft>
              <a:buClr>
                <a:srgbClr val="004281"/>
              </a:buClr>
              <a:buSzPct val="100000"/>
              <a:buFont typeface="Wingdings" pitchFamily="2" charset="2"/>
              <a:buNone/>
              <a:defRPr/>
            </a:pPr>
            <a:r>
              <a:rPr lang="en-US" sz="1200" b="1" dirty="0">
                <a:solidFill>
                  <a:srgbClr val="1F5282"/>
                </a:solidFill>
                <a:latin typeface="Arial" pitchFamily="34" charset="0"/>
                <a:cs typeface="Arial" pitchFamily="34" charset="0"/>
                <a:hlinkClick r:id="rId7"/>
              </a:rPr>
              <a:t>www.luxoft-training.ru/timetable</a:t>
            </a:r>
            <a:endParaRPr lang="ru-RU" sz="1200" b="1" dirty="0">
              <a:solidFill>
                <a:srgbClr val="1F5282"/>
              </a:solidFill>
              <a:latin typeface="Arial" pitchFamily="34" charset="0"/>
              <a:cs typeface="Arial" pitchFamily="34" charset="0"/>
            </a:endParaRPr>
          </a:p>
          <a:p>
            <a:pPr eaLnBrk="1" hangingPunct="1">
              <a:spcAft>
                <a:spcPts val="200"/>
              </a:spcAft>
              <a:buClr>
                <a:srgbClr val="004281"/>
              </a:buClr>
              <a:buSzPct val="100000"/>
              <a:buFont typeface="Wingdings" pitchFamily="2" charset="2"/>
              <a:buNone/>
              <a:defRPr/>
            </a:pPr>
            <a:r>
              <a:rPr lang="ru-RU" sz="1400" b="1" dirty="0">
                <a:solidFill>
                  <a:schemeClr val="bg1"/>
                </a:solidFill>
                <a:latin typeface="Arial" pitchFamily="34" charset="0"/>
                <a:cs typeface="Arial" pitchFamily="34" charset="0"/>
              </a:rPr>
              <a:t>Каталог курсов </a:t>
            </a:r>
          </a:p>
          <a:p>
            <a:pPr eaLnBrk="1" hangingPunct="1">
              <a:spcAft>
                <a:spcPts val="200"/>
              </a:spcAft>
              <a:buClr>
                <a:srgbClr val="004281"/>
              </a:buClr>
              <a:buSzPct val="100000"/>
              <a:buFont typeface="Wingdings" pitchFamily="2" charset="2"/>
              <a:buNone/>
              <a:defRPr/>
            </a:pPr>
            <a:r>
              <a:rPr lang="en-US" sz="1200" b="1" dirty="0">
                <a:solidFill>
                  <a:schemeClr val="bg1"/>
                </a:solidFill>
                <a:latin typeface="Arial" pitchFamily="34" charset="0"/>
                <a:cs typeface="Arial" pitchFamily="34" charset="0"/>
                <a:hlinkClick r:id="rId8"/>
              </a:rPr>
              <a:t>www.luxoft-training.ru/training/catalog_directions</a:t>
            </a:r>
            <a:endParaRPr lang="ru-RU" sz="1200" b="1" dirty="0">
              <a:solidFill>
                <a:schemeClr val="bg1"/>
              </a:solidFill>
              <a:latin typeface="Arial" pitchFamily="34" charset="0"/>
              <a:cs typeface="Arial" pitchFamily="34" charset="0"/>
            </a:endParaRPr>
          </a:p>
          <a:p>
            <a:pPr eaLnBrk="1" hangingPunct="1">
              <a:spcAft>
                <a:spcPts val="200"/>
              </a:spcAft>
              <a:buClr>
                <a:srgbClr val="004281"/>
              </a:buClr>
              <a:buSzPct val="100000"/>
              <a:buFont typeface="Wingdings" pitchFamily="2" charset="2"/>
              <a:buNone/>
              <a:defRPr/>
            </a:pPr>
            <a:r>
              <a:rPr lang="ru-RU" sz="1400" b="1" dirty="0">
                <a:solidFill>
                  <a:schemeClr val="bg1"/>
                </a:solidFill>
                <a:latin typeface="Arial" pitchFamily="34" charset="0"/>
                <a:cs typeface="Arial" pitchFamily="34" charset="0"/>
              </a:rPr>
              <a:t>Контакты </a:t>
            </a:r>
          </a:p>
          <a:p>
            <a:pPr eaLnBrk="1" hangingPunct="1">
              <a:spcAft>
                <a:spcPts val="200"/>
              </a:spcAft>
              <a:buClr>
                <a:srgbClr val="004281"/>
              </a:buClr>
              <a:buSzPct val="100000"/>
              <a:buFont typeface="Wingdings" pitchFamily="2" charset="2"/>
              <a:buNone/>
              <a:defRPr/>
            </a:pPr>
            <a:r>
              <a:rPr lang="en-US" sz="1200" b="1" dirty="0">
                <a:solidFill>
                  <a:schemeClr val="bg1"/>
                </a:solidFill>
                <a:latin typeface="Arial" pitchFamily="34" charset="0"/>
                <a:cs typeface="Arial" pitchFamily="34" charset="0"/>
                <a:hlinkClick r:id="rId9"/>
              </a:rPr>
              <a:t>www.luxoft-training.ru/contacts</a:t>
            </a:r>
            <a:endParaRPr lang="ru-RU" sz="1200" b="1" dirty="0">
              <a:solidFill>
                <a:schemeClr val="bg1"/>
              </a:solidFill>
              <a:latin typeface="Arial" pitchFamily="34" charset="0"/>
              <a:cs typeface="Arial" pitchFamily="34" charset="0"/>
            </a:endParaRPr>
          </a:p>
          <a:p>
            <a:pPr eaLnBrk="1" hangingPunct="1">
              <a:buClr>
                <a:srgbClr val="004281"/>
              </a:buClr>
              <a:buSzPct val="100000"/>
              <a:buFont typeface="Wingdings" pitchFamily="2" charset="2"/>
              <a:buNone/>
              <a:defRPr/>
            </a:pPr>
            <a:endParaRPr lang="ru-RU" sz="1400" b="1" dirty="0">
              <a:solidFill>
                <a:schemeClr val="bg1"/>
              </a:solidFill>
              <a:latin typeface="Arial" pitchFamily="34" charset="0"/>
              <a:cs typeface="Arial" pitchFamily="34" charset="0"/>
            </a:endParaRPr>
          </a:p>
        </p:txBody>
      </p:sp>
      <p:pic>
        <p:nvPicPr>
          <p:cNvPr id="13" name="Picture 5"/>
          <p:cNvPicPr>
            <a:picLocks noChangeAspect="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4702175" y="5526088"/>
            <a:ext cx="42227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Content Placeholder 2"/>
          <p:cNvSpPr txBox="1">
            <a:spLocks/>
          </p:cNvSpPr>
          <p:nvPr userDrawn="1"/>
        </p:nvSpPr>
        <p:spPr bwMode="auto">
          <a:xfrm>
            <a:off x="5157788" y="5721350"/>
            <a:ext cx="34766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a:ea typeface="MS PGothic" pitchFamily="34" charset="-128"/>
              </a:defRPr>
            </a:lvl1pPr>
            <a:lvl2pPr marL="742950" indent="-285750" eaLnBrk="0" hangingPunct="0">
              <a:defRPr>
                <a:solidFill>
                  <a:schemeClr val="tx1"/>
                </a:solidFill>
                <a:latin typeface="Myriad Pro"/>
                <a:ea typeface="MS PGothic" pitchFamily="34" charset="-128"/>
              </a:defRPr>
            </a:lvl2pPr>
            <a:lvl3pPr marL="1143000" indent="-228600" eaLnBrk="0" hangingPunct="0">
              <a:defRPr>
                <a:solidFill>
                  <a:schemeClr val="tx1"/>
                </a:solidFill>
                <a:latin typeface="Myriad Pro"/>
                <a:ea typeface="MS PGothic" pitchFamily="34" charset="-128"/>
              </a:defRPr>
            </a:lvl3pPr>
            <a:lvl4pPr marL="1600200" indent="-228600" eaLnBrk="0" hangingPunct="0">
              <a:defRPr>
                <a:solidFill>
                  <a:schemeClr val="tx1"/>
                </a:solidFill>
                <a:latin typeface="Myriad Pro"/>
                <a:ea typeface="MS PGothic" pitchFamily="34" charset="-128"/>
              </a:defRPr>
            </a:lvl4pPr>
            <a:lvl5pPr marL="2057400" indent="-228600" eaLnBrk="0" hangingPunct="0">
              <a:defRPr>
                <a:solidFill>
                  <a:schemeClr val="tx1"/>
                </a:solidFill>
                <a:latin typeface="Myriad Pro"/>
                <a:ea typeface="MS PGothic" pitchFamily="34" charset="-128"/>
              </a:defRPr>
            </a:lvl5pPr>
            <a:lvl6pPr marL="2514600" indent="-228600" eaLnBrk="0" fontAlgn="base" hangingPunct="0">
              <a:spcBef>
                <a:spcPct val="0"/>
              </a:spcBef>
              <a:spcAft>
                <a:spcPct val="0"/>
              </a:spcAft>
              <a:defRPr>
                <a:solidFill>
                  <a:schemeClr val="tx1"/>
                </a:solidFill>
                <a:latin typeface="Myriad Pro"/>
                <a:ea typeface="MS PGothic" pitchFamily="34" charset="-128"/>
              </a:defRPr>
            </a:lvl6pPr>
            <a:lvl7pPr marL="2971800" indent="-228600" eaLnBrk="0" fontAlgn="base" hangingPunct="0">
              <a:spcBef>
                <a:spcPct val="0"/>
              </a:spcBef>
              <a:spcAft>
                <a:spcPct val="0"/>
              </a:spcAft>
              <a:defRPr>
                <a:solidFill>
                  <a:schemeClr val="tx1"/>
                </a:solidFill>
                <a:latin typeface="Myriad Pro"/>
                <a:ea typeface="MS PGothic" pitchFamily="34" charset="-128"/>
              </a:defRPr>
            </a:lvl7pPr>
            <a:lvl8pPr marL="3429000" indent="-228600" eaLnBrk="0" fontAlgn="base" hangingPunct="0">
              <a:spcBef>
                <a:spcPct val="0"/>
              </a:spcBef>
              <a:spcAft>
                <a:spcPct val="0"/>
              </a:spcAft>
              <a:defRPr>
                <a:solidFill>
                  <a:schemeClr val="tx1"/>
                </a:solidFill>
                <a:latin typeface="Myriad Pro"/>
                <a:ea typeface="MS PGothic" pitchFamily="34" charset="-128"/>
              </a:defRPr>
            </a:lvl8pPr>
            <a:lvl9pPr marL="3886200" indent="-228600" eaLnBrk="0" fontAlgn="base" hangingPunct="0">
              <a:spcBef>
                <a:spcPct val="0"/>
              </a:spcBef>
              <a:spcAft>
                <a:spcPct val="0"/>
              </a:spcAft>
              <a:defRPr>
                <a:solidFill>
                  <a:schemeClr val="tx1"/>
                </a:solidFill>
                <a:latin typeface="Myriad Pro"/>
                <a:ea typeface="MS PGothic" pitchFamily="34" charset="-128"/>
              </a:defRPr>
            </a:lvl9pPr>
          </a:lstStyle>
          <a:p>
            <a:pPr eaLnBrk="1" hangingPunct="1">
              <a:spcBef>
                <a:spcPts val="0"/>
              </a:spcBef>
              <a:spcAft>
                <a:spcPts val="0"/>
              </a:spcAft>
              <a:buClr>
                <a:srgbClr val="004281"/>
              </a:buClr>
              <a:buSzPct val="100000"/>
              <a:buFont typeface="Wingdings" pitchFamily="2" charset="2"/>
              <a:buNone/>
              <a:defRPr/>
            </a:pPr>
            <a:r>
              <a:rPr lang="en-US" sz="1200" b="1" dirty="0" smtClean="0">
                <a:solidFill>
                  <a:schemeClr val="accent2">
                    <a:lumMod val="75000"/>
                  </a:schemeClr>
                </a:solidFill>
                <a:latin typeface="Arial" pitchFamily="34" charset="0"/>
                <a:cs typeface="Arial" pitchFamily="34" charset="0"/>
                <a:hlinkClick r:id="rId11"/>
              </a:rPr>
              <a:t>www.facebook.com/TrainingCenterLuxoft</a:t>
            </a:r>
            <a:endParaRPr lang="ru-RU" sz="1200" b="1" dirty="0" smtClean="0">
              <a:solidFill>
                <a:schemeClr val="accent2">
                  <a:lumMod val="75000"/>
                </a:schemeClr>
              </a:solidFill>
              <a:latin typeface="Arial" pitchFamily="34" charset="0"/>
              <a:cs typeface="Arial" pitchFamily="34" charset="0"/>
            </a:endParaRPr>
          </a:p>
          <a:p>
            <a:pPr eaLnBrk="1" hangingPunct="1">
              <a:spcBef>
                <a:spcPts val="0"/>
              </a:spcBef>
              <a:spcAft>
                <a:spcPts val="0"/>
              </a:spcAft>
              <a:buClr>
                <a:srgbClr val="004281"/>
              </a:buClr>
              <a:buSzPct val="100000"/>
              <a:buFont typeface="Wingdings" pitchFamily="2" charset="2"/>
              <a:buNone/>
              <a:defRPr/>
            </a:pPr>
            <a:endParaRPr lang="ru-RU" sz="1200" b="1" dirty="0" smtClean="0">
              <a:solidFill>
                <a:schemeClr val="accent2">
                  <a:lumMod val="75000"/>
                </a:schemeClr>
              </a:solidFill>
              <a:latin typeface="Arial" pitchFamily="34" charset="0"/>
              <a:cs typeface="Arial" pitchFamily="34" charset="0"/>
            </a:endParaRPr>
          </a:p>
        </p:txBody>
      </p:sp>
      <p:pic>
        <p:nvPicPr>
          <p:cNvPr id="15" name="Picture 2"/>
          <p:cNvPicPr>
            <a:picLocks noChangeAspect="1" noChangeArrowheads="1"/>
          </p:cNvPicPr>
          <p:nvPr userDrawn="1"/>
        </p:nvPicPr>
        <p:blipFill>
          <a:blip r:embed="rId12" cstate="print">
            <a:extLst>
              <a:ext uri="{28A0092B-C50C-407E-A947-70E740481C1C}">
                <a14:useLocalDpi xmlns:a14="http://schemas.microsoft.com/office/drawing/2010/main" val="0"/>
              </a:ext>
            </a:extLst>
          </a:blip>
          <a:stretch>
            <a:fillRect/>
          </a:stretch>
        </p:blipFill>
        <p:spPr bwMode="auto">
          <a:xfrm>
            <a:off x="3325858" y="1445788"/>
            <a:ext cx="2011732" cy="881881"/>
          </a:xfrm>
          <a:prstGeom prst="rect">
            <a:avLst/>
          </a:prstGeom>
          <a:noFill/>
          <a:ln w="19050" cap="rnd">
            <a:gradFill>
              <a:gsLst>
                <a:gs pos="0">
                  <a:schemeClr val="accent1"/>
                </a:gs>
                <a:gs pos="73000">
                  <a:schemeClr val="accent1">
                    <a:tint val="44500"/>
                    <a:satMod val="160000"/>
                  </a:schemeClr>
                </a:gs>
                <a:gs pos="100000">
                  <a:schemeClr val="accent1">
                    <a:tint val="23500"/>
                    <a:satMod val="160000"/>
                  </a:schemeClr>
                </a:gs>
              </a:gsLst>
              <a:lin ang="7200000" scaled="0"/>
            </a:gra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cxnSp>
        <p:nvCxnSpPr>
          <p:cNvPr id="16" name="Straight Connector 34"/>
          <p:cNvCxnSpPr/>
          <p:nvPr userDrawn="1"/>
        </p:nvCxnSpPr>
        <p:spPr>
          <a:xfrm>
            <a:off x="3325858" y="1445788"/>
            <a:ext cx="996388" cy="1410057"/>
          </a:xfrm>
          <a:prstGeom prst="line">
            <a:avLst/>
          </a:prstGeom>
          <a:ln w="15875">
            <a:gradFill>
              <a:gsLst>
                <a:gs pos="0">
                  <a:schemeClr val="accent2"/>
                </a:gs>
                <a:gs pos="50000">
                  <a:schemeClr val="accent3"/>
                </a:gs>
                <a:gs pos="100000">
                  <a:schemeClr val="accent1">
                    <a:tint val="23500"/>
                    <a:satMod val="160000"/>
                  </a:schemeClr>
                </a:gs>
              </a:gsLst>
              <a:lin ang="5400000" scaled="0"/>
            </a:gradFill>
          </a:ln>
        </p:spPr>
        <p:style>
          <a:lnRef idx="1">
            <a:schemeClr val="accent1"/>
          </a:lnRef>
          <a:fillRef idx="0">
            <a:schemeClr val="accent1"/>
          </a:fillRef>
          <a:effectRef idx="0">
            <a:schemeClr val="accent1"/>
          </a:effectRef>
          <a:fontRef idx="minor">
            <a:schemeClr val="tx1"/>
          </a:fontRef>
        </p:style>
      </p:cxnSp>
      <p:sp>
        <p:nvSpPr>
          <p:cNvPr id="17" name="Rectangle 39"/>
          <p:cNvSpPr>
            <a:spLocks noChangeArrowheads="1"/>
          </p:cNvSpPr>
          <p:nvPr userDrawn="1"/>
        </p:nvSpPr>
        <p:spPr bwMode="auto">
          <a:xfrm>
            <a:off x="484216" y="2254250"/>
            <a:ext cx="3038793" cy="400110"/>
          </a:xfrm>
          <a:prstGeom prst="rect">
            <a:avLst/>
          </a:prstGeom>
          <a:noFill/>
          <a:ln>
            <a:noFill/>
          </a:ln>
          <a:effectLst>
            <a:glow rad="63500">
              <a:schemeClr val="tx2">
                <a:lumMod val="20000"/>
                <a:lumOff val="80000"/>
                <a:alpha val="40000"/>
              </a:schemeClr>
            </a:glo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defRPr/>
            </a:pPr>
            <a:r>
              <a:rPr lang="ru-RU" sz="2000" b="1" dirty="0">
                <a:solidFill>
                  <a:schemeClr val="bg1"/>
                </a:solidFill>
                <a:effectLst>
                  <a:glow rad="50800">
                    <a:srgbClr val="002060">
                      <a:alpha val="74000"/>
                    </a:srgbClr>
                  </a:glow>
                </a:effectLst>
                <a:latin typeface="Arial" pitchFamily="34" charset="0"/>
                <a:cs typeface="Arial" pitchFamily="34" charset="0"/>
              </a:rPr>
              <a:t>Внутренние ресурсы</a:t>
            </a:r>
          </a:p>
        </p:txBody>
      </p:sp>
      <p:sp>
        <p:nvSpPr>
          <p:cNvPr id="18" name="Content Placeholder 2"/>
          <p:cNvSpPr txBox="1">
            <a:spLocks/>
          </p:cNvSpPr>
          <p:nvPr userDrawn="1"/>
        </p:nvSpPr>
        <p:spPr bwMode="auto">
          <a:xfrm>
            <a:off x="736544" y="2720796"/>
            <a:ext cx="16383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algn="r" eaLnBrk="1" hangingPunct="1">
              <a:spcAft>
                <a:spcPts val="200"/>
              </a:spcAft>
              <a:buClr>
                <a:srgbClr val="004281"/>
              </a:buClr>
              <a:buSzPct val="100000"/>
              <a:buFont typeface="Wingdings" pitchFamily="2" charset="2"/>
              <a:buNone/>
              <a:defRPr/>
            </a:pPr>
            <a:r>
              <a:rPr lang="ru-RU" sz="1600" dirty="0">
                <a:solidFill>
                  <a:schemeClr val="bg1"/>
                </a:solidFill>
                <a:latin typeface="Arial" pitchFamily="34" charset="0"/>
                <a:cs typeface="Arial" pitchFamily="34" charset="0"/>
              </a:rPr>
              <a:t>Расписание, курсы, тренеры</a:t>
            </a:r>
          </a:p>
        </p:txBody>
      </p:sp>
      <p:sp>
        <p:nvSpPr>
          <p:cNvPr id="19" name="Content Placeholder 2"/>
          <p:cNvSpPr txBox="1">
            <a:spLocks/>
          </p:cNvSpPr>
          <p:nvPr userDrawn="1"/>
        </p:nvSpPr>
        <p:spPr bwMode="auto">
          <a:xfrm>
            <a:off x="462333" y="3538538"/>
            <a:ext cx="1971069" cy="856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algn="r" eaLnBrk="1" hangingPunct="1">
              <a:spcAft>
                <a:spcPts val="200"/>
              </a:spcAft>
              <a:buClr>
                <a:srgbClr val="004281"/>
              </a:buClr>
              <a:buSzPct val="100000"/>
              <a:buFont typeface="Wingdings" pitchFamily="2" charset="2"/>
              <a:buNone/>
              <a:defRPr/>
            </a:pPr>
            <a:r>
              <a:rPr lang="ru-RU" sz="1600" dirty="0">
                <a:solidFill>
                  <a:schemeClr val="bg1"/>
                </a:solidFill>
                <a:latin typeface="Arial" pitchFamily="34" charset="0"/>
                <a:cs typeface="Arial" pitchFamily="34" charset="0"/>
              </a:rPr>
              <a:t>Условия обучения, </a:t>
            </a:r>
            <a:r>
              <a:rPr lang="ru-RU" sz="1600" dirty="0" smtClean="0">
                <a:solidFill>
                  <a:schemeClr val="bg1"/>
                </a:solidFill>
                <a:latin typeface="Arial" pitchFamily="34" charset="0"/>
                <a:cs typeface="Arial" pitchFamily="34" charset="0"/>
              </a:rPr>
              <a:t>логистика,</a:t>
            </a:r>
            <a:endParaRPr lang="en-US" sz="1600" dirty="0" smtClean="0">
              <a:solidFill>
                <a:schemeClr val="bg1"/>
              </a:solidFill>
              <a:latin typeface="Arial" pitchFamily="34" charset="0"/>
              <a:cs typeface="Arial" pitchFamily="34" charset="0"/>
            </a:endParaRPr>
          </a:p>
          <a:p>
            <a:pPr algn="r" eaLnBrk="1" hangingPunct="1">
              <a:spcAft>
                <a:spcPts val="200"/>
              </a:spcAft>
              <a:buClr>
                <a:srgbClr val="004281"/>
              </a:buClr>
              <a:buSzPct val="100000"/>
              <a:buFont typeface="Wingdings" pitchFamily="2" charset="2"/>
              <a:buNone/>
              <a:defRPr/>
            </a:pPr>
            <a:r>
              <a:rPr lang="ru-RU" sz="1600" dirty="0" smtClean="0">
                <a:solidFill>
                  <a:schemeClr val="bg1"/>
                </a:solidFill>
                <a:latin typeface="Arial" pitchFamily="34" charset="0"/>
                <a:cs typeface="Arial" pitchFamily="34" charset="0"/>
              </a:rPr>
              <a:t>контакты</a:t>
            </a:r>
            <a:endParaRPr lang="ru-RU" sz="1600" dirty="0">
              <a:solidFill>
                <a:schemeClr val="bg1"/>
              </a:solidFill>
              <a:latin typeface="Arial" pitchFamily="34" charset="0"/>
              <a:cs typeface="Arial" pitchFamily="34" charset="0"/>
            </a:endParaRPr>
          </a:p>
        </p:txBody>
      </p:sp>
      <p:sp>
        <p:nvSpPr>
          <p:cNvPr id="20" name="Rectangle 35"/>
          <p:cNvSpPr>
            <a:spLocks noChangeArrowheads="1"/>
          </p:cNvSpPr>
          <p:nvPr userDrawn="1"/>
        </p:nvSpPr>
        <p:spPr bwMode="auto">
          <a:xfrm>
            <a:off x="2339170" y="3754975"/>
            <a:ext cx="1420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eaLnBrk="1" hangingPunct="1">
              <a:defRPr/>
            </a:pPr>
            <a:r>
              <a:rPr lang="en-US" altLang="ru-RU" b="1" dirty="0" err="1" smtClean="0">
                <a:solidFill>
                  <a:srgbClr val="000000"/>
                </a:solidFill>
                <a:latin typeface="Arial" pitchFamily="34" charset="0"/>
                <a:cs typeface="Arial" pitchFamily="34" charset="0"/>
                <a:hlinkClick r:id="rId3"/>
              </a:rPr>
              <a:t>Luxtown</a:t>
            </a:r>
            <a:endParaRPr lang="ru-RU" altLang="ru-RU" b="1" dirty="0" smtClean="0">
              <a:solidFill>
                <a:srgbClr val="000000"/>
              </a:solidFill>
              <a:latin typeface="Arial" pitchFamily="34" charset="0"/>
              <a:cs typeface="Arial" pitchFamily="34" charset="0"/>
            </a:endParaRPr>
          </a:p>
        </p:txBody>
      </p:sp>
      <p:pic>
        <p:nvPicPr>
          <p:cNvPr id="21" name="Picture 2"/>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5354638" y="1360488"/>
            <a:ext cx="1057275"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2" name="Straight Connector 29"/>
          <p:cNvCxnSpPr/>
          <p:nvPr userDrawn="1"/>
        </p:nvCxnSpPr>
        <p:spPr>
          <a:xfrm>
            <a:off x="3319508" y="2346719"/>
            <a:ext cx="996388" cy="3958967"/>
          </a:xfrm>
          <a:prstGeom prst="line">
            <a:avLst/>
          </a:prstGeom>
          <a:ln w="15875">
            <a:gradFill>
              <a:gsLst>
                <a:gs pos="0">
                  <a:schemeClr val="accent2"/>
                </a:gs>
                <a:gs pos="50000">
                  <a:schemeClr val="accent3"/>
                </a:gs>
                <a:gs pos="100000">
                  <a:schemeClr val="accent1">
                    <a:tint val="23500"/>
                    <a:satMod val="160000"/>
                  </a:schemeClr>
                </a:gs>
              </a:gsLst>
              <a:lin ang="54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586962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formation (eng)">
    <p:spTree>
      <p:nvGrpSpPr>
        <p:cNvPr id="1" name=""/>
        <p:cNvGrpSpPr/>
        <p:nvPr/>
      </p:nvGrpSpPr>
      <p:grpSpPr>
        <a:xfrm>
          <a:off x="0" y="0"/>
          <a:ext cx="0" cy="0"/>
          <a:chOff x="0" y="0"/>
          <a:chExt cx="0" cy="0"/>
        </a:xfrm>
      </p:grpSpPr>
      <p:sp>
        <p:nvSpPr>
          <p:cNvPr id="4" name="Tytuł 1"/>
          <p:cNvSpPr>
            <a:spLocks noGrp="1"/>
          </p:cNvSpPr>
          <p:nvPr>
            <p:ph type="title" hasCustomPrompt="1"/>
          </p:nvPr>
        </p:nvSpPr>
        <p:spPr>
          <a:xfrm>
            <a:off x="113016" y="365126"/>
            <a:ext cx="8948791" cy="502622"/>
          </a:xfrm>
        </p:spPr>
        <p:txBody>
          <a:bodyPr/>
          <a:lstStyle>
            <a:lvl1pPr marL="0" marR="0" indent="0" algn="l" defTabSz="914377" rtl="0" eaLnBrk="1" fontAlgn="auto" latinLnBrk="0" hangingPunct="1">
              <a:lnSpc>
                <a:spcPct val="100000"/>
              </a:lnSpc>
              <a:spcBef>
                <a:spcPts val="600"/>
              </a:spcBef>
              <a:spcAft>
                <a:spcPts val="600"/>
              </a:spcAft>
              <a:buClrTx/>
              <a:buSzTx/>
              <a:buFontTx/>
              <a:buNone/>
              <a:tabLst/>
              <a:defRPr>
                <a:latin typeface="+mn-lt"/>
              </a:defRPr>
            </a:lvl1pPr>
          </a:lstStyle>
          <a:p>
            <a:pPr>
              <a:defRPr/>
            </a:pPr>
            <a:r>
              <a:rPr lang="en-US" dirty="0" smtClean="0">
                <a:latin typeface="Arial" pitchFamily="34" charset="0"/>
              </a:rPr>
              <a:t>LUXOFT TRAINING INFORMATION RESOURCES</a:t>
            </a:r>
            <a:endParaRPr lang="en-US" dirty="0"/>
          </a:p>
        </p:txBody>
      </p:sp>
      <p:cxnSp>
        <p:nvCxnSpPr>
          <p:cNvPr id="6" name="Straight Connector 12"/>
          <p:cNvCxnSpPr/>
          <p:nvPr userDrawn="1"/>
        </p:nvCxnSpPr>
        <p:spPr>
          <a:xfrm>
            <a:off x="5337590" y="1445788"/>
            <a:ext cx="3414298" cy="1410057"/>
          </a:xfrm>
          <a:prstGeom prst="line">
            <a:avLst/>
          </a:prstGeom>
          <a:ln w="15875">
            <a:gradFill>
              <a:gsLst>
                <a:gs pos="0">
                  <a:schemeClr val="accent2"/>
                </a:gs>
                <a:gs pos="50000">
                  <a:schemeClr val="accent3"/>
                </a:gs>
                <a:gs pos="100000">
                  <a:schemeClr val="accent1">
                    <a:tint val="23500"/>
                    <a:satMod val="160000"/>
                  </a:schemeClr>
                </a:gs>
              </a:gsLst>
              <a:lin ang="5400000" scaled="0"/>
            </a:gra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361950" y="1360488"/>
            <a:ext cx="3405188" cy="3470275"/>
          </a:xfrm>
          <a:prstGeom prst="ellipse">
            <a:avLst/>
          </a:prstGeom>
          <a:gradFill>
            <a:gsLst>
              <a:gs pos="0">
                <a:schemeClr val="tx2"/>
              </a:gs>
              <a:gs pos="64000">
                <a:schemeClr val="tx2">
                  <a:lumMod val="60000"/>
                  <a:lumOff val="40000"/>
                </a:schemeClr>
              </a:gs>
              <a:gs pos="100000">
                <a:schemeClr val="accent1">
                  <a:tint val="23500"/>
                  <a:satMod val="160000"/>
                </a:schemeClr>
              </a:gs>
            </a:gsLst>
            <a:lin ang="2400000" scaled="0"/>
          </a:gradFill>
          <a:ln/>
        </p:spPr>
        <p:style>
          <a:lnRef idx="3">
            <a:schemeClr val="lt1"/>
          </a:lnRef>
          <a:fillRef idx="1">
            <a:schemeClr val="accent2"/>
          </a:fillRef>
          <a:effectRef idx="1">
            <a:schemeClr val="accent2"/>
          </a:effectRef>
          <a:fontRef idx="minor">
            <a:schemeClr val="lt1"/>
          </a:fontRef>
        </p:style>
        <p:txBody>
          <a:bodyPr anchor="ctr"/>
          <a:lstStyle/>
          <a:p>
            <a:pPr algn="ctr">
              <a:defRPr/>
            </a:pPr>
            <a:endParaRPr lang="ru-RU" dirty="0">
              <a:solidFill>
                <a:srgbClr val="000000"/>
              </a:solidFill>
              <a:latin typeface="Arial" pitchFamily="34" charset="0"/>
              <a:ea typeface="MS PGothic" pitchFamily="34" charset="-128"/>
              <a:cs typeface="Arial" pitchFamily="34" charset="0"/>
            </a:endParaRPr>
          </a:p>
        </p:txBody>
      </p:sp>
      <p:sp>
        <p:nvSpPr>
          <p:cNvPr id="8" name="Rectangle 35"/>
          <p:cNvSpPr>
            <a:spLocks noChangeArrowheads="1"/>
          </p:cNvSpPr>
          <p:nvPr userDrawn="1"/>
        </p:nvSpPr>
        <p:spPr bwMode="auto">
          <a:xfrm>
            <a:off x="2233165" y="2637554"/>
            <a:ext cx="142081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eaLnBrk="1" hangingPunct="1">
              <a:defRPr/>
            </a:pPr>
            <a:r>
              <a:rPr lang="en-US" altLang="ru-RU" sz="1600" b="1" dirty="0" err="1" smtClean="0">
                <a:solidFill>
                  <a:srgbClr val="000000"/>
                </a:solidFill>
                <a:latin typeface="+mn-lt"/>
                <a:cs typeface="Arial" pitchFamily="34" charset="0"/>
                <a:hlinkClick r:id="rId2"/>
              </a:rPr>
              <a:t>IntHR</a:t>
            </a:r>
            <a:endParaRPr lang="ru-RU" altLang="ru-RU" sz="1600" b="1" dirty="0" smtClean="0">
              <a:solidFill>
                <a:srgbClr val="000000"/>
              </a:solidFill>
              <a:latin typeface="+mn-lt"/>
              <a:cs typeface="Arial" pitchFamily="34" charset="0"/>
            </a:endParaRPr>
          </a:p>
          <a:p>
            <a:pPr eaLnBrk="1" hangingPunct="1">
              <a:defRPr/>
            </a:pPr>
            <a:r>
              <a:rPr lang="en-US" altLang="ru-RU" sz="1600" b="1" dirty="0" err="1" smtClean="0">
                <a:solidFill>
                  <a:srgbClr val="000000"/>
                </a:solidFill>
                <a:latin typeface="+mn-lt"/>
                <a:cs typeface="Arial" pitchFamily="34" charset="0"/>
                <a:hlinkClick r:id="rId3"/>
              </a:rPr>
              <a:t>Luxtown</a:t>
            </a:r>
            <a:endParaRPr lang="ru-RU" altLang="ru-RU" sz="1600" b="1" dirty="0" smtClean="0">
              <a:solidFill>
                <a:srgbClr val="000000"/>
              </a:solidFill>
              <a:latin typeface="+mn-lt"/>
              <a:cs typeface="Arial" pitchFamily="34" charset="0"/>
            </a:endParaRPr>
          </a:p>
        </p:txBody>
      </p:sp>
      <p:sp>
        <p:nvSpPr>
          <p:cNvPr id="9" name="Rectangle 39"/>
          <p:cNvSpPr>
            <a:spLocks noChangeArrowheads="1"/>
          </p:cNvSpPr>
          <p:nvPr userDrawn="1"/>
        </p:nvSpPr>
        <p:spPr bwMode="auto">
          <a:xfrm>
            <a:off x="3217863" y="990600"/>
            <a:ext cx="27352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en-US" sz="2000" b="1" dirty="0" smtClean="0">
                <a:ln w="3175">
                  <a:solidFill>
                    <a:schemeClr val="accent2">
                      <a:lumMod val="50000"/>
                    </a:schemeClr>
                  </a:solidFill>
                </a:ln>
                <a:solidFill>
                  <a:schemeClr val="bg1"/>
                </a:solidFill>
                <a:effectLst>
                  <a:glow rad="38100">
                    <a:schemeClr val="accent1">
                      <a:satMod val="175000"/>
                      <a:alpha val="41000"/>
                    </a:schemeClr>
                  </a:glow>
                </a:effectLst>
                <a:latin typeface="+mn-lt"/>
                <a:cs typeface="Arial" pitchFamily="34" charset="0"/>
              </a:rPr>
              <a:t>External resources</a:t>
            </a:r>
            <a:endParaRPr lang="ru-RU" sz="2000" b="1" dirty="0">
              <a:ln w="3175">
                <a:solidFill>
                  <a:schemeClr val="accent2">
                    <a:lumMod val="50000"/>
                  </a:schemeClr>
                </a:solidFill>
              </a:ln>
              <a:solidFill>
                <a:schemeClr val="bg1"/>
              </a:solidFill>
              <a:effectLst>
                <a:glow rad="38100">
                  <a:schemeClr val="accent1">
                    <a:satMod val="175000"/>
                    <a:alpha val="41000"/>
                  </a:schemeClr>
                </a:glow>
              </a:effectLst>
              <a:latin typeface="+mn-lt"/>
              <a:ea typeface="ＭＳ Ｐゴシック" pitchFamily="34" charset="-128"/>
              <a:cs typeface="Arial" pitchFamily="34" charset="0"/>
            </a:endParaRPr>
          </a:p>
        </p:txBody>
      </p:sp>
      <p:pic>
        <p:nvPicPr>
          <p:cNvPr id="10" name="Picture 11" descr="C:\Documents and Settings\Administrator\Pulpit\logo pomaranczowe tlo.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382713" y="1638300"/>
            <a:ext cx="1393825"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4"/>
          <p:cNvPicPr>
            <a:picLocks noChangeAspect="1"/>
          </p:cNvPicPr>
          <p:nvPr userDrawn="1"/>
        </p:nvPicPr>
        <p:blipFill rotWithShape="1">
          <a:blip r:embed="rId5"/>
          <a:srcRect r="34164" b="14814"/>
          <a:stretch/>
        </p:blipFill>
        <p:spPr bwMode="auto">
          <a:xfrm>
            <a:off x="4322763" y="2870200"/>
            <a:ext cx="4429125" cy="3416300"/>
          </a:xfrm>
          <a:prstGeom prst="rect">
            <a:avLst/>
          </a:prstGeom>
          <a:ln>
            <a:noFill/>
          </a:ln>
          <a:effectLst>
            <a:outerShdw blurRad="190500" algn="tl" rotWithShape="0">
              <a:srgbClr val="000000">
                <a:alpha val="70000"/>
              </a:srgbClr>
            </a:outerShdw>
          </a:effectLst>
        </p:spPr>
      </p:pic>
      <p:sp>
        <p:nvSpPr>
          <p:cNvPr id="12" name="Content Placeholder 2"/>
          <p:cNvSpPr txBox="1">
            <a:spLocks/>
          </p:cNvSpPr>
          <p:nvPr userDrawn="1"/>
        </p:nvSpPr>
        <p:spPr bwMode="auto">
          <a:xfrm>
            <a:off x="4597400" y="3603625"/>
            <a:ext cx="3803650" cy="211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eaLnBrk="1" hangingPunct="1">
              <a:spcAft>
                <a:spcPts val="200"/>
              </a:spcAft>
              <a:buClr>
                <a:srgbClr val="004281"/>
              </a:buClr>
              <a:buSzPct val="100000"/>
              <a:buFont typeface="Wingdings" pitchFamily="2" charset="2"/>
              <a:buNone/>
              <a:defRPr/>
            </a:pPr>
            <a:r>
              <a:rPr lang="en-US" sz="1400" b="1" dirty="0" smtClean="0">
                <a:solidFill>
                  <a:schemeClr val="bg1"/>
                </a:solidFill>
                <a:latin typeface="+mn-lt"/>
                <a:cs typeface="Arial" pitchFamily="34" charset="0"/>
              </a:rPr>
              <a:t>Information about Luxoft</a:t>
            </a:r>
            <a:r>
              <a:rPr lang="en-US" sz="1400" b="1" baseline="0" dirty="0" smtClean="0">
                <a:solidFill>
                  <a:schemeClr val="bg1"/>
                </a:solidFill>
                <a:latin typeface="+mn-lt"/>
                <a:cs typeface="Arial" pitchFamily="34" charset="0"/>
              </a:rPr>
              <a:t> Training</a:t>
            </a:r>
            <a:endParaRPr lang="ru-RU" sz="1400" b="1" dirty="0">
              <a:solidFill>
                <a:schemeClr val="bg1"/>
              </a:solidFill>
              <a:latin typeface="+mn-lt"/>
              <a:cs typeface="Arial" pitchFamily="34" charset="0"/>
            </a:endParaRPr>
          </a:p>
          <a:p>
            <a:pPr eaLnBrk="1" hangingPunct="1">
              <a:spcAft>
                <a:spcPts val="200"/>
              </a:spcAft>
              <a:buClr>
                <a:srgbClr val="004281"/>
              </a:buClr>
              <a:buSzPct val="100000"/>
              <a:defRPr/>
            </a:pPr>
            <a:r>
              <a:rPr lang="en-US" sz="1200" b="1" dirty="0">
                <a:solidFill>
                  <a:schemeClr val="bg1"/>
                </a:solidFill>
                <a:latin typeface="+mn-lt"/>
                <a:cs typeface="Arial" pitchFamily="34" charset="0"/>
                <a:hlinkClick r:id="rId6"/>
              </a:rPr>
              <a:t>www.luxoft-training.ru/about</a:t>
            </a:r>
            <a:endParaRPr lang="ru-RU" sz="1200" b="1" dirty="0">
              <a:solidFill>
                <a:schemeClr val="bg1"/>
              </a:solidFill>
              <a:latin typeface="+mn-lt"/>
              <a:cs typeface="Arial" pitchFamily="34" charset="0"/>
            </a:endParaRPr>
          </a:p>
          <a:p>
            <a:pPr eaLnBrk="1" hangingPunct="1">
              <a:spcAft>
                <a:spcPts val="200"/>
              </a:spcAft>
              <a:buClr>
                <a:srgbClr val="004281"/>
              </a:buClr>
              <a:buSzPct val="100000"/>
              <a:buFont typeface="Wingdings" pitchFamily="2" charset="2"/>
              <a:buNone/>
              <a:defRPr/>
            </a:pPr>
            <a:r>
              <a:rPr lang="en-US" sz="1400" b="1" dirty="0" err="1" smtClean="0">
                <a:solidFill>
                  <a:schemeClr val="bg1"/>
                </a:solidFill>
                <a:latin typeface="+mn-lt"/>
                <a:cs typeface="Arial" pitchFamily="34" charset="0"/>
              </a:rPr>
              <a:t>Shedule</a:t>
            </a:r>
            <a:endParaRPr lang="ru-RU" sz="1400" b="1" dirty="0">
              <a:solidFill>
                <a:schemeClr val="bg1"/>
              </a:solidFill>
              <a:latin typeface="+mn-lt"/>
              <a:cs typeface="Arial" pitchFamily="34" charset="0"/>
            </a:endParaRPr>
          </a:p>
          <a:p>
            <a:pPr eaLnBrk="1" hangingPunct="1">
              <a:spcAft>
                <a:spcPts val="200"/>
              </a:spcAft>
              <a:buClr>
                <a:srgbClr val="004281"/>
              </a:buClr>
              <a:buSzPct val="100000"/>
              <a:buFont typeface="Wingdings" pitchFamily="2" charset="2"/>
              <a:buNone/>
              <a:defRPr/>
            </a:pPr>
            <a:r>
              <a:rPr lang="en-US" sz="1200" b="1" dirty="0">
                <a:solidFill>
                  <a:srgbClr val="1F5282"/>
                </a:solidFill>
                <a:latin typeface="+mn-lt"/>
                <a:cs typeface="Arial" pitchFamily="34" charset="0"/>
                <a:hlinkClick r:id="rId7"/>
              </a:rPr>
              <a:t>www.luxoft-training.ru/timetable</a:t>
            </a:r>
            <a:endParaRPr lang="ru-RU" sz="1200" b="1" dirty="0">
              <a:solidFill>
                <a:srgbClr val="1F5282"/>
              </a:solidFill>
              <a:latin typeface="+mn-lt"/>
              <a:cs typeface="Arial" pitchFamily="34" charset="0"/>
            </a:endParaRPr>
          </a:p>
          <a:p>
            <a:pPr eaLnBrk="1" hangingPunct="1">
              <a:spcAft>
                <a:spcPts val="200"/>
              </a:spcAft>
              <a:buClr>
                <a:srgbClr val="004281"/>
              </a:buClr>
              <a:buSzPct val="100000"/>
              <a:buFont typeface="Wingdings" pitchFamily="2" charset="2"/>
              <a:buNone/>
              <a:defRPr/>
            </a:pPr>
            <a:r>
              <a:rPr lang="en-US" sz="1400" b="1" dirty="0" smtClean="0">
                <a:solidFill>
                  <a:schemeClr val="bg1"/>
                </a:solidFill>
                <a:latin typeface="+mn-lt"/>
                <a:cs typeface="Arial" pitchFamily="34" charset="0"/>
              </a:rPr>
              <a:t>Courses</a:t>
            </a:r>
            <a:r>
              <a:rPr lang="en-US" sz="1400" b="1" baseline="0" dirty="0" smtClean="0">
                <a:solidFill>
                  <a:schemeClr val="bg1"/>
                </a:solidFill>
                <a:latin typeface="+mn-lt"/>
                <a:cs typeface="Arial" pitchFamily="34" charset="0"/>
              </a:rPr>
              <a:t> catalogue</a:t>
            </a:r>
            <a:endParaRPr lang="ru-RU" sz="1400" b="1" dirty="0">
              <a:solidFill>
                <a:schemeClr val="bg1"/>
              </a:solidFill>
              <a:latin typeface="+mn-lt"/>
              <a:cs typeface="Arial" pitchFamily="34" charset="0"/>
            </a:endParaRPr>
          </a:p>
          <a:p>
            <a:pPr eaLnBrk="1" hangingPunct="1">
              <a:spcAft>
                <a:spcPts val="200"/>
              </a:spcAft>
              <a:buClr>
                <a:srgbClr val="004281"/>
              </a:buClr>
              <a:buSzPct val="100000"/>
              <a:buFont typeface="Wingdings" pitchFamily="2" charset="2"/>
              <a:buNone/>
              <a:defRPr/>
            </a:pPr>
            <a:r>
              <a:rPr lang="en-US" sz="1200" b="1" dirty="0">
                <a:solidFill>
                  <a:schemeClr val="bg1"/>
                </a:solidFill>
                <a:latin typeface="+mn-lt"/>
                <a:cs typeface="Arial" pitchFamily="34" charset="0"/>
                <a:hlinkClick r:id="rId8"/>
              </a:rPr>
              <a:t>www.luxoft-training.ru/training/catalog_directions</a:t>
            </a:r>
            <a:endParaRPr lang="ru-RU" sz="1200" b="1" dirty="0">
              <a:solidFill>
                <a:schemeClr val="bg1"/>
              </a:solidFill>
              <a:latin typeface="+mn-lt"/>
              <a:cs typeface="Arial" pitchFamily="34" charset="0"/>
            </a:endParaRPr>
          </a:p>
          <a:p>
            <a:pPr eaLnBrk="1" hangingPunct="1">
              <a:spcAft>
                <a:spcPts val="200"/>
              </a:spcAft>
              <a:buClr>
                <a:srgbClr val="004281"/>
              </a:buClr>
              <a:buSzPct val="100000"/>
              <a:buFont typeface="Wingdings" pitchFamily="2" charset="2"/>
              <a:buNone/>
              <a:defRPr/>
            </a:pPr>
            <a:r>
              <a:rPr lang="en-US" sz="1400" b="1" dirty="0" smtClean="0">
                <a:solidFill>
                  <a:schemeClr val="bg1"/>
                </a:solidFill>
                <a:latin typeface="+mn-lt"/>
                <a:cs typeface="Arial" pitchFamily="34" charset="0"/>
              </a:rPr>
              <a:t>Contacts</a:t>
            </a:r>
            <a:endParaRPr lang="ru-RU" sz="1400" b="1" dirty="0">
              <a:solidFill>
                <a:schemeClr val="bg1"/>
              </a:solidFill>
              <a:latin typeface="+mn-lt"/>
              <a:cs typeface="Arial" pitchFamily="34" charset="0"/>
            </a:endParaRPr>
          </a:p>
          <a:p>
            <a:pPr eaLnBrk="1" hangingPunct="1">
              <a:spcAft>
                <a:spcPts val="200"/>
              </a:spcAft>
              <a:buClr>
                <a:srgbClr val="004281"/>
              </a:buClr>
              <a:buSzPct val="100000"/>
              <a:buFont typeface="Wingdings" pitchFamily="2" charset="2"/>
              <a:buNone/>
              <a:defRPr/>
            </a:pPr>
            <a:r>
              <a:rPr lang="en-US" sz="1200" b="1" dirty="0">
                <a:solidFill>
                  <a:schemeClr val="bg1"/>
                </a:solidFill>
                <a:latin typeface="+mn-lt"/>
                <a:cs typeface="Arial" pitchFamily="34" charset="0"/>
                <a:hlinkClick r:id="rId9"/>
              </a:rPr>
              <a:t>www.luxoft-training.ru/contacts</a:t>
            </a:r>
            <a:endParaRPr lang="ru-RU" sz="1200" b="1" dirty="0">
              <a:solidFill>
                <a:schemeClr val="bg1"/>
              </a:solidFill>
              <a:latin typeface="+mn-lt"/>
              <a:cs typeface="Arial" pitchFamily="34" charset="0"/>
            </a:endParaRPr>
          </a:p>
          <a:p>
            <a:pPr eaLnBrk="1" hangingPunct="1">
              <a:buClr>
                <a:srgbClr val="004281"/>
              </a:buClr>
              <a:buSzPct val="100000"/>
              <a:buFont typeface="Wingdings" pitchFamily="2" charset="2"/>
              <a:buNone/>
              <a:defRPr/>
            </a:pPr>
            <a:endParaRPr lang="ru-RU" sz="1400" b="1" dirty="0">
              <a:solidFill>
                <a:schemeClr val="bg1"/>
              </a:solidFill>
              <a:latin typeface="+mn-lt"/>
              <a:cs typeface="Arial" pitchFamily="34" charset="0"/>
            </a:endParaRPr>
          </a:p>
        </p:txBody>
      </p:sp>
      <p:pic>
        <p:nvPicPr>
          <p:cNvPr id="13" name="Picture 5"/>
          <p:cNvPicPr>
            <a:picLocks noChangeAspect="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4493302" y="5757863"/>
            <a:ext cx="42227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Content Placeholder 2"/>
          <p:cNvSpPr txBox="1">
            <a:spLocks/>
          </p:cNvSpPr>
          <p:nvPr userDrawn="1"/>
        </p:nvSpPr>
        <p:spPr bwMode="auto">
          <a:xfrm>
            <a:off x="4924425" y="5772472"/>
            <a:ext cx="34766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a:ea typeface="MS PGothic" pitchFamily="34" charset="-128"/>
              </a:defRPr>
            </a:lvl1pPr>
            <a:lvl2pPr marL="742950" indent="-285750" eaLnBrk="0" hangingPunct="0">
              <a:defRPr>
                <a:solidFill>
                  <a:schemeClr val="tx1"/>
                </a:solidFill>
                <a:latin typeface="Myriad Pro"/>
                <a:ea typeface="MS PGothic" pitchFamily="34" charset="-128"/>
              </a:defRPr>
            </a:lvl2pPr>
            <a:lvl3pPr marL="1143000" indent="-228600" eaLnBrk="0" hangingPunct="0">
              <a:defRPr>
                <a:solidFill>
                  <a:schemeClr val="tx1"/>
                </a:solidFill>
                <a:latin typeface="Myriad Pro"/>
                <a:ea typeface="MS PGothic" pitchFamily="34" charset="-128"/>
              </a:defRPr>
            </a:lvl3pPr>
            <a:lvl4pPr marL="1600200" indent="-228600" eaLnBrk="0" hangingPunct="0">
              <a:defRPr>
                <a:solidFill>
                  <a:schemeClr val="tx1"/>
                </a:solidFill>
                <a:latin typeface="Myriad Pro"/>
                <a:ea typeface="MS PGothic" pitchFamily="34" charset="-128"/>
              </a:defRPr>
            </a:lvl4pPr>
            <a:lvl5pPr marL="2057400" indent="-228600" eaLnBrk="0" hangingPunct="0">
              <a:defRPr>
                <a:solidFill>
                  <a:schemeClr val="tx1"/>
                </a:solidFill>
                <a:latin typeface="Myriad Pro"/>
                <a:ea typeface="MS PGothic" pitchFamily="34" charset="-128"/>
              </a:defRPr>
            </a:lvl5pPr>
            <a:lvl6pPr marL="2514600" indent="-228600" eaLnBrk="0" fontAlgn="base" hangingPunct="0">
              <a:spcBef>
                <a:spcPct val="0"/>
              </a:spcBef>
              <a:spcAft>
                <a:spcPct val="0"/>
              </a:spcAft>
              <a:defRPr>
                <a:solidFill>
                  <a:schemeClr val="tx1"/>
                </a:solidFill>
                <a:latin typeface="Myriad Pro"/>
                <a:ea typeface="MS PGothic" pitchFamily="34" charset="-128"/>
              </a:defRPr>
            </a:lvl6pPr>
            <a:lvl7pPr marL="2971800" indent="-228600" eaLnBrk="0" fontAlgn="base" hangingPunct="0">
              <a:spcBef>
                <a:spcPct val="0"/>
              </a:spcBef>
              <a:spcAft>
                <a:spcPct val="0"/>
              </a:spcAft>
              <a:defRPr>
                <a:solidFill>
                  <a:schemeClr val="tx1"/>
                </a:solidFill>
                <a:latin typeface="Myriad Pro"/>
                <a:ea typeface="MS PGothic" pitchFamily="34" charset="-128"/>
              </a:defRPr>
            </a:lvl7pPr>
            <a:lvl8pPr marL="3429000" indent="-228600" eaLnBrk="0" fontAlgn="base" hangingPunct="0">
              <a:spcBef>
                <a:spcPct val="0"/>
              </a:spcBef>
              <a:spcAft>
                <a:spcPct val="0"/>
              </a:spcAft>
              <a:defRPr>
                <a:solidFill>
                  <a:schemeClr val="tx1"/>
                </a:solidFill>
                <a:latin typeface="Myriad Pro"/>
                <a:ea typeface="MS PGothic" pitchFamily="34" charset="-128"/>
              </a:defRPr>
            </a:lvl8pPr>
            <a:lvl9pPr marL="3886200" indent="-228600" eaLnBrk="0" fontAlgn="base" hangingPunct="0">
              <a:spcBef>
                <a:spcPct val="0"/>
              </a:spcBef>
              <a:spcAft>
                <a:spcPct val="0"/>
              </a:spcAft>
              <a:defRPr>
                <a:solidFill>
                  <a:schemeClr val="tx1"/>
                </a:solidFill>
                <a:latin typeface="Myriad Pro"/>
                <a:ea typeface="MS PGothic" pitchFamily="34" charset="-128"/>
              </a:defRPr>
            </a:lvl9pPr>
          </a:lstStyle>
          <a:p>
            <a:pPr eaLnBrk="1" hangingPunct="1">
              <a:spcBef>
                <a:spcPts val="0"/>
              </a:spcBef>
              <a:spcAft>
                <a:spcPts val="0"/>
              </a:spcAft>
              <a:buClr>
                <a:srgbClr val="004281"/>
              </a:buClr>
              <a:buSzPct val="100000"/>
              <a:buFont typeface="Wingdings" pitchFamily="2" charset="2"/>
              <a:buNone/>
              <a:defRPr/>
            </a:pPr>
            <a:r>
              <a:rPr lang="en-US" sz="1200" b="1" dirty="0" smtClean="0">
                <a:solidFill>
                  <a:schemeClr val="accent2">
                    <a:lumMod val="75000"/>
                  </a:schemeClr>
                </a:solidFill>
                <a:latin typeface="+mn-lt"/>
                <a:cs typeface="Arial" pitchFamily="34" charset="0"/>
                <a:hlinkClick r:id="rId11"/>
              </a:rPr>
              <a:t>www.facebook.com/TrainingCenterLuxoft</a:t>
            </a:r>
            <a:endParaRPr lang="ru-RU" sz="1200" b="1" dirty="0" smtClean="0">
              <a:solidFill>
                <a:schemeClr val="accent2">
                  <a:lumMod val="75000"/>
                </a:schemeClr>
              </a:solidFill>
              <a:latin typeface="+mn-lt"/>
              <a:cs typeface="Arial" pitchFamily="34" charset="0"/>
            </a:endParaRPr>
          </a:p>
          <a:p>
            <a:pPr eaLnBrk="1" hangingPunct="1">
              <a:spcBef>
                <a:spcPts val="0"/>
              </a:spcBef>
              <a:spcAft>
                <a:spcPts val="0"/>
              </a:spcAft>
              <a:buClr>
                <a:srgbClr val="004281"/>
              </a:buClr>
              <a:buSzPct val="100000"/>
              <a:buFont typeface="Wingdings" pitchFamily="2" charset="2"/>
              <a:buNone/>
              <a:defRPr/>
            </a:pPr>
            <a:endParaRPr lang="ru-RU" sz="1200" b="1" dirty="0" smtClean="0">
              <a:solidFill>
                <a:schemeClr val="accent2">
                  <a:lumMod val="75000"/>
                </a:schemeClr>
              </a:solidFill>
              <a:latin typeface="+mn-lt"/>
              <a:cs typeface="Arial" pitchFamily="34" charset="0"/>
            </a:endParaRPr>
          </a:p>
        </p:txBody>
      </p:sp>
      <p:pic>
        <p:nvPicPr>
          <p:cNvPr id="15" name="Picture 2"/>
          <p:cNvPicPr>
            <a:picLocks noChangeAspect="1" noChangeArrowheads="1"/>
          </p:cNvPicPr>
          <p:nvPr userDrawn="1"/>
        </p:nvPicPr>
        <p:blipFill>
          <a:blip r:embed="rId12" cstate="print">
            <a:extLst>
              <a:ext uri="{28A0092B-C50C-407E-A947-70E740481C1C}">
                <a14:useLocalDpi xmlns:a14="http://schemas.microsoft.com/office/drawing/2010/main" val="0"/>
              </a:ext>
            </a:extLst>
          </a:blip>
          <a:stretch>
            <a:fillRect/>
          </a:stretch>
        </p:blipFill>
        <p:spPr bwMode="auto">
          <a:xfrm>
            <a:off x="3325858" y="1445788"/>
            <a:ext cx="2011732" cy="881881"/>
          </a:xfrm>
          <a:prstGeom prst="rect">
            <a:avLst/>
          </a:prstGeom>
          <a:noFill/>
          <a:ln w="19050" cap="rnd">
            <a:gradFill>
              <a:gsLst>
                <a:gs pos="0">
                  <a:schemeClr val="accent1"/>
                </a:gs>
                <a:gs pos="73000">
                  <a:schemeClr val="accent1">
                    <a:tint val="44500"/>
                    <a:satMod val="160000"/>
                  </a:schemeClr>
                </a:gs>
                <a:gs pos="100000">
                  <a:schemeClr val="accent1">
                    <a:tint val="23500"/>
                    <a:satMod val="160000"/>
                  </a:schemeClr>
                </a:gs>
              </a:gsLst>
              <a:lin ang="7200000" scaled="0"/>
            </a:gra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cxnSp>
        <p:nvCxnSpPr>
          <p:cNvPr id="16" name="Straight Connector 34"/>
          <p:cNvCxnSpPr/>
          <p:nvPr userDrawn="1"/>
        </p:nvCxnSpPr>
        <p:spPr>
          <a:xfrm>
            <a:off x="3325858" y="1445788"/>
            <a:ext cx="996388" cy="1410057"/>
          </a:xfrm>
          <a:prstGeom prst="line">
            <a:avLst/>
          </a:prstGeom>
          <a:ln w="15875">
            <a:gradFill>
              <a:gsLst>
                <a:gs pos="0">
                  <a:schemeClr val="accent2"/>
                </a:gs>
                <a:gs pos="50000">
                  <a:schemeClr val="accent3"/>
                </a:gs>
                <a:gs pos="100000">
                  <a:schemeClr val="accent1">
                    <a:tint val="23500"/>
                    <a:satMod val="160000"/>
                  </a:schemeClr>
                </a:gs>
              </a:gsLst>
              <a:lin ang="5400000" scaled="0"/>
            </a:gradFill>
          </a:ln>
        </p:spPr>
        <p:style>
          <a:lnRef idx="1">
            <a:schemeClr val="accent1"/>
          </a:lnRef>
          <a:fillRef idx="0">
            <a:schemeClr val="accent1"/>
          </a:fillRef>
          <a:effectRef idx="0">
            <a:schemeClr val="accent1"/>
          </a:effectRef>
          <a:fontRef idx="minor">
            <a:schemeClr val="tx1"/>
          </a:fontRef>
        </p:style>
      </p:cxnSp>
      <p:sp>
        <p:nvSpPr>
          <p:cNvPr id="17" name="Rectangle 39"/>
          <p:cNvSpPr>
            <a:spLocks noChangeArrowheads="1"/>
          </p:cNvSpPr>
          <p:nvPr userDrawn="1"/>
        </p:nvSpPr>
        <p:spPr bwMode="auto">
          <a:xfrm>
            <a:off x="484216" y="2254250"/>
            <a:ext cx="3038793" cy="400110"/>
          </a:xfrm>
          <a:prstGeom prst="rect">
            <a:avLst/>
          </a:prstGeom>
          <a:noFill/>
          <a:ln>
            <a:noFill/>
          </a:ln>
          <a:effectLst>
            <a:glow rad="63500">
              <a:schemeClr val="tx2">
                <a:lumMod val="20000"/>
                <a:lumOff val="80000"/>
                <a:alpha val="40000"/>
              </a:schemeClr>
            </a:glo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defRPr/>
            </a:pPr>
            <a:r>
              <a:rPr lang="en-US" sz="2000" b="1" dirty="0" smtClean="0">
                <a:solidFill>
                  <a:schemeClr val="bg1"/>
                </a:solidFill>
                <a:effectLst>
                  <a:glow rad="50800">
                    <a:srgbClr val="002060">
                      <a:alpha val="74000"/>
                    </a:srgbClr>
                  </a:glow>
                </a:effectLst>
                <a:latin typeface="+mn-lt"/>
                <a:cs typeface="Arial" pitchFamily="34" charset="0"/>
              </a:rPr>
              <a:t>Internal resources</a:t>
            </a:r>
            <a:endParaRPr lang="ru-RU" sz="2000" b="1" dirty="0">
              <a:solidFill>
                <a:schemeClr val="bg1"/>
              </a:solidFill>
              <a:effectLst>
                <a:glow rad="50800">
                  <a:srgbClr val="002060">
                    <a:alpha val="74000"/>
                  </a:srgbClr>
                </a:glow>
              </a:effectLst>
              <a:latin typeface="+mn-lt"/>
              <a:cs typeface="Arial" pitchFamily="34" charset="0"/>
            </a:endParaRPr>
          </a:p>
        </p:txBody>
      </p:sp>
      <p:sp>
        <p:nvSpPr>
          <p:cNvPr id="18" name="Content Placeholder 2"/>
          <p:cNvSpPr txBox="1">
            <a:spLocks/>
          </p:cNvSpPr>
          <p:nvPr userDrawn="1"/>
        </p:nvSpPr>
        <p:spPr bwMode="auto">
          <a:xfrm>
            <a:off x="485238" y="2659152"/>
            <a:ext cx="181768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algn="r" eaLnBrk="1" hangingPunct="1">
              <a:spcAft>
                <a:spcPts val="200"/>
              </a:spcAft>
              <a:buClr>
                <a:srgbClr val="004281"/>
              </a:buClr>
              <a:buSzPct val="100000"/>
              <a:buFont typeface="Wingdings" pitchFamily="2" charset="2"/>
              <a:buNone/>
              <a:defRPr/>
            </a:pPr>
            <a:r>
              <a:rPr lang="en-US" sz="1600" dirty="0" smtClean="0">
                <a:solidFill>
                  <a:schemeClr val="bg1"/>
                </a:solidFill>
                <a:latin typeface="+mn-lt"/>
                <a:cs typeface="Arial" pitchFamily="34" charset="0"/>
              </a:rPr>
              <a:t>Schedule, courses, trainers</a:t>
            </a:r>
            <a:endParaRPr lang="ru-RU" sz="1600" dirty="0">
              <a:solidFill>
                <a:schemeClr val="bg1"/>
              </a:solidFill>
              <a:latin typeface="+mn-lt"/>
              <a:cs typeface="Arial" pitchFamily="34" charset="0"/>
            </a:endParaRPr>
          </a:p>
        </p:txBody>
      </p:sp>
      <p:sp>
        <p:nvSpPr>
          <p:cNvPr id="19" name="Content Placeholder 2"/>
          <p:cNvSpPr txBox="1">
            <a:spLocks/>
          </p:cNvSpPr>
          <p:nvPr userDrawn="1"/>
        </p:nvSpPr>
        <p:spPr bwMode="auto">
          <a:xfrm>
            <a:off x="505786" y="3452313"/>
            <a:ext cx="182214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algn="r" eaLnBrk="1" hangingPunct="1">
              <a:spcAft>
                <a:spcPts val="200"/>
              </a:spcAft>
              <a:buClr>
                <a:srgbClr val="004281"/>
              </a:buClr>
              <a:buSzPct val="100000"/>
              <a:buFont typeface="Wingdings" pitchFamily="2" charset="2"/>
              <a:buNone/>
              <a:defRPr/>
            </a:pPr>
            <a:r>
              <a:rPr lang="en-US" sz="1600" dirty="0" smtClean="0">
                <a:solidFill>
                  <a:schemeClr val="bg1"/>
                </a:solidFill>
                <a:latin typeface="Arial" pitchFamily="34" charset="0"/>
                <a:cs typeface="Arial" pitchFamily="34" charset="0"/>
              </a:rPr>
              <a:t>Study conditions, logistics, contacts</a:t>
            </a:r>
            <a:endParaRPr lang="ru-RU" sz="1600" dirty="0">
              <a:solidFill>
                <a:schemeClr val="bg1"/>
              </a:solidFill>
              <a:latin typeface="Arial" pitchFamily="34" charset="0"/>
              <a:cs typeface="Arial" pitchFamily="34" charset="0"/>
            </a:endParaRPr>
          </a:p>
        </p:txBody>
      </p:sp>
      <p:sp>
        <p:nvSpPr>
          <p:cNvPr id="20" name="Rectangle 35"/>
          <p:cNvSpPr>
            <a:spLocks noChangeArrowheads="1"/>
          </p:cNvSpPr>
          <p:nvPr userDrawn="1"/>
        </p:nvSpPr>
        <p:spPr bwMode="auto">
          <a:xfrm>
            <a:off x="2243440" y="3587983"/>
            <a:ext cx="142081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eaLnBrk="1" hangingPunct="1">
              <a:defRPr/>
            </a:pPr>
            <a:r>
              <a:rPr lang="en-US" altLang="ru-RU" sz="1600" b="1" dirty="0" err="1" smtClean="0">
                <a:solidFill>
                  <a:srgbClr val="000000"/>
                </a:solidFill>
                <a:latin typeface="+mn-lt"/>
                <a:cs typeface="Arial" pitchFamily="34" charset="0"/>
                <a:hlinkClick r:id="rId3"/>
              </a:rPr>
              <a:t>Luxtown</a:t>
            </a:r>
            <a:endParaRPr lang="ru-RU" altLang="ru-RU" sz="1600" b="1" dirty="0" smtClean="0">
              <a:solidFill>
                <a:srgbClr val="000000"/>
              </a:solidFill>
              <a:latin typeface="+mn-lt"/>
              <a:cs typeface="Arial" pitchFamily="34" charset="0"/>
            </a:endParaRPr>
          </a:p>
        </p:txBody>
      </p:sp>
      <p:pic>
        <p:nvPicPr>
          <p:cNvPr id="21" name="Picture 2"/>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5354638" y="1360488"/>
            <a:ext cx="1057275"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2" name="Straight Connector 29"/>
          <p:cNvCxnSpPr/>
          <p:nvPr userDrawn="1"/>
        </p:nvCxnSpPr>
        <p:spPr>
          <a:xfrm>
            <a:off x="3319508" y="2346719"/>
            <a:ext cx="996388" cy="3958967"/>
          </a:xfrm>
          <a:prstGeom prst="line">
            <a:avLst/>
          </a:prstGeom>
          <a:ln w="15875">
            <a:gradFill>
              <a:gsLst>
                <a:gs pos="0">
                  <a:schemeClr val="accent2"/>
                </a:gs>
                <a:gs pos="50000">
                  <a:schemeClr val="accent3"/>
                </a:gs>
                <a:gs pos="100000">
                  <a:schemeClr val="accent1">
                    <a:tint val="23500"/>
                    <a:satMod val="160000"/>
                  </a:schemeClr>
                </a:gs>
              </a:gsLst>
              <a:lin ang="54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521539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ull size 1 text box">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4" name="Symbol zastępczy tekstu 3"/>
          <p:cNvSpPr>
            <a:spLocks noGrp="1"/>
          </p:cNvSpPr>
          <p:nvPr>
            <p:ph type="body" sz="quarter" idx="12" hasCustomPrompt="1"/>
          </p:nvPr>
        </p:nvSpPr>
        <p:spPr>
          <a:xfrm>
            <a:off x="286481" y="1196978"/>
            <a:ext cx="8593931" cy="5008563"/>
          </a:xfrm>
        </p:spPr>
        <p:txBody>
          <a:bodyPr/>
          <a:lstStyle>
            <a:lvl1pPr marL="0" indent="0">
              <a:buNone/>
              <a:defRPr/>
            </a:lvl1pPr>
          </a:lstStyle>
          <a:p>
            <a:pPr lvl="0"/>
            <a:r>
              <a:rPr lang="pl-PL" dirty="0" smtClean="0"/>
              <a:t>Up to seven lines of text.</a:t>
            </a:r>
            <a:endParaRPr lang="en-US" dirty="0"/>
          </a:p>
        </p:txBody>
      </p:sp>
    </p:spTree>
    <p:extLst>
      <p:ext uri="{BB962C8B-B14F-4D97-AF65-F5344CB8AC3E}">
        <p14:creationId xmlns:p14="http://schemas.microsoft.com/office/powerpoint/2010/main" val="331842284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5" name="Symbol zastępczy zawartości 4"/>
          <p:cNvSpPr>
            <a:spLocks noGrp="1"/>
          </p:cNvSpPr>
          <p:nvPr>
            <p:ph sz="quarter" idx="11" hasCustomPrompt="1"/>
          </p:nvPr>
        </p:nvSpPr>
        <p:spPr>
          <a:xfrm>
            <a:off x="286942" y="1196978"/>
            <a:ext cx="4184754" cy="5008563"/>
          </a:xfrm>
        </p:spPr>
        <p:txBody>
          <a:bodyPr/>
          <a:lstStyle>
            <a:lvl1pPr marL="359991">
              <a:defRPr/>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p>
        </p:txBody>
      </p:sp>
      <p:sp>
        <p:nvSpPr>
          <p:cNvPr id="7" name="Symbol zastępczy zawartości 4"/>
          <p:cNvSpPr>
            <a:spLocks noGrp="1"/>
          </p:cNvSpPr>
          <p:nvPr>
            <p:ph sz="quarter" idx="12" hasCustomPrompt="1"/>
          </p:nvPr>
        </p:nvSpPr>
        <p:spPr>
          <a:xfrm>
            <a:off x="4695656" y="1196978"/>
            <a:ext cx="4184754" cy="5008563"/>
          </a:xfrm>
        </p:spPr>
        <p:txBody>
          <a:bodyPr/>
          <a:lstStyle>
            <a:lvl1pPr marL="359991">
              <a:defRPr/>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p>
        </p:txBody>
      </p:sp>
    </p:spTree>
    <p:extLst>
      <p:ext uri="{BB962C8B-B14F-4D97-AF65-F5344CB8AC3E}">
        <p14:creationId xmlns:p14="http://schemas.microsoft.com/office/powerpoint/2010/main" val="272444508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text boxe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4" name="Symbol zastępczy tekstu 3"/>
          <p:cNvSpPr>
            <a:spLocks noGrp="1"/>
          </p:cNvSpPr>
          <p:nvPr>
            <p:ph type="body" sz="quarter" idx="13" hasCustomPrompt="1"/>
          </p:nvPr>
        </p:nvSpPr>
        <p:spPr>
          <a:xfrm>
            <a:off x="286918" y="1196978"/>
            <a:ext cx="4185047" cy="5008563"/>
          </a:xfrm>
        </p:spPr>
        <p:txBody>
          <a:bodyPr/>
          <a:lstStyle>
            <a:lvl1pPr marL="0" indent="0">
              <a:buNone/>
              <a:defRPr/>
            </a:lvl1pPr>
          </a:lstStyle>
          <a:p>
            <a:pPr lvl="0"/>
            <a:r>
              <a:rPr lang="pl-PL" dirty="0" smtClean="0"/>
              <a:t>Up to seven lines of text.</a:t>
            </a:r>
            <a:endParaRPr lang="en-US" dirty="0"/>
          </a:p>
        </p:txBody>
      </p:sp>
      <p:sp>
        <p:nvSpPr>
          <p:cNvPr id="8" name="Symbol zastępczy tekstu 3"/>
          <p:cNvSpPr>
            <a:spLocks noGrp="1"/>
          </p:cNvSpPr>
          <p:nvPr>
            <p:ph type="body" sz="quarter" idx="14" hasCustomPrompt="1"/>
          </p:nvPr>
        </p:nvSpPr>
        <p:spPr>
          <a:xfrm>
            <a:off x="4695365" y="1196978"/>
            <a:ext cx="4185047" cy="5008563"/>
          </a:xfrm>
        </p:spPr>
        <p:txBody>
          <a:bodyPr/>
          <a:lstStyle>
            <a:lvl1pPr marL="0" indent="0">
              <a:buNone/>
              <a:defRPr/>
            </a:lvl1pPr>
          </a:lstStyle>
          <a:p>
            <a:pPr lvl="0"/>
            <a:r>
              <a:rPr lang="pl-PL" dirty="0" smtClean="0"/>
              <a:t>Up to seven lines of text.</a:t>
            </a:r>
            <a:endParaRPr lang="en-US" dirty="0"/>
          </a:p>
        </p:txBody>
      </p:sp>
    </p:spTree>
    <p:extLst>
      <p:ext uri="{BB962C8B-B14F-4D97-AF65-F5344CB8AC3E}">
        <p14:creationId xmlns:p14="http://schemas.microsoft.com/office/powerpoint/2010/main" val="341932152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gi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18" Type="http://schemas.openxmlformats.org/officeDocument/2006/relationships/slideLayout" Target="../slideLayouts/slideLayout39.xml"/><Relationship Id="rId3" Type="http://schemas.openxmlformats.org/officeDocument/2006/relationships/slideLayout" Target="../slideLayouts/slideLayout24.xml"/><Relationship Id="rId21" Type="http://schemas.openxmlformats.org/officeDocument/2006/relationships/slideLayout" Target="../slideLayouts/slideLayout42.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slideLayout" Target="../slideLayouts/slideLayout38.xml"/><Relationship Id="rId2" Type="http://schemas.openxmlformats.org/officeDocument/2006/relationships/slideLayout" Target="../slideLayouts/slideLayout23.xml"/><Relationship Id="rId16" Type="http://schemas.openxmlformats.org/officeDocument/2006/relationships/slideLayout" Target="../slideLayouts/slideLayout37.xml"/><Relationship Id="rId20" Type="http://schemas.openxmlformats.org/officeDocument/2006/relationships/slideLayout" Target="../slideLayouts/slideLayout41.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23" Type="http://schemas.openxmlformats.org/officeDocument/2006/relationships/image" Target="../media/image1.gif"/><Relationship Id="rId10" Type="http://schemas.openxmlformats.org/officeDocument/2006/relationships/slideLayout" Target="../slideLayouts/slideLayout31.xml"/><Relationship Id="rId19" Type="http://schemas.openxmlformats.org/officeDocument/2006/relationships/slideLayout" Target="../slideLayouts/slideLayout40.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ymbol zastępczy tytułu 1"/>
          <p:cNvSpPr>
            <a:spLocks noGrp="1"/>
          </p:cNvSpPr>
          <p:nvPr>
            <p:ph type="title"/>
          </p:nvPr>
        </p:nvSpPr>
        <p:spPr>
          <a:xfrm>
            <a:off x="286919" y="365126"/>
            <a:ext cx="8593493" cy="502622"/>
          </a:xfrm>
          <a:prstGeom prst="rect">
            <a:avLst/>
          </a:prstGeom>
        </p:spPr>
        <p:txBody>
          <a:bodyPr vert="horz" lIns="91440" tIns="45720" rIns="91440" bIns="45720" rtlCol="0" anchor="ctr">
            <a:noAutofit/>
          </a:bodyPr>
          <a:lstStyle/>
          <a:p>
            <a:r>
              <a:rPr lang="pl-PL" dirty="0" smtClean="0"/>
              <a:t>Edit Title</a:t>
            </a:r>
            <a:endParaRPr lang="en-US" dirty="0"/>
          </a:p>
        </p:txBody>
      </p:sp>
      <p:sp>
        <p:nvSpPr>
          <p:cNvPr id="3" name="Symbol zastępczy tekstu 2"/>
          <p:cNvSpPr>
            <a:spLocks noGrp="1"/>
          </p:cNvSpPr>
          <p:nvPr>
            <p:ph type="body" idx="1"/>
          </p:nvPr>
        </p:nvSpPr>
        <p:spPr>
          <a:xfrm>
            <a:off x="286919" y="1196975"/>
            <a:ext cx="8593493" cy="4979988"/>
          </a:xfrm>
          <a:prstGeom prst="rect">
            <a:avLst/>
          </a:prstGeom>
        </p:spPr>
        <p:txBody>
          <a:bodyPr vert="horz" lIns="91440" tIns="45720" rIns="91440" bIns="45720" rtlCol="0">
            <a:normAutofit/>
          </a:bodyPr>
          <a:lstStyle/>
          <a:p>
            <a:pPr lvl="0"/>
            <a:r>
              <a:rPr lang="pl-PL" dirty="0" smtClean="0"/>
              <a:t>Kliknij, aby edytować style wzorca tekstu</a:t>
            </a:r>
          </a:p>
          <a:p>
            <a:pPr lvl="1"/>
            <a:r>
              <a:rPr lang="pl-PL" dirty="0" smtClean="0"/>
              <a:t>Drugi poziom</a:t>
            </a:r>
          </a:p>
          <a:p>
            <a:pPr lvl="2"/>
            <a:r>
              <a:rPr lang="pl-PL" dirty="0" smtClean="0"/>
              <a:t>Trzeci poziom</a:t>
            </a:r>
          </a:p>
          <a:p>
            <a:pPr lvl="3"/>
            <a:r>
              <a:rPr lang="pl-PL" dirty="0" smtClean="0"/>
              <a:t>Czwarty poziom</a:t>
            </a:r>
          </a:p>
          <a:p>
            <a:pPr lvl="4"/>
            <a:r>
              <a:rPr lang="pl-PL" dirty="0" smtClean="0"/>
              <a:t>Piąty poziom</a:t>
            </a:r>
            <a:endParaRPr lang="en-US" dirty="0"/>
          </a:p>
        </p:txBody>
      </p:sp>
      <p:pic>
        <p:nvPicPr>
          <p:cNvPr id="4" name="Picture 3"/>
          <p:cNvPicPr>
            <a:picLocks noChangeAspect="1"/>
          </p:cNvPicPr>
          <p:nvPr userDrawn="1"/>
        </p:nvPicPr>
        <p:blipFill>
          <a:blip r:embed="rId23" cstate="print">
            <a:extLst>
              <a:ext uri="{28A0092B-C50C-407E-A947-70E740481C1C}">
                <a14:useLocalDpi xmlns:a14="http://schemas.microsoft.com/office/drawing/2010/main" val="0"/>
              </a:ext>
            </a:extLst>
          </a:blip>
          <a:stretch>
            <a:fillRect/>
          </a:stretch>
        </p:blipFill>
        <p:spPr>
          <a:xfrm>
            <a:off x="8343613" y="6476614"/>
            <a:ext cx="576000" cy="230400"/>
          </a:xfrm>
          <a:prstGeom prst="rect">
            <a:avLst/>
          </a:prstGeom>
        </p:spPr>
      </p:pic>
      <p:sp>
        <p:nvSpPr>
          <p:cNvPr id="7" name="PoleTekstowe 1"/>
          <p:cNvSpPr txBox="1"/>
          <p:nvPr userDrawn="1"/>
        </p:nvSpPr>
        <p:spPr>
          <a:xfrm>
            <a:off x="286919" y="6453958"/>
            <a:ext cx="1853392" cy="338554"/>
          </a:xfrm>
          <a:prstGeom prst="rect">
            <a:avLst/>
          </a:prstGeom>
          <a:noFill/>
        </p:spPr>
        <p:txBody>
          <a:bodyPr wrap="none" rtlCol="0">
            <a:spAutoFit/>
          </a:bodyPr>
          <a:lstStyle/>
          <a:p>
            <a:pPr indent="0" algn="l">
              <a:lnSpc>
                <a:spcPct val="100000"/>
              </a:lnSpc>
            </a:pPr>
            <a:r>
              <a:rPr lang="pl-PL" sz="800" b="0" dirty="0" smtClean="0">
                <a:solidFill>
                  <a:schemeClr val="accent1"/>
                </a:solidFill>
                <a:latin typeface="+mj-lt"/>
                <a:cs typeface="Open Sans"/>
              </a:rPr>
              <a:t>http://www.luxoft-training.ru/</a:t>
            </a:r>
            <a:endParaRPr lang="en-US" sz="800" b="0" dirty="0" smtClean="0">
              <a:solidFill>
                <a:schemeClr val="accent1"/>
              </a:solidFill>
              <a:latin typeface="+mj-lt"/>
              <a:cs typeface="Open Sans"/>
            </a:endParaRPr>
          </a:p>
          <a:p>
            <a:pPr indent="0" algn="l">
              <a:lnSpc>
                <a:spcPct val="100000"/>
              </a:lnSpc>
            </a:pPr>
            <a:r>
              <a:rPr lang="en-US" sz="800" b="0" dirty="0" smtClean="0">
                <a:solidFill>
                  <a:schemeClr val="accent1"/>
                </a:solidFill>
                <a:latin typeface="+mj-lt"/>
                <a:cs typeface="Open Sans"/>
              </a:rPr>
              <a:t>© Luxoft Training. All rights reserved</a:t>
            </a:r>
            <a:endParaRPr lang="pl-PL" sz="800" b="0" dirty="0">
              <a:solidFill>
                <a:schemeClr val="accent1"/>
              </a:solidFill>
              <a:latin typeface="+mj-lt"/>
              <a:cs typeface="Open Sans"/>
            </a:endParaRPr>
          </a:p>
        </p:txBody>
      </p:sp>
    </p:spTree>
    <p:extLst>
      <p:ext uri="{BB962C8B-B14F-4D97-AF65-F5344CB8AC3E}">
        <p14:creationId xmlns:p14="http://schemas.microsoft.com/office/powerpoint/2010/main" val="2245703810"/>
      </p:ext>
    </p:extLst>
  </p:cSld>
  <p:clrMap bg1="lt1" tx1="dk1" bg2="lt2" tx2="dk2" accent1="accent1" accent2="accent2" accent3="accent3" accent4="accent4" accent5="accent5" accent6="accent6" hlink="hlink" folHlink="folHlink"/>
  <p:sldLayoutIdLst>
    <p:sldLayoutId id="2147483652" r:id="rId1"/>
    <p:sldLayoutId id="2147483680" r:id="rId2"/>
    <p:sldLayoutId id="2147483691" r:id="rId3"/>
    <p:sldLayoutId id="2147483650" r:id="rId4"/>
    <p:sldLayoutId id="2147483696" r:id="rId5"/>
    <p:sldLayoutId id="2147483695" r:id="rId6"/>
    <p:sldLayoutId id="2147483662" r:id="rId7"/>
    <p:sldLayoutId id="2147483651" r:id="rId8"/>
    <p:sldLayoutId id="2147483663" r:id="rId9"/>
    <p:sldLayoutId id="2147483684" r:id="rId10"/>
    <p:sldLayoutId id="2147483666" r:id="rId11"/>
    <p:sldLayoutId id="2147483668" r:id="rId12"/>
    <p:sldLayoutId id="2147483667" r:id="rId13"/>
    <p:sldLayoutId id="2147483664" r:id="rId14"/>
    <p:sldLayoutId id="2147483665" r:id="rId15"/>
    <p:sldLayoutId id="2147483678" r:id="rId16"/>
    <p:sldLayoutId id="2147483669" r:id="rId17"/>
    <p:sldLayoutId id="2147483670" r:id="rId18"/>
    <p:sldLayoutId id="2147483653" r:id="rId19"/>
    <p:sldLayoutId id="2147483677" r:id="rId20"/>
    <p:sldLayoutId id="2147483687" r:id="rId21"/>
  </p:sldLayoutIdLst>
  <p:timing>
    <p:tnLst>
      <p:par>
        <p:cTn id="1" dur="indefinite" restart="never" nodeType="tmRoot"/>
      </p:par>
    </p:tnLst>
  </p:timing>
  <p:txStyles>
    <p:titleStyle>
      <a:lvl1pPr algn="l" defTabSz="914377" rtl="0" eaLnBrk="1" latinLnBrk="0" hangingPunct="1">
        <a:lnSpc>
          <a:spcPct val="100000"/>
        </a:lnSpc>
        <a:spcBef>
          <a:spcPts val="600"/>
        </a:spcBef>
        <a:spcAft>
          <a:spcPts val="600"/>
        </a:spcAft>
        <a:buNone/>
        <a:defRPr sz="3000" b="1" kern="1200">
          <a:solidFill>
            <a:srgbClr val="EB571C"/>
          </a:solidFill>
          <a:latin typeface="+mj-lt"/>
          <a:ea typeface="Open Sans" panose="020B0606030504020204" pitchFamily="34" charset="0"/>
          <a:cs typeface="Open Sans" panose="020B0606030504020204" pitchFamily="34" charset="0"/>
        </a:defRPr>
      </a:lvl1pPr>
    </p:titleStyle>
    <p:bodyStyle>
      <a:lvl1pPr marL="359991" indent="-359991" algn="l" defTabSz="914377" rtl="0" eaLnBrk="1" latinLnBrk="0" hangingPunct="1">
        <a:lnSpc>
          <a:spcPct val="130000"/>
        </a:lnSpc>
        <a:spcBef>
          <a:spcPts val="600"/>
        </a:spcBef>
        <a:spcAft>
          <a:spcPts val="600"/>
        </a:spcAft>
        <a:buClr>
          <a:srgbClr val="EB571C"/>
        </a:buClr>
        <a:buFont typeface="Wingdings" panose="05000000000000000000" pitchFamily="2" charset="2"/>
        <a:buChar char="w"/>
        <a:defRPr sz="2800" kern="1200">
          <a:solidFill>
            <a:schemeClr val="tx1"/>
          </a:solidFill>
          <a:latin typeface="+mn-lt"/>
          <a:ea typeface="+mn-ea"/>
          <a:cs typeface="+mn-cs"/>
        </a:defRPr>
      </a:lvl1pPr>
      <a:lvl2pPr marL="685783" indent="-359991" algn="l" defTabSz="914377" rtl="0" eaLnBrk="1" latinLnBrk="0" hangingPunct="1">
        <a:lnSpc>
          <a:spcPct val="130000"/>
        </a:lnSpc>
        <a:spcBef>
          <a:spcPts val="600"/>
        </a:spcBef>
        <a:spcAft>
          <a:spcPts val="600"/>
        </a:spcAft>
        <a:buClr>
          <a:srgbClr val="EB571C"/>
        </a:buClr>
        <a:buFont typeface="Arial" panose="020B0604020202020204" pitchFamily="34" charset="0"/>
        <a:buChar char="­"/>
        <a:defRPr sz="2400" kern="1200">
          <a:solidFill>
            <a:schemeClr val="tx1"/>
          </a:solidFill>
          <a:latin typeface="+mn-lt"/>
          <a:ea typeface="+mn-ea"/>
          <a:cs typeface="+mn-cs"/>
        </a:defRPr>
      </a:lvl2pPr>
      <a:lvl3pPr marL="1142971" indent="-359991" algn="l" defTabSz="914377" rtl="0" eaLnBrk="1" latinLnBrk="0" hangingPunct="1">
        <a:lnSpc>
          <a:spcPct val="130000"/>
        </a:lnSpc>
        <a:spcBef>
          <a:spcPts val="600"/>
        </a:spcBef>
        <a:spcAft>
          <a:spcPts val="600"/>
        </a:spcAft>
        <a:buClr>
          <a:srgbClr val="24447D"/>
        </a:buClr>
        <a:buFont typeface="Wingdings" panose="05000000000000000000" pitchFamily="2" charset="2"/>
        <a:buChar char="w"/>
        <a:defRPr sz="2000" kern="1200">
          <a:solidFill>
            <a:schemeClr val="tx1"/>
          </a:solidFill>
          <a:latin typeface="+mn-lt"/>
          <a:ea typeface="+mn-ea"/>
          <a:cs typeface="+mn-cs"/>
        </a:defRPr>
      </a:lvl3pPr>
      <a:lvl4pPr marL="1600160" indent="-359991" algn="l" defTabSz="914377" rtl="0" eaLnBrk="1" latinLnBrk="0" hangingPunct="1">
        <a:lnSpc>
          <a:spcPct val="130000"/>
        </a:lnSpc>
        <a:spcBef>
          <a:spcPts val="600"/>
        </a:spcBef>
        <a:spcAft>
          <a:spcPts val="600"/>
        </a:spcAft>
        <a:buClr>
          <a:srgbClr val="24447D"/>
        </a:buClr>
        <a:buFont typeface="Arial" panose="020B0604020202020204" pitchFamily="34" charset="0"/>
        <a:buChar char="­"/>
        <a:defRPr sz="1800" kern="1200">
          <a:solidFill>
            <a:schemeClr val="tx1"/>
          </a:solidFill>
          <a:latin typeface="+mn-lt"/>
          <a:ea typeface="+mn-ea"/>
          <a:cs typeface="+mn-cs"/>
        </a:defRPr>
      </a:lvl4pPr>
      <a:lvl5pPr marL="2057349" indent="-359991" algn="l" defTabSz="914377" rtl="0" eaLnBrk="1" latinLnBrk="0" hangingPunct="1">
        <a:lnSpc>
          <a:spcPct val="130000"/>
        </a:lnSpc>
        <a:spcBef>
          <a:spcPts val="600"/>
        </a:spcBef>
        <a:spcAft>
          <a:spcPts val="600"/>
        </a:spcAft>
        <a:buClr>
          <a:srgbClr val="EB571C"/>
        </a:buClr>
        <a:buFont typeface="Wingdings" panose="05000000000000000000" pitchFamily="2" charset="2"/>
        <a:buChar char="w"/>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ymbol zastępczy tytułu 1"/>
          <p:cNvSpPr>
            <a:spLocks noGrp="1"/>
          </p:cNvSpPr>
          <p:nvPr>
            <p:ph type="title"/>
          </p:nvPr>
        </p:nvSpPr>
        <p:spPr>
          <a:xfrm>
            <a:off x="286919" y="365126"/>
            <a:ext cx="8593493" cy="502622"/>
          </a:xfrm>
          <a:prstGeom prst="rect">
            <a:avLst/>
          </a:prstGeom>
        </p:spPr>
        <p:txBody>
          <a:bodyPr vert="horz" lIns="91440" tIns="45720" rIns="91440" bIns="45720" rtlCol="0" anchor="ctr">
            <a:noAutofit/>
          </a:bodyPr>
          <a:lstStyle/>
          <a:p>
            <a:r>
              <a:rPr lang="pl-PL" smtClean="0"/>
              <a:t>Edit Title</a:t>
            </a:r>
            <a:endParaRPr lang="en-US"/>
          </a:p>
        </p:txBody>
      </p:sp>
      <p:sp>
        <p:nvSpPr>
          <p:cNvPr id="3" name="Symbol zastępczy tekstu 2"/>
          <p:cNvSpPr>
            <a:spLocks noGrp="1"/>
          </p:cNvSpPr>
          <p:nvPr>
            <p:ph type="body" idx="1"/>
          </p:nvPr>
        </p:nvSpPr>
        <p:spPr>
          <a:xfrm>
            <a:off x="286919" y="1196975"/>
            <a:ext cx="8593493" cy="4979988"/>
          </a:xfrm>
          <a:prstGeom prst="rect">
            <a:avLst/>
          </a:prstGeom>
        </p:spPr>
        <p:txBody>
          <a:bodyPr vert="horz" lIns="91440" tIns="45720" rIns="91440" bIns="45720" rtlCol="0">
            <a:normAutofit/>
          </a:bodyPr>
          <a:lstStyle/>
          <a:p>
            <a:pPr lvl="0"/>
            <a:r>
              <a:rPr lang="pl-PL" dirty="0" smtClean="0"/>
              <a:t>Click to edit content</a:t>
            </a:r>
          </a:p>
          <a:p>
            <a:pPr lvl="1"/>
            <a:r>
              <a:rPr lang="pl-PL" dirty="0" smtClean="0"/>
              <a:t>Click to edit content</a:t>
            </a:r>
          </a:p>
          <a:p>
            <a:pPr lvl="2"/>
            <a:r>
              <a:rPr lang="pl-PL" dirty="0" smtClean="0"/>
              <a:t>Click to edit content</a:t>
            </a:r>
          </a:p>
          <a:p>
            <a:pPr lvl="3"/>
            <a:r>
              <a:rPr lang="pl-PL" dirty="0" smtClean="0"/>
              <a:t>Click to edit content</a:t>
            </a:r>
          </a:p>
          <a:p>
            <a:pPr lvl="4"/>
            <a:r>
              <a:rPr lang="pl-PL" dirty="0" smtClean="0"/>
              <a:t>Click to edit content</a:t>
            </a:r>
            <a:endParaRPr lang="en-US" dirty="0"/>
          </a:p>
        </p:txBody>
      </p:sp>
      <p:sp>
        <p:nvSpPr>
          <p:cNvPr id="8" name="PoleTekstowe 1"/>
          <p:cNvSpPr txBox="1"/>
          <p:nvPr/>
        </p:nvSpPr>
        <p:spPr>
          <a:xfrm>
            <a:off x="286919" y="6453958"/>
            <a:ext cx="1853392" cy="338554"/>
          </a:xfrm>
          <a:prstGeom prst="rect">
            <a:avLst/>
          </a:prstGeom>
          <a:noFill/>
        </p:spPr>
        <p:txBody>
          <a:bodyPr wrap="none" rtlCol="0">
            <a:spAutoFit/>
          </a:bodyPr>
          <a:lstStyle/>
          <a:p>
            <a:pPr indent="0" algn="l">
              <a:lnSpc>
                <a:spcPct val="100000"/>
              </a:lnSpc>
            </a:pPr>
            <a:r>
              <a:rPr lang="pl-PL" sz="800" b="0" dirty="0" smtClean="0">
                <a:solidFill>
                  <a:schemeClr val="accent1"/>
                </a:solidFill>
                <a:latin typeface="+mj-lt"/>
                <a:cs typeface="Open Sans"/>
              </a:rPr>
              <a:t>http://www.luxoft-training.ru/</a:t>
            </a:r>
            <a:endParaRPr lang="en-US" sz="800" b="0" dirty="0" smtClean="0">
              <a:solidFill>
                <a:schemeClr val="accent1"/>
              </a:solidFill>
              <a:latin typeface="+mj-lt"/>
              <a:cs typeface="Open Sans"/>
            </a:endParaRPr>
          </a:p>
          <a:p>
            <a:pPr indent="0" algn="l">
              <a:lnSpc>
                <a:spcPct val="100000"/>
              </a:lnSpc>
            </a:pPr>
            <a:r>
              <a:rPr lang="en-US" sz="800" b="0" dirty="0" smtClean="0">
                <a:solidFill>
                  <a:schemeClr val="accent1"/>
                </a:solidFill>
                <a:latin typeface="+mj-lt"/>
                <a:cs typeface="Open Sans"/>
              </a:rPr>
              <a:t>© Luxoft Training. All rights reserved</a:t>
            </a:r>
            <a:endParaRPr lang="pl-PL" sz="800" b="0" dirty="0">
              <a:solidFill>
                <a:schemeClr val="accent1"/>
              </a:solidFill>
              <a:latin typeface="+mj-lt"/>
              <a:cs typeface="Open Sans"/>
            </a:endParaRPr>
          </a:p>
        </p:txBody>
      </p:sp>
      <p:pic>
        <p:nvPicPr>
          <p:cNvPr id="7" name="Picture 6"/>
          <p:cNvPicPr>
            <a:picLocks noChangeAspect="1"/>
          </p:cNvPicPr>
          <p:nvPr userDrawn="1"/>
        </p:nvPicPr>
        <p:blipFill>
          <a:blip r:embed="rId23" cstate="print">
            <a:extLst>
              <a:ext uri="{28A0092B-C50C-407E-A947-70E740481C1C}">
                <a14:useLocalDpi xmlns:a14="http://schemas.microsoft.com/office/drawing/2010/main" val="0"/>
              </a:ext>
            </a:extLst>
          </a:blip>
          <a:stretch>
            <a:fillRect/>
          </a:stretch>
        </p:blipFill>
        <p:spPr>
          <a:xfrm>
            <a:off x="8162638" y="6459060"/>
            <a:ext cx="720000" cy="288000"/>
          </a:xfrm>
          <a:prstGeom prst="rect">
            <a:avLst/>
          </a:prstGeom>
        </p:spPr>
      </p:pic>
    </p:spTree>
    <p:extLst>
      <p:ext uri="{BB962C8B-B14F-4D97-AF65-F5344CB8AC3E}">
        <p14:creationId xmlns:p14="http://schemas.microsoft.com/office/powerpoint/2010/main" val="168191665"/>
      </p:ext>
    </p:extLst>
  </p:cSld>
  <p:clrMap bg1="lt1" tx1="dk1" bg2="lt2" tx2="dk2" accent1="accent1" accent2="accent2" accent3="accent3" accent4="accent4" accent5="accent5" accent6="accent6" hlink="hlink" folHlink="folHlink"/>
  <p:sldLayoutIdLst>
    <p:sldLayoutId id="2147483655" r:id="rId1"/>
    <p:sldLayoutId id="2147483681" r:id="rId2"/>
    <p:sldLayoutId id="2147483692" r:id="rId3"/>
    <p:sldLayoutId id="2147483656" r:id="rId4"/>
    <p:sldLayoutId id="2147483682" r:id="rId5"/>
    <p:sldLayoutId id="2147483657" r:id="rId6"/>
    <p:sldLayoutId id="2147483683" r:id="rId7"/>
    <p:sldLayoutId id="2147483685" r:id="rId8"/>
    <p:sldLayoutId id="2147483673" r:id="rId9"/>
    <p:sldLayoutId id="2147483674" r:id="rId10"/>
    <p:sldLayoutId id="2147483675" r:id="rId11"/>
    <p:sldLayoutId id="2147483659" r:id="rId12"/>
    <p:sldLayoutId id="2147483661" r:id="rId13"/>
    <p:sldLayoutId id="2147483671" r:id="rId14"/>
    <p:sldLayoutId id="2147483672" r:id="rId15"/>
    <p:sldLayoutId id="2147483688" r:id="rId16"/>
    <p:sldLayoutId id="2147483690" r:id="rId17"/>
    <p:sldLayoutId id="2147483689" r:id="rId18"/>
    <p:sldLayoutId id="2147483660" r:id="rId19"/>
    <p:sldLayoutId id="2147483693" r:id="rId20"/>
    <p:sldLayoutId id="2147483694" r:id="rId21"/>
  </p:sldLayoutIdLst>
  <p:timing>
    <p:tnLst>
      <p:par>
        <p:cTn id="1" dur="indefinite" restart="never" nodeType="tmRoot"/>
      </p:par>
    </p:tnLst>
  </p:timing>
  <p:txStyles>
    <p:titleStyle>
      <a:lvl1pPr algn="l" defTabSz="914377" rtl="0" eaLnBrk="1" latinLnBrk="0" hangingPunct="1">
        <a:lnSpc>
          <a:spcPct val="100000"/>
        </a:lnSpc>
        <a:spcBef>
          <a:spcPts val="600"/>
        </a:spcBef>
        <a:spcAft>
          <a:spcPts val="600"/>
        </a:spcAft>
        <a:buNone/>
        <a:defRPr sz="3000" b="1" kern="1200">
          <a:solidFill>
            <a:srgbClr val="EB571C"/>
          </a:solidFill>
          <a:latin typeface="+mj-lt"/>
          <a:ea typeface="Open Sans" panose="020B0606030504020204" pitchFamily="34" charset="0"/>
          <a:cs typeface="Open Sans" panose="020B0606030504020204" pitchFamily="34" charset="0"/>
        </a:defRPr>
      </a:lvl1pPr>
    </p:titleStyle>
    <p:bodyStyle>
      <a:lvl1pPr marL="359991" indent="-359991" algn="l" defTabSz="914377" rtl="0" eaLnBrk="1" latinLnBrk="0" hangingPunct="1">
        <a:lnSpc>
          <a:spcPct val="130000"/>
        </a:lnSpc>
        <a:spcBef>
          <a:spcPts val="600"/>
        </a:spcBef>
        <a:spcAft>
          <a:spcPts val="600"/>
        </a:spcAft>
        <a:buClr>
          <a:srgbClr val="EB571C"/>
        </a:buClr>
        <a:buFont typeface="Wingdings" panose="05000000000000000000" pitchFamily="2" charset="2"/>
        <a:buChar char="w"/>
        <a:defRPr sz="2000" kern="1200">
          <a:solidFill>
            <a:schemeClr val="tx1"/>
          </a:solidFill>
          <a:latin typeface="+mn-lt"/>
          <a:ea typeface="+mn-ea"/>
          <a:cs typeface="+mn-cs"/>
        </a:defRPr>
      </a:lvl1pPr>
      <a:lvl2pPr marL="685783" indent="-359991" algn="l" defTabSz="914377" rtl="0" eaLnBrk="1" latinLnBrk="0" hangingPunct="1">
        <a:lnSpc>
          <a:spcPct val="130000"/>
        </a:lnSpc>
        <a:spcBef>
          <a:spcPts val="600"/>
        </a:spcBef>
        <a:spcAft>
          <a:spcPts val="600"/>
        </a:spcAft>
        <a:buClr>
          <a:srgbClr val="EB571C"/>
        </a:buClr>
        <a:buFont typeface="Arial" panose="020B0604020202020204" pitchFamily="34" charset="0"/>
        <a:buChar char="­"/>
        <a:defRPr sz="1800" kern="1200">
          <a:solidFill>
            <a:schemeClr val="tx1"/>
          </a:solidFill>
          <a:latin typeface="+mn-lt"/>
          <a:ea typeface="+mn-ea"/>
          <a:cs typeface="+mn-cs"/>
        </a:defRPr>
      </a:lvl2pPr>
      <a:lvl3pPr marL="1142971" indent="-359991" algn="l" defTabSz="914377" rtl="0" eaLnBrk="1" latinLnBrk="0" hangingPunct="1">
        <a:lnSpc>
          <a:spcPct val="130000"/>
        </a:lnSpc>
        <a:spcBef>
          <a:spcPts val="600"/>
        </a:spcBef>
        <a:spcAft>
          <a:spcPts val="600"/>
        </a:spcAft>
        <a:buClr>
          <a:srgbClr val="24447D"/>
        </a:buClr>
        <a:buFont typeface="Wingdings" panose="05000000000000000000" pitchFamily="2" charset="2"/>
        <a:buChar char="w"/>
        <a:defRPr sz="1600" kern="1200">
          <a:solidFill>
            <a:schemeClr val="tx1"/>
          </a:solidFill>
          <a:latin typeface="+mn-lt"/>
          <a:ea typeface="+mn-ea"/>
          <a:cs typeface="+mn-cs"/>
        </a:defRPr>
      </a:lvl3pPr>
      <a:lvl4pPr marL="1600160" indent="-359991" algn="l" defTabSz="914377" rtl="0" eaLnBrk="1" latinLnBrk="0" hangingPunct="1">
        <a:lnSpc>
          <a:spcPct val="130000"/>
        </a:lnSpc>
        <a:spcBef>
          <a:spcPts val="600"/>
        </a:spcBef>
        <a:spcAft>
          <a:spcPts val="600"/>
        </a:spcAft>
        <a:buClr>
          <a:srgbClr val="24447D"/>
        </a:buClr>
        <a:buFont typeface="Arial" panose="020B0604020202020204" pitchFamily="34" charset="0"/>
        <a:buChar char="­"/>
        <a:defRPr sz="1400" kern="1200">
          <a:solidFill>
            <a:schemeClr val="tx1"/>
          </a:solidFill>
          <a:latin typeface="+mn-lt"/>
          <a:ea typeface="+mn-ea"/>
          <a:cs typeface="+mn-cs"/>
        </a:defRPr>
      </a:lvl4pPr>
      <a:lvl5pPr marL="2057349" indent="-359991" algn="l" defTabSz="914377" rtl="0" eaLnBrk="1" latinLnBrk="0" hangingPunct="1">
        <a:lnSpc>
          <a:spcPct val="130000"/>
        </a:lnSpc>
        <a:spcBef>
          <a:spcPts val="600"/>
        </a:spcBef>
        <a:spcAft>
          <a:spcPts val="600"/>
        </a:spcAft>
        <a:buClr>
          <a:srgbClr val="EB571C"/>
        </a:buClr>
        <a:buFont typeface="Wingdings" panose="05000000000000000000" pitchFamily="2" charset="2"/>
        <a:buChar char="w"/>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WEB-007 JavaScript</a:t>
            </a:r>
          </a:p>
        </p:txBody>
      </p:sp>
      <p:sp>
        <p:nvSpPr>
          <p:cNvPr id="2" name="Symbol zastępczy tekstu 1"/>
          <p:cNvSpPr>
            <a:spLocks noGrp="1"/>
          </p:cNvSpPr>
          <p:nvPr>
            <p:ph type="body" sz="quarter" idx="10"/>
          </p:nvPr>
        </p:nvSpPr>
        <p:spPr/>
        <p:txBody>
          <a:bodyPr>
            <a:normAutofit/>
          </a:bodyPr>
          <a:lstStyle/>
          <a:p>
            <a:r>
              <a:rPr lang="en-US" sz="1400" dirty="0" smtClean="0"/>
              <a:t> ver. 1.0</a:t>
            </a:r>
            <a:endParaRPr lang="en-US" sz="1400" dirty="0"/>
          </a:p>
        </p:txBody>
      </p:sp>
    </p:spTree>
    <p:extLst>
      <p:ext uri="{BB962C8B-B14F-4D97-AF65-F5344CB8AC3E}">
        <p14:creationId xmlns:p14="http://schemas.microsoft.com/office/powerpoint/2010/main" val="23510551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a:t>Browsing</a:t>
            </a:r>
            <a:r>
              <a:rPr lang="fr-FR" dirty="0"/>
              <a:t> </a:t>
            </a:r>
            <a:r>
              <a:rPr lang="fr-FR" dirty="0" err="1" smtClean="0"/>
              <a:t>History</a:t>
            </a:r>
            <a:endParaRPr lang="en-US" dirty="0"/>
          </a:p>
        </p:txBody>
      </p:sp>
      <p:sp>
        <p:nvSpPr>
          <p:cNvPr id="3" name="Text Placeholder 2"/>
          <p:cNvSpPr>
            <a:spLocks noGrp="1"/>
          </p:cNvSpPr>
          <p:nvPr>
            <p:ph type="body" sz="quarter" idx="12"/>
          </p:nvPr>
        </p:nvSpPr>
        <p:spPr/>
        <p:txBody>
          <a:bodyPr/>
          <a:lstStyle/>
          <a:p>
            <a:pPr marL="342900" indent="-342900">
              <a:buFont typeface="Arial" panose="020B0604020202020204" pitchFamily="34" charset="0"/>
              <a:buChar char="•"/>
            </a:pPr>
            <a:r>
              <a:rPr lang="en-US" dirty="0"/>
              <a:t>A third method, go(), takes an integer argument and can skip any number of pages forward (for positive arguments) or backward (for negative arguments) in the history list</a:t>
            </a:r>
            <a:r>
              <a:rPr lang="en-US" dirty="0" smtClean="0"/>
              <a:t>:</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endParaRPr lang="en-US" dirty="0"/>
          </a:p>
        </p:txBody>
      </p:sp>
      <p:sp>
        <p:nvSpPr>
          <p:cNvPr id="4" name="Rectangle 1"/>
          <p:cNvSpPr>
            <a:spLocks noChangeArrowheads="1"/>
          </p:cNvSpPr>
          <p:nvPr/>
        </p:nvSpPr>
        <p:spPr bwMode="auto">
          <a:xfrm>
            <a:off x="616450" y="2581606"/>
            <a:ext cx="7380547"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4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history</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go</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2</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Go</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back</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2,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like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clicking</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Back</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button</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twice</a:t>
            </a:r>
            <a:endParaRPr kumimoji="0" lang="ru-RU" altLang="ru-RU" sz="20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Tree>
    <p:extLst>
      <p:ext uri="{BB962C8B-B14F-4D97-AF65-F5344CB8AC3E}">
        <p14:creationId xmlns:p14="http://schemas.microsoft.com/office/powerpoint/2010/main" val="4094054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a:t>Window</a:t>
            </a:r>
            <a:r>
              <a:rPr lang="fr-FR" dirty="0"/>
              <a:t> </a:t>
            </a:r>
            <a:r>
              <a:rPr lang="fr-FR" dirty="0" err="1" smtClean="0"/>
              <a:t>geometry</a:t>
            </a:r>
            <a:endParaRPr lang="en-US" dirty="0"/>
          </a:p>
        </p:txBody>
      </p:sp>
      <p:sp>
        <p:nvSpPr>
          <p:cNvPr id="3" name="Text Placeholder 2"/>
          <p:cNvSpPr>
            <a:spLocks noGrp="1"/>
          </p:cNvSpPr>
          <p:nvPr>
            <p:ph type="body" sz="quarter" idx="12"/>
          </p:nvPr>
        </p:nvSpPr>
        <p:spPr/>
        <p:txBody>
          <a:bodyPr>
            <a:normAutofit/>
          </a:bodyPr>
          <a:lstStyle/>
          <a:p>
            <a:pPr marL="342900" indent="-342900">
              <a:buFont typeface="Arial" panose="020B0604020202020204" pitchFamily="34" charset="0"/>
              <a:buChar char="•"/>
            </a:pPr>
            <a:r>
              <a:rPr lang="en-US" dirty="0"/>
              <a:t>The position of an element is measured in pixels, with the X coordinate increasing to the right and the Y coordinate increasing as we go </a:t>
            </a:r>
            <a:r>
              <a:rPr lang="en-US" dirty="0" smtClean="0"/>
              <a:t>down</a:t>
            </a:r>
          </a:p>
          <a:p>
            <a:pPr marL="342900" indent="-342900">
              <a:buFont typeface="Arial" panose="020B0604020202020204" pitchFamily="34" charset="0"/>
              <a:buChar char="•"/>
            </a:pPr>
            <a:r>
              <a:rPr lang="en-US" dirty="0"/>
              <a:t>There are two different points we can use as the coordinate system origin, however: the X and Y coordinates of an element can be relative to the top-left corner of the document or relative to the top-left corner of the viewport in which the document is displayed. In top-level windows and </a:t>
            </a:r>
            <a:r>
              <a:rPr lang="en-US" dirty="0" smtClean="0"/>
              <a:t>tabs</a:t>
            </a:r>
          </a:p>
          <a:p>
            <a:pPr marL="342900" indent="-342900">
              <a:buFont typeface="Arial" panose="020B0604020202020204" pitchFamily="34" charset="0"/>
              <a:buChar char="•"/>
            </a:pPr>
            <a:r>
              <a:rPr lang="en-US" dirty="0" err="1" smtClean="0"/>
              <a:t>window.outerHeight</a:t>
            </a:r>
            <a:r>
              <a:rPr lang="en-US" dirty="0" smtClean="0"/>
              <a:t> and </a:t>
            </a:r>
            <a:r>
              <a:rPr lang="en-US" dirty="0" err="1"/>
              <a:t>window.</a:t>
            </a:r>
            <a:r>
              <a:rPr lang="en-US" dirty="0" err="1" smtClean="0"/>
              <a:t>outerWidth</a:t>
            </a:r>
            <a:r>
              <a:rPr lang="en-US" dirty="0" smtClean="0"/>
              <a:t> properties </a:t>
            </a:r>
            <a:r>
              <a:rPr lang="en-US" dirty="0"/>
              <a:t>specify the total height and width, in pixels, of the browser window, including toolbars, scrollbars, window borders, and so on. These properties are not supported in IE8 and </a:t>
            </a:r>
            <a:r>
              <a:rPr lang="en-US" dirty="0" smtClean="0"/>
              <a:t>before</a:t>
            </a:r>
            <a:endParaRPr lang="en-US" dirty="0"/>
          </a:p>
        </p:txBody>
      </p:sp>
    </p:spTree>
    <p:extLst>
      <p:ext uri="{BB962C8B-B14F-4D97-AF65-F5344CB8AC3E}">
        <p14:creationId xmlns:p14="http://schemas.microsoft.com/office/powerpoint/2010/main" val="1413111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a:t>Window</a:t>
            </a:r>
            <a:r>
              <a:rPr lang="fr-FR" dirty="0"/>
              <a:t> </a:t>
            </a:r>
            <a:r>
              <a:rPr lang="fr-FR" dirty="0" err="1" smtClean="0"/>
              <a:t>geometry</a:t>
            </a:r>
            <a:endParaRPr lang="en-US" dirty="0"/>
          </a:p>
        </p:txBody>
      </p:sp>
      <p:sp>
        <p:nvSpPr>
          <p:cNvPr id="3" name="Text Placeholder 2"/>
          <p:cNvSpPr>
            <a:spLocks noGrp="1"/>
          </p:cNvSpPr>
          <p:nvPr>
            <p:ph type="body" sz="quarter" idx="12"/>
          </p:nvPr>
        </p:nvSpPr>
        <p:spPr/>
        <p:txBody>
          <a:bodyPr>
            <a:normAutofit/>
          </a:bodyPr>
          <a:lstStyle/>
          <a:p>
            <a:pPr marL="342900" indent="-342900">
              <a:buFont typeface="Arial" panose="020B0604020202020204" pitchFamily="34" charset="0"/>
              <a:buChar char="•"/>
            </a:pPr>
            <a:r>
              <a:rPr lang="en-US" dirty="0" err="1"/>
              <a:t>window.</a:t>
            </a:r>
            <a:r>
              <a:rPr lang="en-US" dirty="0" err="1" smtClean="0"/>
              <a:t>screenX</a:t>
            </a:r>
            <a:r>
              <a:rPr lang="en-US" dirty="0" smtClean="0"/>
              <a:t> and </a:t>
            </a:r>
            <a:r>
              <a:rPr lang="en-US" dirty="0" err="1"/>
              <a:t>window.</a:t>
            </a:r>
            <a:r>
              <a:rPr lang="en-US" dirty="0" err="1" smtClean="0"/>
              <a:t>screenY</a:t>
            </a:r>
            <a:r>
              <a:rPr lang="en-US" dirty="0" smtClean="0"/>
              <a:t> coordinates </a:t>
            </a:r>
            <a:r>
              <a:rPr lang="en-US" dirty="0"/>
              <a:t>of the upper left corner of the window on the </a:t>
            </a:r>
            <a:r>
              <a:rPr lang="en-US" dirty="0" smtClean="0"/>
              <a:t>screen</a:t>
            </a:r>
          </a:p>
          <a:p>
            <a:pPr marL="342900" indent="-342900">
              <a:buFont typeface="Arial" panose="020B0604020202020204" pitchFamily="34" charset="0"/>
              <a:buChar char="•"/>
            </a:pPr>
            <a:r>
              <a:rPr lang="en-US" dirty="0" err="1"/>
              <a:t>window.</a:t>
            </a:r>
            <a:r>
              <a:rPr lang="en-US" dirty="0" err="1" smtClean="0"/>
              <a:t>innerHeight</a:t>
            </a:r>
            <a:r>
              <a:rPr lang="en-US" dirty="0" smtClean="0"/>
              <a:t> and </a:t>
            </a:r>
            <a:r>
              <a:rPr lang="en-US" dirty="0" err="1" smtClean="0"/>
              <a:t>window.innerWidth</a:t>
            </a:r>
            <a:r>
              <a:rPr lang="en-US" dirty="0"/>
              <a:t>,</a:t>
            </a:r>
            <a:r>
              <a:rPr lang="en-US" dirty="0" smtClean="0"/>
              <a:t> </a:t>
            </a:r>
            <a:r>
              <a:rPr lang="en-US" dirty="0"/>
              <a:t>height and width, in pixels, of the document display area of this window. These properties are not supported in IE8 and </a:t>
            </a:r>
            <a:r>
              <a:rPr lang="en-US" dirty="0" smtClean="0"/>
              <a:t>before</a:t>
            </a:r>
            <a:endParaRPr lang="en-US" dirty="0"/>
          </a:p>
          <a:p>
            <a:pPr marL="342900" indent="-342900">
              <a:buFont typeface="Arial" panose="020B0604020202020204" pitchFamily="34" charset="0"/>
              <a:buChar char="•"/>
            </a:pPr>
            <a:r>
              <a:rPr lang="en-US" dirty="0" err="1"/>
              <a:t>window.</a:t>
            </a:r>
            <a:r>
              <a:rPr lang="en-US" dirty="0" err="1" smtClean="0"/>
              <a:t>pageXOffset</a:t>
            </a:r>
            <a:r>
              <a:rPr lang="en-US" dirty="0" smtClean="0"/>
              <a:t> and </a:t>
            </a:r>
            <a:r>
              <a:rPr lang="en-US" dirty="0" err="1" smtClean="0"/>
              <a:t>window.pageYOffset</a:t>
            </a:r>
            <a:r>
              <a:rPr lang="en-US" dirty="0"/>
              <a:t> </a:t>
            </a:r>
            <a:r>
              <a:rPr lang="en-US" dirty="0" smtClean="0"/>
              <a:t>number </a:t>
            </a:r>
            <a:r>
              <a:rPr lang="en-US" dirty="0"/>
              <a:t>of pixels that the current document has been scrolled to the right (</a:t>
            </a:r>
            <a:r>
              <a:rPr lang="en-US" dirty="0" err="1"/>
              <a:t>pageXOffset</a:t>
            </a:r>
            <a:r>
              <a:rPr lang="en-US" dirty="0"/>
              <a:t>) and down (</a:t>
            </a:r>
            <a:r>
              <a:rPr lang="en-US" dirty="0" err="1"/>
              <a:t>pageYOffset</a:t>
            </a:r>
            <a:r>
              <a:rPr lang="en-US" dirty="0"/>
              <a:t>). These properties are not supported in IE8 and before</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3373421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a:t>Screen</a:t>
            </a:r>
            <a:r>
              <a:rPr lang="fr-FR" dirty="0"/>
              <a:t> </a:t>
            </a:r>
            <a:r>
              <a:rPr lang="fr-FR" dirty="0" err="1" smtClean="0"/>
              <a:t>object</a:t>
            </a:r>
            <a:endParaRPr lang="en-US" dirty="0"/>
          </a:p>
        </p:txBody>
      </p:sp>
      <p:sp>
        <p:nvSpPr>
          <p:cNvPr id="3" name="Text Placeholder 2"/>
          <p:cNvSpPr>
            <a:spLocks noGrp="1"/>
          </p:cNvSpPr>
          <p:nvPr>
            <p:ph type="body" sz="quarter" idx="12"/>
          </p:nvPr>
        </p:nvSpPr>
        <p:spPr/>
        <p:txBody>
          <a:bodyPr/>
          <a:lstStyle/>
          <a:p>
            <a:pPr marL="342900" indent="-342900">
              <a:buFont typeface="Arial" panose="020B0604020202020204" pitchFamily="34" charset="0"/>
              <a:buChar char="•"/>
            </a:pPr>
            <a:r>
              <a:rPr lang="en-US" dirty="0"/>
              <a:t>The </a:t>
            </a:r>
            <a:r>
              <a:rPr lang="en-US" dirty="0"/>
              <a:t>screen</a:t>
            </a:r>
            <a:r>
              <a:rPr lang="en-US" dirty="0"/>
              <a:t> property of a Window object refers to a Screen object that provides information about the size of the user’s display and the number of colors available on </a:t>
            </a:r>
            <a:r>
              <a:rPr lang="en-US" dirty="0" smtClean="0"/>
              <a:t>it</a:t>
            </a:r>
          </a:p>
          <a:p>
            <a:pPr marL="342900" indent="-342900">
              <a:buFont typeface="Arial" panose="020B0604020202020204" pitchFamily="34" charset="0"/>
              <a:buChar char="•"/>
            </a:pPr>
            <a:r>
              <a:rPr lang="en-US" dirty="0" smtClean="0"/>
              <a:t>The</a:t>
            </a:r>
            <a:r>
              <a:rPr lang="en-US" dirty="0"/>
              <a:t> </a:t>
            </a:r>
            <a:r>
              <a:rPr lang="en-US" dirty="0"/>
              <a:t>width</a:t>
            </a:r>
            <a:r>
              <a:rPr lang="en-US" dirty="0"/>
              <a:t> and </a:t>
            </a:r>
            <a:r>
              <a:rPr lang="en-US" dirty="0"/>
              <a:t>height</a:t>
            </a:r>
            <a:r>
              <a:rPr lang="en-US" dirty="0"/>
              <a:t> properties specify the size of the display in </a:t>
            </a:r>
            <a:r>
              <a:rPr lang="en-US" dirty="0" smtClean="0"/>
              <a:t>pixels</a:t>
            </a:r>
          </a:p>
          <a:p>
            <a:pPr marL="342900" indent="-342900">
              <a:buFont typeface="Arial" panose="020B0604020202020204" pitchFamily="34" charset="0"/>
              <a:buChar char="•"/>
            </a:pPr>
            <a:r>
              <a:rPr lang="en-US" dirty="0" smtClean="0"/>
              <a:t>The</a:t>
            </a:r>
            <a:r>
              <a:rPr lang="en-US" dirty="0"/>
              <a:t> </a:t>
            </a:r>
            <a:r>
              <a:rPr lang="en-US" dirty="0" err="1"/>
              <a:t>availWidth</a:t>
            </a:r>
            <a:r>
              <a:rPr lang="en-US" dirty="0"/>
              <a:t> and </a:t>
            </a:r>
            <a:r>
              <a:rPr lang="en-US" dirty="0" err="1"/>
              <a:t>availHeight</a:t>
            </a:r>
            <a:r>
              <a:rPr lang="en-US" dirty="0"/>
              <a:t> properties specify the display size that is actually available; they exclude the space required by features such as a desktop </a:t>
            </a:r>
            <a:r>
              <a:rPr lang="en-US" dirty="0" smtClean="0"/>
              <a:t>taskbar</a:t>
            </a:r>
          </a:p>
          <a:p>
            <a:pPr marL="342900" indent="-342900">
              <a:buFont typeface="Arial" panose="020B0604020202020204" pitchFamily="34" charset="0"/>
              <a:buChar char="•"/>
            </a:pPr>
            <a:r>
              <a:rPr lang="en-US" dirty="0" smtClean="0"/>
              <a:t>The</a:t>
            </a:r>
            <a:r>
              <a:rPr lang="en-US" dirty="0"/>
              <a:t> </a:t>
            </a:r>
            <a:r>
              <a:rPr lang="en-US" dirty="0" err="1"/>
              <a:t>colorDepth</a:t>
            </a:r>
            <a:r>
              <a:rPr lang="en-US" dirty="0"/>
              <a:t> property specifies the bits-per-pixel value of the screen. Typical values are 16, 24, and </a:t>
            </a:r>
            <a:r>
              <a:rPr lang="en-US" dirty="0" smtClean="0"/>
              <a:t>32</a:t>
            </a:r>
            <a:endParaRPr lang="en-US" dirty="0"/>
          </a:p>
        </p:txBody>
      </p:sp>
    </p:spTree>
    <p:extLst>
      <p:ext uri="{BB962C8B-B14F-4D97-AF65-F5344CB8AC3E}">
        <p14:creationId xmlns:p14="http://schemas.microsoft.com/office/powerpoint/2010/main" val="42027611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Navigator </a:t>
            </a:r>
            <a:r>
              <a:rPr lang="fr-FR" dirty="0" err="1" smtClean="0"/>
              <a:t>object</a:t>
            </a:r>
            <a:endParaRPr lang="en-US" dirty="0"/>
          </a:p>
        </p:txBody>
      </p:sp>
      <p:sp>
        <p:nvSpPr>
          <p:cNvPr id="3" name="Text Placeholder 2"/>
          <p:cNvSpPr>
            <a:spLocks noGrp="1"/>
          </p:cNvSpPr>
          <p:nvPr>
            <p:ph type="body" sz="quarter" idx="12"/>
          </p:nvPr>
        </p:nvSpPr>
        <p:spPr/>
        <p:txBody>
          <a:bodyPr>
            <a:normAutofit fontScale="92500" lnSpcReduction="10000"/>
          </a:bodyPr>
          <a:lstStyle/>
          <a:p>
            <a:pPr marL="342900" indent="-342900">
              <a:buFont typeface="Arial" panose="020B0604020202020204" pitchFamily="34" charset="0"/>
              <a:buChar char="•"/>
            </a:pPr>
            <a:r>
              <a:rPr lang="en-US" dirty="0"/>
              <a:t>The navigator property of a Window object refers to a Navigator object that contains browser vendor and version number </a:t>
            </a:r>
            <a:r>
              <a:rPr lang="en-US" dirty="0" smtClean="0"/>
              <a:t>information</a:t>
            </a:r>
          </a:p>
          <a:p>
            <a:pPr marL="342900" indent="-342900">
              <a:buFont typeface="Arial" panose="020B0604020202020204" pitchFamily="34" charset="0"/>
              <a:buChar char="•"/>
            </a:pPr>
            <a:r>
              <a:rPr lang="en-US" dirty="0"/>
              <a:t>The Navigator object has four properties that provide information about the browser that is running, and you can use these properties for browser </a:t>
            </a:r>
            <a:r>
              <a:rPr lang="en-US" dirty="0" smtClean="0"/>
              <a:t>sniffing:</a:t>
            </a:r>
          </a:p>
          <a:p>
            <a:pPr marL="1028683" lvl="1" indent="-342900">
              <a:buFont typeface="Arial" panose="020B0604020202020204" pitchFamily="34" charset="0"/>
              <a:buChar char="•"/>
            </a:pPr>
            <a:r>
              <a:rPr lang="en-US" dirty="0" err="1" smtClean="0"/>
              <a:t>appName</a:t>
            </a:r>
            <a:r>
              <a:rPr lang="en-US" dirty="0" smtClean="0"/>
              <a:t> - The </a:t>
            </a:r>
            <a:r>
              <a:rPr lang="en-US" dirty="0"/>
              <a:t>full name of the web </a:t>
            </a:r>
            <a:r>
              <a:rPr lang="en-US" dirty="0" smtClean="0"/>
              <a:t>browser</a:t>
            </a:r>
          </a:p>
          <a:p>
            <a:pPr marL="1028683" lvl="1" indent="-342900">
              <a:buFont typeface="Arial" panose="020B0604020202020204" pitchFamily="34" charset="0"/>
              <a:buChar char="•"/>
            </a:pPr>
            <a:r>
              <a:rPr lang="en-US" dirty="0" err="1" smtClean="0"/>
              <a:t>appVersion</a:t>
            </a:r>
            <a:r>
              <a:rPr lang="en-US" dirty="0" smtClean="0"/>
              <a:t> - This </a:t>
            </a:r>
            <a:r>
              <a:rPr lang="en-US" dirty="0"/>
              <a:t>property typically begins with a number and follows that with a detailed string that contains browser vendor and version </a:t>
            </a:r>
            <a:r>
              <a:rPr lang="en-US" dirty="0" smtClean="0"/>
              <a:t>information</a:t>
            </a:r>
          </a:p>
          <a:p>
            <a:pPr marL="1028683" lvl="1" indent="-342900">
              <a:buFont typeface="Arial" panose="020B0604020202020204" pitchFamily="34" charset="0"/>
              <a:buChar char="•"/>
            </a:pPr>
            <a:r>
              <a:rPr lang="en-US" dirty="0" err="1" smtClean="0"/>
              <a:t>userAgent</a:t>
            </a:r>
            <a:r>
              <a:rPr lang="en-US" dirty="0" smtClean="0"/>
              <a:t> - The </a:t>
            </a:r>
            <a:r>
              <a:rPr lang="en-US" dirty="0"/>
              <a:t>string that the browser sends in its USER-AGENT HTTP </a:t>
            </a:r>
            <a:r>
              <a:rPr lang="en-US" dirty="0" smtClean="0"/>
              <a:t>header</a:t>
            </a:r>
          </a:p>
          <a:p>
            <a:pPr marL="1028683" lvl="1" indent="-342900">
              <a:buFont typeface="Arial" panose="020B0604020202020204" pitchFamily="34" charset="0"/>
              <a:buChar char="•"/>
            </a:pPr>
            <a:r>
              <a:rPr lang="en-US" dirty="0" smtClean="0"/>
              <a:t>platform - A </a:t>
            </a:r>
            <a:r>
              <a:rPr lang="en-US" dirty="0"/>
              <a:t>string that identifies the operating system (and possibly the hardware) on which the browser is running.</a:t>
            </a:r>
          </a:p>
          <a:p>
            <a:pPr marL="1028683" lvl="1" indent="-342900">
              <a:buFont typeface="Arial" panose="020B0604020202020204" pitchFamily="34" charset="0"/>
              <a:buChar char="•"/>
            </a:pPr>
            <a:endParaRPr lang="en-US" dirty="0"/>
          </a:p>
        </p:txBody>
      </p:sp>
    </p:spTree>
    <p:extLst>
      <p:ext uri="{BB962C8B-B14F-4D97-AF65-F5344CB8AC3E}">
        <p14:creationId xmlns:p14="http://schemas.microsoft.com/office/powerpoint/2010/main" val="24456818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a:t>Opening</a:t>
            </a:r>
            <a:r>
              <a:rPr lang="fr-FR" dirty="0"/>
              <a:t> the new </a:t>
            </a:r>
            <a:r>
              <a:rPr lang="fr-FR" dirty="0" err="1" smtClean="0"/>
              <a:t>window</a:t>
            </a:r>
            <a:endParaRPr lang="en-US" dirty="0"/>
          </a:p>
        </p:txBody>
      </p:sp>
      <p:sp>
        <p:nvSpPr>
          <p:cNvPr id="3" name="Text Placeholder 2"/>
          <p:cNvSpPr>
            <a:spLocks noGrp="1"/>
          </p:cNvSpPr>
          <p:nvPr>
            <p:ph type="body" sz="quarter" idx="12"/>
          </p:nvPr>
        </p:nvSpPr>
        <p:spPr/>
        <p:txBody>
          <a:bodyPr/>
          <a:lstStyle/>
          <a:p>
            <a:pPr marL="342900" indent="-342900">
              <a:buFont typeface="Arial" panose="020B0604020202020204" pitchFamily="34" charset="0"/>
              <a:buChar char="•"/>
            </a:pPr>
            <a:r>
              <a:rPr lang="en-US" dirty="0"/>
              <a:t>You can open a new web browser </a:t>
            </a:r>
            <a:r>
              <a:rPr lang="en-US" dirty="0" smtClean="0"/>
              <a:t>window with </a:t>
            </a:r>
            <a:r>
              <a:rPr lang="en-US" dirty="0"/>
              <a:t>the open() method of the Window object. </a:t>
            </a:r>
            <a:endParaRPr lang="en-US" dirty="0" smtClean="0"/>
          </a:p>
          <a:p>
            <a:pPr marL="342900" indent="-342900">
              <a:buFont typeface="Arial" panose="020B0604020202020204" pitchFamily="34" charset="0"/>
              <a:buChar char="•"/>
            </a:pPr>
            <a:r>
              <a:rPr lang="en-US" dirty="0" err="1" smtClean="0"/>
              <a:t>Window.open</a:t>
            </a:r>
            <a:r>
              <a:rPr lang="en-US" dirty="0"/>
              <a:t>() loads a specified URL into a new or existing window and returns the Window object that represents that </a:t>
            </a:r>
            <a:r>
              <a:rPr lang="en-US" dirty="0" smtClean="0"/>
              <a:t>window</a:t>
            </a:r>
            <a:r>
              <a:rPr lang="en-US" dirty="0"/>
              <a:t>. It takes four optional arguments</a:t>
            </a:r>
            <a:r>
              <a:rPr lang="en-US" dirty="0" smtClean="0"/>
              <a:t>:</a:t>
            </a:r>
          </a:p>
          <a:p>
            <a:pPr marL="1028683" lvl="1" indent="-342900">
              <a:buFont typeface="Arial" panose="020B0604020202020204" pitchFamily="34" charset="0"/>
              <a:buChar char="•"/>
            </a:pPr>
            <a:r>
              <a:rPr lang="en-US" dirty="0"/>
              <a:t>The first argument to open() is the URL of the document to display in the new </a:t>
            </a:r>
            <a:r>
              <a:rPr lang="en-US" dirty="0" smtClean="0"/>
              <a:t>window</a:t>
            </a:r>
          </a:p>
          <a:p>
            <a:pPr marL="1028683" lvl="1" indent="-342900">
              <a:buFont typeface="Arial" panose="020B0604020202020204" pitchFamily="34" charset="0"/>
              <a:buChar char="•"/>
            </a:pPr>
            <a:r>
              <a:rPr lang="en-US" dirty="0"/>
              <a:t>The second argument to open() is a string that specifies a window name. If a window by that name already </a:t>
            </a:r>
            <a:r>
              <a:rPr lang="en-US" dirty="0" smtClean="0"/>
              <a:t>exists, </a:t>
            </a:r>
            <a:r>
              <a:rPr lang="en-US" dirty="0"/>
              <a:t>that existing window is </a:t>
            </a:r>
            <a:r>
              <a:rPr lang="en-US" dirty="0" smtClean="0"/>
              <a:t>used. If </a:t>
            </a:r>
            <a:r>
              <a:rPr lang="en-US" dirty="0"/>
              <a:t>this argument is omitted, the special name “_blank” is used: it opens a new, unnamed window.</a:t>
            </a:r>
            <a:endParaRPr lang="en-US" dirty="0" smtClean="0"/>
          </a:p>
          <a:p>
            <a:pPr marL="1028683" lvl="1" indent="-342900">
              <a:buFont typeface="Arial" panose="020B0604020202020204" pitchFamily="34" charset="0"/>
              <a:buChar char="•"/>
            </a:pPr>
            <a:endParaRPr lang="en-US" dirty="0"/>
          </a:p>
        </p:txBody>
      </p:sp>
    </p:spTree>
    <p:extLst>
      <p:ext uri="{BB962C8B-B14F-4D97-AF65-F5344CB8AC3E}">
        <p14:creationId xmlns:p14="http://schemas.microsoft.com/office/powerpoint/2010/main" val="36819747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a:t>Opening</a:t>
            </a:r>
            <a:r>
              <a:rPr lang="fr-FR" dirty="0"/>
              <a:t> the new </a:t>
            </a:r>
            <a:r>
              <a:rPr lang="fr-FR" dirty="0" err="1"/>
              <a:t>window</a:t>
            </a:r>
            <a:endParaRPr lang="en-US" dirty="0"/>
          </a:p>
        </p:txBody>
      </p:sp>
      <p:sp>
        <p:nvSpPr>
          <p:cNvPr id="3" name="Text Placeholder 2"/>
          <p:cNvSpPr>
            <a:spLocks noGrp="1"/>
          </p:cNvSpPr>
          <p:nvPr>
            <p:ph type="body" sz="quarter" idx="12"/>
          </p:nvPr>
        </p:nvSpPr>
        <p:spPr/>
        <p:txBody>
          <a:bodyPr/>
          <a:lstStyle/>
          <a:p>
            <a:pPr marL="342900" indent="-342900">
              <a:buFont typeface="Arial" panose="020B0604020202020204" pitchFamily="34" charset="0"/>
              <a:buChar char="•"/>
            </a:pPr>
            <a:r>
              <a:rPr lang="en-US" dirty="0"/>
              <a:t>The third optional argument to </a:t>
            </a:r>
            <a:r>
              <a:rPr lang="en-US" dirty="0"/>
              <a:t>open()</a:t>
            </a:r>
            <a:r>
              <a:rPr lang="en-US" dirty="0"/>
              <a:t> is a comma-separated list of size and features attributes for the new window to be </a:t>
            </a:r>
            <a:r>
              <a:rPr lang="en-US" dirty="0" smtClean="0"/>
              <a:t>opened</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The fourth argument to open() is useful only when the second argument names an existing window. This fourth argument is a </a:t>
            </a:r>
            <a:r>
              <a:rPr lang="en-US" dirty="0" err="1"/>
              <a:t>boolean</a:t>
            </a:r>
            <a:r>
              <a:rPr lang="en-US" dirty="0"/>
              <a:t> value that indicates whether the URL specified as the first argument should replace the current entry in the window’s browsing history (true) or create a new entry in the window’s browsing history (false). Omitting this argument is the same as passing false</a:t>
            </a:r>
            <a:endParaRPr lang="en-US" dirty="0" smtClean="0"/>
          </a:p>
          <a:p>
            <a:pPr marL="342900" indent="-342900">
              <a:buFont typeface="Arial" panose="020B0604020202020204" pitchFamily="34" charset="0"/>
              <a:buChar char="•"/>
            </a:pPr>
            <a:endParaRPr lang="en-US" dirty="0"/>
          </a:p>
        </p:txBody>
      </p:sp>
      <p:sp>
        <p:nvSpPr>
          <p:cNvPr id="4" name="Rectangle 1"/>
          <p:cNvSpPr>
            <a:spLocks noChangeArrowheads="1"/>
          </p:cNvSpPr>
          <p:nvPr/>
        </p:nvSpPr>
        <p:spPr bwMode="auto">
          <a:xfrm>
            <a:off x="719190" y="2017065"/>
            <a:ext cx="5522666"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var</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1" i="1" u="none" strike="noStrike" cap="none" normalizeH="0" baseline="0" dirty="0" smtClean="0">
                <a:ln>
                  <a:noFill/>
                </a:ln>
                <a:solidFill>
                  <a:srgbClr val="660E7A"/>
                </a:solidFill>
                <a:effectLst/>
                <a:latin typeface="Lucida Console" panose="020B0609040504020204" pitchFamily="49" charset="0"/>
                <a:cs typeface="Courier New" pitchFamily="49" charset="0"/>
              </a:rPr>
              <a:t>w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window</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open</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"smallwin.html"</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smallwin</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endParaRPr kumimoji="0" lang="en-US"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width</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=400,height=350,status=</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yes,resizable</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yes</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endParaRPr kumimoji="0" lang="ru-RU" altLang="ru-RU" sz="20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Tree>
    <p:extLst>
      <p:ext uri="{BB962C8B-B14F-4D97-AF65-F5344CB8AC3E}">
        <p14:creationId xmlns:p14="http://schemas.microsoft.com/office/powerpoint/2010/main" val="28957141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a:t>Opening</a:t>
            </a:r>
            <a:r>
              <a:rPr lang="fr-FR" dirty="0"/>
              <a:t> the new </a:t>
            </a:r>
            <a:r>
              <a:rPr lang="fr-FR" dirty="0" err="1"/>
              <a:t>window</a:t>
            </a:r>
            <a:endParaRPr lang="en-US" dirty="0"/>
          </a:p>
        </p:txBody>
      </p:sp>
      <p:sp>
        <p:nvSpPr>
          <p:cNvPr id="3" name="Text Placeholder 2"/>
          <p:cNvSpPr>
            <a:spLocks noGrp="1"/>
          </p:cNvSpPr>
          <p:nvPr>
            <p:ph type="body" sz="quarter" idx="12"/>
          </p:nvPr>
        </p:nvSpPr>
        <p:spPr/>
        <p:txBody>
          <a:bodyPr/>
          <a:lstStyle/>
          <a:p>
            <a:pPr marL="342900" indent="-342900">
              <a:buFont typeface="Arial" panose="020B0604020202020204" pitchFamily="34" charset="0"/>
              <a:buChar char="•"/>
            </a:pPr>
            <a:r>
              <a:rPr lang="en-US" dirty="0"/>
              <a:t>Just as the open() method opens a new window, the close() method closes one. If you create a Window object w, you can close it with</a:t>
            </a:r>
            <a:r>
              <a:rPr lang="en-US" dirty="0" smtClean="0"/>
              <a:t>:</a:t>
            </a:r>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r>
              <a:rPr lang="en-US" dirty="0"/>
              <a:t>A Window object continues to exist after the window it represents has been closed. A window that has been closed will have a closed property of true, its document will be null, and its methods will typically no longer </a:t>
            </a:r>
            <a:r>
              <a:rPr lang="en-US" dirty="0" smtClean="0"/>
              <a:t>work</a:t>
            </a:r>
            <a:endParaRPr lang="en-US" dirty="0"/>
          </a:p>
        </p:txBody>
      </p:sp>
      <p:sp>
        <p:nvSpPr>
          <p:cNvPr id="4" name="Rectangle 1"/>
          <p:cNvSpPr>
            <a:spLocks noChangeArrowheads="1"/>
          </p:cNvSpPr>
          <p:nvPr/>
        </p:nvSpPr>
        <p:spPr bwMode="auto">
          <a:xfrm>
            <a:off x="729466" y="2173654"/>
            <a:ext cx="1258678"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w.</a:t>
            </a:r>
            <a:r>
              <a:rPr kumimoji="0" lang="ru-RU" altLang="ru-RU" sz="14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close</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endParaRPr kumimoji="0" lang="ru-RU" altLang="ru-RU" sz="20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Tree>
    <p:extLst>
      <p:ext uri="{BB962C8B-B14F-4D97-AF65-F5344CB8AC3E}">
        <p14:creationId xmlns:p14="http://schemas.microsoft.com/office/powerpoint/2010/main" val="12722627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a:t>Dialogs</a:t>
            </a:r>
            <a:endParaRPr lang="en-US" dirty="0"/>
          </a:p>
        </p:txBody>
      </p:sp>
      <p:sp>
        <p:nvSpPr>
          <p:cNvPr id="3" name="Text Placeholder 2"/>
          <p:cNvSpPr>
            <a:spLocks noGrp="1"/>
          </p:cNvSpPr>
          <p:nvPr>
            <p:ph type="body" sz="quarter" idx="12"/>
          </p:nvPr>
        </p:nvSpPr>
        <p:spPr/>
        <p:txBody>
          <a:bodyPr>
            <a:normAutofit lnSpcReduction="10000"/>
          </a:bodyPr>
          <a:lstStyle/>
          <a:p>
            <a:pPr marL="342900" indent="-342900">
              <a:buFont typeface="Arial" panose="020B0604020202020204" pitchFamily="34" charset="0"/>
              <a:buChar char="•"/>
            </a:pPr>
            <a:r>
              <a:rPr lang="en-US" dirty="0"/>
              <a:t>The Window object provides three methods for displaying simple dialog boxes to the </a:t>
            </a:r>
            <a:r>
              <a:rPr lang="en-US" dirty="0" smtClean="0"/>
              <a:t>user</a:t>
            </a:r>
          </a:p>
          <a:p>
            <a:pPr marL="342900" indent="-342900">
              <a:buFont typeface="Arial" panose="020B0604020202020204" pitchFamily="34" charset="0"/>
              <a:buChar char="•"/>
            </a:pPr>
            <a:r>
              <a:rPr lang="en-US" dirty="0" smtClean="0"/>
              <a:t>alert</a:t>
            </a:r>
            <a:r>
              <a:rPr lang="en-US" dirty="0"/>
              <a:t>() displays a message to the user and waits for the user to dismiss the </a:t>
            </a:r>
            <a:r>
              <a:rPr lang="en-US" dirty="0" smtClean="0"/>
              <a:t>dialog</a:t>
            </a:r>
          </a:p>
          <a:p>
            <a:pPr marL="342900" indent="-342900">
              <a:buFont typeface="Arial" panose="020B0604020202020204" pitchFamily="34" charset="0"/>
              <a:buChar char="•"/>
            </a:pPr>
            <a:r>
              <a:rPr lang="en-US" dirty="0" smtClean="0"/>
              <a:t>confirm</a:t>
            </a:r>
            <a:r>
              <a:rPr lang="en-US" dirty="0"/>
              <a:t>() displays a message, waits for the user to click an OK or Cancel button and returns a </a:t>
            </a:r>
            <a:r>
              <a:rPr lang="en-US" dirty="0" err="1"/>
              <a:t>boolean</a:t>
            </a:r>
            <a:r>
              <a:rPr lang="en-US" dirty="0"/>
              <a:t> </a:t>
            </a:r>
            <a:r>
              <a:rPr lang="en-US" dirty="0" smtClean="0"/>
              <a:t>value</a:t>
            </a:r>
          </a:p>
          <a:p>
            <a:pPr marL="342900" indent="-342900">
              <a:buFont typeface="Arial" panose="020B0604020202020204" pitchFamily="34" charset="0"/>
              <a:buChar char="•"/>
            </a:pPr>
            <a:r>
              <a:rPr lang="en-US" dirty="0" smtClean="0"/>
              <a:t>prompt</a:t>
            </a:r>
            <a:r>
              <a:rPr lang="en-US" dirty="0"/>
              <a:t>() displays a message, waits for the user to enter a string, and returns that </a:t>
            </a:r>
            <a:r>
              <a:rPr lang="en-US" dirty="0" smtClean="0"/>
              <a:t>string</a:t>
            </a:r>
          </a:p>
          <a:p>
            <a:pPr marL="342900" indent="-342900">
              <a:buFont typeface="Arial" panose="020B0604020202020204" pitchFamily="34" charset="0"/>
              <a:buChar char="•"/>
            </a:pPr>
            <a:r>
              <a:rPr lang="en-US" dirty="0"/>
              <a:t>Note that the messages displayed by </a:t>
            </a:r>
            <a:r>
              <a:rPr lang="en-US" dirty="0"/>
              <a:t>alert()</a:t>
            </a:r>
            <a:r>
              <a:rPr lang="en-US" dirty="0"/>
              <a:t>, </a:t>
            </a:r>
            <a:r>
              <a:rPr lang="en-US" dirty="0"/>
              <a:t>confirm()</a:t>
            </a:r>
            <a:r>
              <a:rPr lang="en-US" dirty="0"/>
              <a:t>, and </a:t>
            </a:r>
            <a:r>
              <a:rPr lang="en-US" dirty="0"/>
              <a:t>prompt()</a:t>
            </a:r>
            <a:r>
              <a:rPr lang="en-US" dirty="0"/>
              <a:t> are plain text, not HTML-formatted text. You can format these dialog boxes only with spaces, newlines, and punctuation </a:t>
            </a:r>
            <a:r>
              <a:rPr lang="en-US" dirty="0" smtClean="0"/>
              <a:t>characters</a:t>
            </a:r>
            <a:endParaRPr lang="en-US" dirty="0"/>
          </a:p>
        </p:txBody>
      </p:sp>
    </p:spTree>
    <p:extLst>
      <p:ext uri="{BB962C8B-B14F-4D97-AF65-F5344CB8AC3E}">
        <p14:creationId xmlns:p14="http://schemas.microsoft.com/office/powerpoint/2010/main" val="35745192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a:t>Dialogs</a:t>
            </a:r>
            <a:endParaRPr lang="en-US" dirty="0"/>
          </a:p>
        </p:txBody>
      </p:sp>
      <p:sp>
        <p:nvSpPr>
          <p:cNvPr id="3" name="Text Placeholder 2"/>
          <p:cNvSpPr>
            <a:spLocks noGrp="1"/>
          </p:cNvSpPr>
          <p:nvPr>
            <p:ph type="body" sz="quarter" idx="12"/>
          </p:nvPr>
        </p:nvSpPr>
        <p:spPr/>
        <p:txBody>
          <a:bodyPr>
            <a:normAutofit/>
          </a:bodyPr>
          <a:lstStyle/>
          <a:p>
            <a:pPr marL="342900" indent="-342900">
              <a:buFont typeface="Arial" panose="020B0604020202020204" pitchFamily="34" charset="0"/>
              <a:buChar char="•"/>
            </a:pPr>
            <a:r>
              <a:rPr lang="en-US" dirty="0"/>
              <a:t>The confirm() and prompt() methods </a:t>
            </a:r>
            <a:r>
              <a:rPr lang="en-US" dirty="0" smtClean="0"/>
              <a:t>block — that </a:t>
            </a:r>
            <a:r>
              <a:rPr lang="en-US" dirty="0"/>
              <a:t>is, these methods do not return until the user dismisses the dialog boxes they </a:t>
            </a:r>
            <a:r>
              <a:rPr lang="en-US" dirty="0" smtClean="0"/>
              <a:t>display</a:t>
            </a:r>
            <a:endParaRPr lang="en-US" dirty="0"/>
          </a:p>
          <a:p>
            <a:pPr marL="342900" indent="-342900">
              <a:buFont typeface="Arial" panose="020B0604020202020204" pitchFamily="34" charset="0"/>
              <a:buChar char="•"/>
            </a:pPr>
            <a:endParaRPr lang="en-US" dirty="0"/>
          </a:p>
        </p:txBody>
      </p:sp>
      <p:sp>
        <p:nvSpPr>
          <p:cNvPr id="4" name="Rectangle 1"/>
          <p:cNvSpPr>
            <a:spLocks noChangeArrowheads="1"/>
          </p:cNvSpPr>
          <p:nvPr/>
        </p:nvSpPr>
        <p:spPr bwMode="auto">
          <a:xfrm>
            <a:off x="291020" y="2258754"/>
            <a:ext cx="8561959"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do</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var</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name</a:t>
            </a:r>
            <a:r>
              <a:rPr kumimoji="0" lang="ru-RU" altLang="ru-RU" sz="1400" b="1" i="1" u="none" strike="noStrike" cap="none" normalizeH="0" baseline="0" dirty="0" smtClean="0">
                <a:ln>
                  <a:noFill/>
                </a:ln>
                <a:solidFill>
                  <a:srgbClr val="660E7A"/>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prompt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What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is</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your</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name</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Get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string</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var</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correct</a:t>
            </a:r>
            <a:r>
              <a:rPr kumimoji="0" lang="ru-RU" altLang="ru-RU" sz="1400" b="1" i="1" u="none" strike="noStrike" cap="none" normalizeH="0" baseline="0" dirty="0" smtClean="0">
                <a:ln>
                  <a:noFill/>
                </a:ln>
                <a:solidFill>
                  <a:srgbClr val="660E7A"/>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confirm</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You</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entered</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 '"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name</a:t>
            </a:r>
            <a:r>
              <a:rPr kumimoji="0" lang="ru-RU" altLang="ru-RU" sz="1400" b="1" i="1" u="none" strike="noStrike" cap="none" normalizeH="0" baseline="0" dirty="0" smtClean="0">
                <a:ln>
                  <a:noFill/>
                </a:ln>
                <a:solidFill>
                  <a:srgbClr val="660E7A"/>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\n</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Get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boolean</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Click</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Okay</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to</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proceed</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or</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Cancel</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to</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re-enter</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while</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correct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alert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Hello</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 "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name</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Display</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plain</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message</a:t>
            </a:r>
            <a:endParaRPr kumimoji="0" lang="ru-RU" altLang="ru-RU" sz="20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Tree>
    <p:extLst>
      <p:ext uri="{BB962C8B-B14F-4D97-AF65-F5344CB8AC3E}">
        <p14:creationId xmlns:p14="http://schemas.microsoft.com/office/powerpoint/2010/main" val="2448384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WEB-007 JavaScript</a:t>
            </a:r>
            <a:endParaRPr lang="ru-RU" dirty="0"/>
          </a:p>
        </p:txBody>
      </p:sp>
      <p:sp>
        <p:nvSpPr>
          <p:cNvPr id="14" name="Text Placeholder 13"/>
          <p:cNvSpPr>
            <a:spLocks noGrp="1"/>
          </p:cNvSpPr>
          <p:nvPr>
            <p:ph type="body" sz="quarter" idx="10"/>
          </p:nvPr>
        </p:nvSpPr>
        <p:spPr/>
        <p:txBody>
          <a:bodyPr>
            <a:normAutofit fontScale="77500" lnSpcReduction="20000"/>
          </a:bodyPr>
          <a:lstStyle/>
          <a:p>
            <a:r>
              <a:rPr lang="en-US" dirty="0"/>
              <a:t>Browser window management</a:t>
            </a:r>
            <a:endParaRPr lang="ru-RU" dirty="0"/>
          </a:p>
        </p:txBody>
      </p:sp>
      <p:sp>
        <p:nvSpPr>
          <p:cNvPr id="15" name="Text Placeholder 14"/>
          <p:cNvSpPr>
            <a:spLocks noGrp="1"/>
          </p:cNvSpPr>
          <p:nvPr>
            <p:ph type="body" sz="quarter" idx="11"/>
          </p:nvPr>
        </p:nvSpPr>
        <p:spPr/>
        <p:txBody>
          <a:bodyPr>
            <a:normAutofit/>
          </a:bodyPr>
          <a:lstStyle/>
          <a:p>
            <a:r>
              <a:rPr lang="en-US" sz="1400" dirty="0" smtClean="0"/>
              <a:t>ver. 1.0</a:t>
            </a:r>
            <a:endParaRPr lang="ru-RU" sz="1400" dirty="0"/>
          </a:p>
        </p:txBody>
      </p:sp>
    </p:spTree>
    <p:extLst>
      <p:ext uri="{BB962C8B-B14F-4D97-AF65-F5344CB8AC3E}">
        <p14:creationId xmlns:p14="http://schemas.microsoft.com/office/powerpoint/2010/main" val="28151899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a:t>Handle</a:t>
            </a:r>
            <a:r>
              <a:rPr lang="fr-FR" dirty="0"/>
              <a:t> </a:t>
            </a:r>
            <a:r>
              <a:rPr lang="fr-FR" dirty="0" err="1" smtClean="0"/>
              <a:t>errors</a:t>
            </a:r>
            <a:endParaRPr lang="en-US" dirty="0"/>
          </a:p>
        </p:txBody>
      </p:sp>
      <p:sp>
        <p:nvSpPr>
          <p:cNvPr id="3" name="Text Placeholder 2"/>
          <p:cNvSpPr>
            <a:spLocks noGrp="1"/>
          </p:cNvSpPr>
          <p:nvPr>
            <p:ph type="body" sz="quarter" idx="12"/>
          </p:nvPr>
        </p:nvSpPr>
        <p:spPr/>
        <p:txBody>
          <a:bodyPr>
            <a:normAutofit fontScale="85000" lnSpcReduction="10000"/>
          </a:bodyPr>
          <a:lstStyle/>
          <a:p>
            <a:pPr marL="342900" indent="-342900">
              <a:buFont typeface="Arial" panose="020B0604020202020204" pitchFamily="34" charset="0"/>
              <a:buChar char="•"/>
            </a:pPr>
            <a:r>
              <a:rPr lang="en-US" dirty="0"/>
              <a:t>The </a:t>
            </a:r>
            <a:r>
              <a:rPr lang="en-US" dirty="0" err="1"/>
              <a:t>onerror</a:t>
            </a:r>
            <a:r>
              <a:rPr lang="en-US" dirty="0"/>
              <a:t> property of a Window object is an event handler that is invoked when an uncaught exception propagates all the way up the call stack and an error message is about to be displayed in the browser’s JavaScript </a:t>
            </a:r>
            <a:r>
              <a:rPr lang="en-US" dirty="0" smtClean="0"/>
              <a:t>console</a:t>
            </a:r>
          </a:p>
          <a:p>
            <a:pPr marL="342900" indent="-342900">
              <a:buFont typeface="Arial" panose="020B0604020202020204" pitchFamily="34" charset="0"/>
              <a:buChar char="•"/>
            </a:pPr>
            <a:r>
              <a:rPr lang="en-US" dirty="0" smtClean="0"/>
              <a:t>If </a:t>
            </a:r>
            <a:r>
              <a:rPr lang="en-US" dirty="0"/>
              <a:t>you assign a function to this property, the function is invoked whenever a JavaScript error occurs in that window: the function you assign becomes an error handler for the </a:t>
            </a:r>
            <a:r>
              <a:rPr lang="en-US" dirty="0" smtClean="0"/>
              <a:t>window</a:t>
            </a:r>
          </a:p>
          <a:p>
            <a:pPr marL="342900" indent="-342900">
              <a:buFont typeface="Arial" panose="020B0604020202020204" pitchFamily="34" charset="0"/>
              <a:buChar char="•"/>
            </a:pPr>
            <a:r>
              <a:rPr lang="en-US" dirty="0"/>
              <a:t>For historical reasons, the </a:t>
            </a:r>
            <a:r>
              <a:rPr lang="en-US" dirty="0" err="1"/>
              <a:t>onerror</a:t>
            </a:r>
            <a:r>
              <a:rPr lang="en-US" dirty="0"/>
              <a:t> event handler of the Window object is invoked with three string </a:t>
            </a:r>
            <a:r>
              <a:rPr lang="en-US" dirty="0" smtClean="0"/>
              <a:t>arguments</a:t>
            </a:r>
          </a:p>
          <a:p>
            <a:pPr marL="1028683" lvl="1" indent="-342900">
              <a:buFont typeface="Arial" panose="020B0604020202020204" pitchFamily="34" charset="0"/>
              <a:buChar char="•"/>
            </a:pPr>
            <a:r>
              <a:rPr lang="en-US" dirty="0" smtClean="0"/>
              <a:t>The </a:t>
            </a:r>
            <a:r>
              <a:rPr lang="en-US" dirty="0"/>
              <a:t>first argument to </a:t>
            </a:r>
            <a:r>
              <a:rPr lang="en-US" dirty="0" err="1"/>
              <a:t>window.onerror</a:t>
            </a:r>
            <a:r>
              <a:rPr lang="en-US" dirty="0"/>
              <a:t> is a message describing the </a:t>
            </a:r>
            <a:r>
              <a:rPr lang="en-US" dirty="0" smtClean="0"/>
              <a:t>error</a:t>
            </a:r>
          </a:p>
          <a:p>
            <a:pPr marL="1028683" lvl="1" indent="-342900">
              <a:buFont typeface="Arial" panose="020B0604020202020204" pitchFamily="34" charset="0"/>
              <a:buChar char="•"/>
            </a:pPr>
            <a:r>
              <a:rPr lang="en-US" dirty="0" smtClean="0"/>
              <a:t>The </a:t>
            </a:r>
            <a:r>
              <a:rPr lang="en-US" dirty="0"/>
              <a:t>second argument is a string that contains the URL of the JavaScript code that caused the </a:t>
            </a:r>
            <a:r>
              <a:rPr lang="en-US" dirty="0" smtClean="0"/>
              <a:t>error</a:t>
            </a:r>
          </a:p>
          <a:p>
            <a:pPr marL="1028683" lvl="1" indent="-342900">
              <a:buFont typeface="Arial" panose="020B0604020202020204" pitchFamily="34" charset="0"/>
              <a:buChar char="•"/>
            </a:pPr>
            <a:r>
              <a:rPr lang="en-US" dirty="0" smtClean="0"/>
              <a:t>The </a:t>
            </a:r>
            <a:r>
              <a:rPr lang="en-US" dirty="0"/>
              <a:t>third argument is the line number within the document where the error occurred.</a:t>
            </a:r>
          </a:p>
        </p:txBody>
      </p:sp>
    </p:spTree>
    <p:extLst>
      <p:ext uri="{BB962C8B-B14F-4D97-AF65-F5344CB8AC3E}">
        <p14:creationId xmlns:p14="http://schemas.microsoft.com/office/powerpoint/2010/main" val="35003202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a:t>Handle</a:t>
            </a:r>
            <a:r>
              <a:rPr lang="fr-FR" dirty="0"/>
              <a:t> </a:t>
            </a:r>
            <a:r>
              <a:rPr lang="fr-FR" dirty="0" err="1"/>
              <a:t>errors</a:t>
            </a:r>
            <a:endParaRPr lang="en-US" dirty="0"/>
          </a:p>
        </p:txBody>
      </p:sp>
      <p:sp>
        <p:nvSpPr>
          <p:cNvPr id="3" name="Text Placeholder 2"/>
          <p:cNvSpPr>
            <a:spLocks noGrp="1"/>
          </p:cNvSpPr>
          <p:nvPr>
            <p:ph type="body" sz="quarter" idx="12"/>
          </p:nvPr>
        </p:nvSpPr>
        <p:spPr/>
        <p:txBody>
          <a:bodyPr/>
          <a:lstStyle/>
          <a:p>
            <a:pPr marL="342900" indent="-342900">
              <a:buFont typeface="Arial" panose="020B0604020202020204" pitchFamily="34" charset="0"/>
              <a:buChar char="•"/>
            </a:pPr>
            <a:r>
              <a:rPr lang="en-US" dirty="0" smtClean="0"/>
              <a:t>The </a:t>
            </a:r>
            <a:r>
              <a:rPr lang="en-US" dirty="0"/>
              <a:t>return value of the </a:t>
            </a:r>
            <a:r>
              <a:rPr lang="en-US" dirty="0" err="1"/>
              <a:t>onerror</a:t>
            </a:r>
            <a:r>
              <a:rPr lang="en-US" dirty="0"/>
              <a:t> handler is significant. If the </a:t>
            </a:r>
            <a:r>
              <a:rPr lang="en-US" dirty="0" err="1"/>
              <a:t>onerror</a:t>
            </a:r>
            <a:r>
              <a:rPr lang="en-US" dirty="0"/>
              <a:t> handler returns false, it tells the browser that the handler has handled the error and that no further action is </a:t>
            </a:r>
            <a:r>
              <a:rPr lang="en-US" dirty="0" smtClean="0"/>
              <a:t>necessary — in </a:t>
            </a:r>
            <a:r>
              <a:rPr lang="en-US" dirty="0"/>
              <a:t>other words, the browser should not display its own error </a:t>
            </a:r>
            <a:r>
              <a:rPr lang="en-US" dirty="0" smtClean="0"/>
              <a:t>message</a:t>
            </a:r>
          </a:p>
          <a:p>
            <a:pPr marL="342900" indent="-342900">
              <a:buFont typeface="Arial" panose="020B0604020202020204" pitchFamily="34" charset="0"/>
              <a:buChar char="•"/>
            </a:pPr>
            <a:endParaRPr lang="en-US" dirty="0"/>
          </a:p>
        </p:txBody>
      </p:sp>
      <p:sp>
        <p:nvSpPr>
          <p:cNvPr id="4" name="Rectangle 1"/>
          <p:cNvSpPr>
            <a:spLocks noChangeArrowheads="1"/>
          </p:cNvSpPr>
          <p:nvPr/>
        </p:nvSpPr>
        <p:spPr bwMode="auto">
          <a:xfrm>
            <a:off x="359596" y="3055473"/>
            <a:ext cx="8085761"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Display</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error</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messages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in</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dialog</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box</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but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never</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more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than</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3</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window</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onerror</a:t>
            </a:r>
            <a:r>
              <a:rPr kumimoji="0" lang="ru-RU" altLang="ru-RU" sz="1400" b="0" i="0" u="none" strike="noStrike" cap="none" normalizeH="0" baseline="0" dirty="0" smtClean="0">
                <a:ln>
                  <a:noFill/>
                </a:ln>
                <a:solidFill>
                  <a:srgbClr val="7A7A43"/>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function</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msg</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url</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line</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if</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onerror</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num</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&lt; </a:t>
            </a:r>
            <a:r>
              <a:rPr kumimoji="0" lang="ru-RU" altLang="ru-RU" sz="14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onerror</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0" i="1" u="none" strike="noStrike" cap="none" normalizeH="0" baseline="0" dirty="0" err="1" smtClean="0">
                <a:ln>
                  <a:noFill/>
                </a:ln>
                <a:solidFill>
                  <a:srgbClr val="000000"/>
                </a:solidFill>
                <a:effectLst/>
                <a:latin typeface="Lucida Console" panose="020B0609040504020204" pitchFamily="49" charset="0"/>
                <a:cs typeface="Courier New" pitchFamily="49" charset="0"/>
              </a:rPr>
              <a:t>max</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alert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"ERROR: "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msg</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 </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\n</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url</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 </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line</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return</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true</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onerror</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max</a:t>
            </a:r>
            <a:r>
              <a:rPr kumimoji="0" lang="ru-RU" altLang="ru-RU" sz="1400" b="1" i="0" u="none" strike="noStrike" cap="none" normalizeH="0" baseline="0" dirty="0" smtClean="0">
                <a:ln>
                  <a:noFill/>
                </a:ln>
                <a:solidFill>
                  <a:srgbClr val="660E7A"/>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3</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onerror</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num</a:t>
            </a:r>
            <a:r>
              <a:rPr kumimoji="0" lang="ru-RU" altLang="ru-RU" sz="1400" b="1" i="0" u="none" strike="noStrike" cap="none" normalizeH="0" baseline="0" dirty="0" smtClean="0">
                <a:ln>
                  <a:noFill/>
                </a:ln>
                <a:solidFill>
                  <a:srgbClr val="660E7A"/>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0</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endParaRPr kumimoji="0" lang="ru-RU" altLang="ru-RU" sz="20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Tree>
    <p:extLst>
      <p:ext uri="{BB962C8B-B14F-4D97-AF65-F5344CB8AC3E}">
        <p14:creationId xmlns:p14="http://schemas.microsoft.com/office/powerpoint/2010/main" val="35164316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Browser window management</a:t>
            </a:r>
            <a:endParaRPr lang="ru-RU" dirty="0"/>
          </a:p>
        </p:txBody>
      </p:sp>
      <p:sp>
        <p:nvSpPr>
          <p:cNvPr id="6" name="Text Placeholder 5"/>
          <p:cNvSpPr>
            <a:spLocks noGrp="1"/>
          </p:cNvSpPr>
          <p:nvPr>
            <p:ph type="body" sz="quarter" idx="12"/>
          </p:nvPr>
        </p:nvSpPr>
        <p:spPr/>
        <p:txBody>
          <a:bodyPr/>
          <a:lstStyle/>
          <a:p>
            <a:pPr marL="342900" indent="-342900">
              <a:buFont typeface="Arial" panose="020B0604020202020204" pitchFamily="34" charset="0"/>
              <a:buChar char="•"/>
            </a:pPr>
            <a:r>
              <a:rPr lang="fr-FR" dirty="0" err="1" smtClean="0"/>
              <a:t>Timers</a:t>
            </a:r>
            <a:endParaRPr lang="fr-FR" dirty="0"/>
          </a:p>
          <a:p>
            <a:pPr marL="342900" indent="-342900">
              <a:buFont typeface="Arial" panose="020B0604020202020204" pitchFamily="34" charset="0"/>
              <a:buChar char="•"/>
            </a:pPr>
            <a:r>
              <a:rPr lang="fr-FR" dirty="0" err="1" smtClean="0"/>
              <a:t>window.location</a:t>
            </a:r>
            <a:r>
              <a:rPr lang="fr-FR" dirty="0" smtClean="0"/>
              <a:t> </a:t>
            </a:r>
            <a:r>
              <a:rPr lang="fr-FR" dirty="0" err="1"/>
              <a:t>property</a:t>
            </a:r>
            <a:endParaRPr lang="fr-FR" dirty="0"/>
          </a:p>
          <a:p>
            <a:pPr marL="342900" indent="-342900">
              <a:buFont typeface="Arial" panose="020B0604020202020204" pitchFamily="34" charset="0"/>
              <a:buChar char="•"/>
            </a:pPr>
            <a:r>
              <a:rPr lang="fr-FR" dirty="0" err="1"/>
              <a:t>Browsing</a:t>
            </a:r>
            <a:r>
              <a:rPr lang="fr-FR" dirty="0"/>
              <a:t> </a:t>
            </a:r>
            <a:r>
              <a:rPr lang="fr-FR" dirty="0" err="1" smtClean="0"/>
              <a:t>History</a:t>
            </a:r>
            <a:endParaRPr lang="fr-FR" dirty="0" smtClean="0"/>
          </a:p>
          <a:p>
            <a:pPr marL="342900" indent="-342900">
              <a:buFont typeface="Arial" panose="020B0604020202020204" pitchFamily="34" charset="0"/>
              <a:buChar char="•"/>
            </a:pPr>
            <a:r>
              <a:rPr lang="fr-FR" dirty="0" err="1" smtClean="0"/>
              <a:t>Window</a:t>
            </a:r>
            <a:r>
              <a:rPr lang="fr-FR" dirty="0" smtClean="0"/>
              <a:t> </a:t>
            </a:r>
            <a:r>
              <a:rPr lang="fr-FR" dirty="0" err="1"/>
              <a:t>geometry</a:t>
            </a:r>
            <a:endParaRPr lang="fr-FR" dirty="0"/>
          </a:p>
          <a:p>
            <a:pPr marL="342900" indent="-342900">
              <a:buFont typeface="Arial" panose="020B0604020202020204" pitchFamily="34" charset="0"/>
              <a:buChar char="•"/>
            </a:pPr>
            <a:r>
              <a:rPr lang="fr-FR" dirty="0" err="1" smtClean="0"/>
              <a:t>Screen</a:t>
            </a:r>
            <a:r>
              <a:rPr lang="fr-FR" dirty="0" smtClean="0"/>
              <a:t> </a:t>
            </a:r>
            <a:r>
              <a:rPr lang="fr-FR" dirty="0" err="1"/>
              <a:t>object</a:t>
            </a:r>
            <a:endParaRPr lang="fr-FR" dirty="0"/>
          </a:p>
          <a:p>
            <a:pPr marL="342900" indent="-342900">
              <a:buFont typeface="Arial" panose="020B0604020202020204" pitchFamily="34" charset="0"/>
              <a:buChar char="•"/>
            </a:pPr>
            <a:r>
              <a:rPr lang="fr-FR" dirty="0" smtClean="0"/>
              <a:t>Navigator </a:t>
            </a:r>
            <a:r>
              <a:rPr lang="fr-FR" dirty="0" err="1"/>
              <a:t>object</a:t>
            </a:r>
            <a:endParaRPr lang="fr-FR" dirty="0"/>
          </a:p>
          <a:p>
            <a:pPr marL="342900" indent="-342900">
              <a:buFont typeface="Arial" panose="020B0604020202020204" pitchFamily="34" charset="0"/>
              <a:buChar char="•"/>
            </a:pPr>
            <a:r>
              <a:rPr lang="fr-FR" dirty="0" err="1" smtClean="0"/>
              <a:t>Opening</a:t>
            </a:r>
            <a:r>
              <a:rPr lang="fr-FR" dirty="0" smtClean="0"/>
              <a:t> </a:t>
            </a:r>
            <a:r>
              <a:rPr lang="fr-FR" dirty="0"/>
              <a:t>the new </a:t>
            </a:r>
            <a:r>
              <a:rPr lang="fr-FR" dirty="0" err="1"/>
              <a:t>window</a:t>
            </a:r>
            <a:endParaRPr lang="fr-FR" dirty="0"/>
          </a:p>
          <a:p>
            <a:pPr marL="342900" indent="-342900">
              <a:buFont typeface="Arial" panose="020B0604020202020204" pitchFamily="34" charset="0"/>
              <a:buChar char="•"/>
            </a:pPr>
            <a:r>
              <a:rPr lang="fr-FR" dirty="0" err="1" smtClean="0"/>
              <a:t>Dialogs</a:t>
            </a:r>
            <a:endParaRPr lang="fr-FR" dirty="0"/>
          </a:p>
          <a:p>
            <a:pPr marL="342900" indent="-342900">
              <a:buFont typeface="Arial" panose="020B0604020202020204" pitchFamily="34" charset="0"/>
              <a:buChar char="•"/>
            </a:pPr>
            <a:r>
              <a:rPr lang="fr-FR" dirty="0" err="1" smtClean="0"/>
              <a:t>Handle</a:t>
            </a:r>
            <a:r>
              <a:rPr lang="fr-FR" dirty="0" smtClean="0"/>
              <a:t> </a:t>
            </a:r>
            <a:r>
              <a:rPr lang="fr-FR" dirty="0" err="1"/>
              <a:t>errors</a:t>
            </a:r>
            <a:endParaRPr lang="fr-FR" dirty="0"/>
          </a:p>
          <a:p>
            <a:endParaRPr lang="ru-RU" dirty="0"/>
          </a:p>
        </p:txBody>
      </p:sp>
    </p:spTree>
    <p:extLst>
      <p:ext uri="{BB962C8B-B14F-4D97-AF65-F5344CB8AC3E}">
        <p14:creationId xmlns:p14="http://schemas.microsoft.com/office/powerpoint/2010/main" val="912576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Browser window management</a:t>
            </a:r>
            <a:endParaRPr lang="ru-RU" dirty="0"/>
          </a:p>
        </p:txBody>
      </p:sp>
      <p:sp>
        <p:nvSpPr>
          <p:cNvPr id="6" name="Text Placeholder 5"/>
          <p:cNvSpPr>
            <a:spLocks noGrp="1"/>
          </p:cNvSpPr>
          <p:nvPr>
            <p:ph type="body" sz="quarter" idx="12"/>
          </p:nvPr>
        </p:nvSpPr>
        <p:spPr/>
        <p:txBody>
          <a:bodyPr/>
          <a:lstStyle/>
          <a:p>
            <a:pPr marL="342900" indent="-342900">
              <a:buFont typeface="Arial" panose="020B0604020202020204" pitchFamily="34" charset="0"/>
              <a:buChar char="•"/>
            </a:pPr>
            <a:r>
              <a:rPr lang="fr-FR" dirty="0" err="1" smtClean="0"/>
              <a:t>Timers</a:t>
            </a:r>
            <a:endParaRPr lang="fr-FR" dirty="0"/>
          </a:p>
          <a:p>
            <a:pPr marL="342900" indent="-342900">
              <a:buFont typeface="Arial" panose="020B0604020202020204" pitchFamily="34" charset="0"/>
              <a:buChar char="•"/>
            </a:pPr>
            <a:r>
              <a:rPr lang="fr-FR" dirty="0" err="1" smtClean="0"/>
              <a:t>window.location</a:t>
            </a:r>
            <a:r>
              <a:rPr lang="fr-FR" dirty="0" smtClean="0"/>
              <a:t> </a:t>
            </a:r>
            <a:r>
              <a:rPr lang="fr-FR" dirty="0" err="1"/>
              <a:t>property</a:t>
            </a:r>
            <a:endParaRPr lang="fr-FR" dirty="0"/>
          </a:p>
          <a:p>
            <a:pPr marL="342900" indent="-342900">
              <a:buFont typeface="Arial" panose="020B0604020202020204" pitchFamily="34" charset="0"/>
              <a:buChar char="•"/>
            </a:pPr>
            <a:r>
              <a:rPr lang="fr-FR" dirty="0" err="1"/>
              <a:t>Browsing</a:t>
            </a:r>
            <a:r>
              <a:rPr lang="fr-FR" dirty="0"/>
              <a:t> </a:t>
            </a:r>
            <a:r>
              <a:rPr lang="fr-FR" dirty="0" err="1" smtClean="0"/>
              <a:t>History</a:t>
            </a:r>
            <a:endParaRPr lang="fr-FR" dirty="0" smtClean="0"/>
          </a:p>
          <a:p>
            <a:pPr marL="342900" indent="-342900">
              <a:buFont typeface="Arial" panose="020B0604020202020204" pitchFamily="34" charset="0"/>
              <a:buChar char="•"/>
            </a:pPr>
            <a:r>
              <a:rPr lang="fr-FR" dirty="0" err="1" smtClean="0"/>
              <a:t>Window</a:t>
            </a:r>
            <a:r>
              <a:rPr lang="fr-FR" dirty="0" smtClean="0"/>
              <a:t> </a:t>
            </a:r>
            <a:r>
              <a:rPr lang="fr-FR" dirty="0" err="1"/>
              <a:t>geometry</a:t>
            </a:r>
            <a:endParaRPr lang="fr-FR" dirty="0"/>
          </a:p>
          <a:p>
            <a:pPr marL="342900" indent="-342900">
              <a:buFont typeface="Arial" panose="020B0604020202020204" pitchFamily="34" charset="0"/>
              <a:buChar char="•"/>
            </a:pPr>
            <a:r>
              <a:rPr lang="fr-FR" dirty="0" err="1" smtClean="0"/>
              <a:t>Screen</a:t>
            </a:r>
            <a:r>
              <a:rPr lang="fr-FR" dirty="0" smtClean="0"/>
              <a:t> </a:t>
            </a:r>
            <a:r>
              <a:rPr lang="fr-FR" dirty="0" err="1"/>
              <a:t>object</a:t>
            </a:r>
            <a:endParaRPr lang="fr-FR" dirty="0"/>
          </a:p>
          <a:p>
            <a:pPr marL="342900" indent="-342900">
              <a:buFont typeface="Arial" panose="020B0604020202020204" pitchFamily="34" charset="0"/>
              <a:buChar char="•"/>
            </a:pPr>
            <a:r>
              <a:rPr lang="fr-FR" dirty="0" smtClean="0"/>
              <a:t>Navigator </a:t>
            </a:r>
            <a:r>
              <a:rPr lang="fr-FR" dirty="0" err="1"/>
              <a:t>object</a:t>
            </a:r>
            <a:endParaRPr lang="fr-FR" dirty="0"/>
          </a:p>
          <a:p>
            <a:pPr marL="342900" indent="-342900">
              <a:buFont typeface="Arial" panose="020B0604020202020204" pitchFamily="34" charset="0"/>
              <a:buChar char="•"/>
            </a:pPr>
            <a:r>
              <a:rPr lang="fr-FR" dirty="0" err="1" smtClean="0"/>
              <a:t>Opening</a:t>
            </a:r>
            <a:r>
              <a:rPr lang="fr-FR" dirty="0" smtClean="0"/>
              <a:t> </a:t>
            </a:r>
            <a:r>
              <a:rPr lang="fr-FR" dirty="0"/>
              <a:t>the new </a:t>
            </a:r>
            <a:r>
              <a:rPr lang="fr-FR" dirty="0" err="1"/>
              <a:t>window</a:t>
            </a:r>
            <a:endParaRPr lang="fr-FR" dirty="0"/>
          </a:p>
          <a:p>
            <a:pPr marL="342900" indent="-342900">
              <a:buFont typeface="Arial" panose="020B0604020202020204" pitchFamily="34" charset="0"/>
              <a:buChar char="•"/>
            </a:pPr>
            <a:r>
              <a:rPr lang="fr-FR" dirty="0" err="1" smtClean="0"/>
              <a:t>Dialogs</a:t>
            </a:r>
            <a:endParaRPr lang="fr-FR" dirty="0"/>
          </a:p>
          <a:p>
            <a:pPr marL="342900" indent="-342900">
              <a:buFont typeface="Arial" panose="020B0604020202020204" pitchFamily="34" charset="0"/>
              <a:buChar char="•"/>
            </a:pPr>
            <a:r>
              <a:rPr lang="fr-FR" dirty="0" err="1" smtClean="0"/>
              <a:t>Handle</a:t>
            </a:r>
            <a:r>
              <a:rPr lang="fr-FR" dirty="0" smtClean="0"/>
              <a:t> </a:t>
            </a:r>
            <a:r>
              <a:rPr lang="fr-FR" dirty="0" err="1"/>
              <a:t>errors</a:t>
            </a:r>
            <a:endParaRPr lang="fr-FR" dirty="0"/>
          </a:p>
          <a:p>
            <a:endParaRPr lang="ru-RU" dirty="0"/>
          </a:p>
        </p:txBody>
      </p:sp>
    </p:spTree>
    <p:extLst>
      <p:ext uri="{BB962C8B-B14F-4D97-AF65-F5344CB8AC3E}">
        <p14:creationId xmlns:p14="http://schemas.microsoft.com/office/powerpoint/2010/main" val="4204766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a:t>Timers</a:t>
            </a:r>
            <a:endParaRPr lang="en-US" dirty="0"/>
          </a:p>
        </p:txBody>
      </p:sp>
      <p:sp>
        <p:nvSpPr>
          <p:cNvPr id="3" name="Text Placeholder 2"/>
          <p:cNvSpPr>
            <a:spLocks noGrp="1"/>
          </p:cNvSpPr>
          <p:nvPr>
            <p:ph type="body" sz="quarter" idx="12"/>
          </p:nvPr>
        </p:nvSpPr>
        <p:spPr/>
        <p:txBody>
          <a:bodyPr/>
          <a:lstStyle/>
          <a:p>
            <a:pPr marL="342900" indent="-342900">
              <a:buFont typeface="Arial" panose="020B0604020202020204" pitchFamily="34" charset="0"/>
              <a:buChar char="•"/>
            </a:pPr>
            <a:r>
              <a:rPr lang="en-US" dirty="0" err="1"/>
              <a:t>setTimeout</a:t>
            </a:r>
            <a:r>
              <a:rPr lang="en-US" dirty="0"/>
              <a:t>() and </a:t>
            </a:r>
            <a:r>
              <a:rPr lang="en-US" dirty="0" err="1"/>
              <a:t>setInterval</a:t>
            </a:r>
            <a:r>
              <a:rPr lang="en-US" dirty="0"/>
              <a:t>() allow you to register a function to be invoked once or repeatedly after a specified amount of time has </a:t>
            </a:r>
            <a:r>
              <a:rPr lang="en-US" dirty="0" smtClean="0"/>
              <a:t>elapsed</a:t>
            </a:r>
          </a:p>
          <a:p>
            <a:pPr marL="342900" indent="-342900">
              <a:buFont typeface="Arial" panose="020B0604020202020204" pitchFamily="34" charset="0"/>
              <a:buChar char="•"/>
            </a:pPr>
            <a:r>
              <a:rPr lang="en-US" dirty="0" smtClean="0"/>
              <a:t>These </a:t>
            </a:r>
            <a:r>
              <a:rPr lang="en-US" dirty="0"/>
              <a:t>are important global functions of client-side JavaScript, and are therefore </a:t>
            </a:r>
            <a:r>
              <a:rPr lang="en-US" dirty="0" smtClean="0"/>
              <a:t>defined </a:t>
            </a:r>
            <a:r>
              <a:rPr lang="en-US" dirty="0"/>
              <a:t>as methods of </a:t>
            </a:r>
            <a:r>
              <a:rPr lang="en-US" dirty="0" smtClean="0"/>
              <a:t>Window</a:t>
            </a:r>
          </a:p>
          <a:p>
            <a:pPr marL="342900" indent="-342900">
              <a:buFont typeface="Arial" panose="020B0604020202020204" pitchFamily="34" charset="0"/>
              <a:buChar char="•"/>
            </a:pPr>
            <a:r>
              <a:rPr lang="en-US" dirty="0"/>
              <a:t>The </a:t>
            </a:r>
            <a:r>
              <a:rPr lang="en-US" dirty="0" err="1"/>
              <a:t>setTimeout</a:t>
            </a:r>
            <a:r>
              <a:rPr lang="en-US" dirty="0"/>
              <a:t>() method of the Window object schedules a function to run after a specified number of milliseconds </a:t>
            </a:r>
            <a:r>
              <a:rPr lang="en-US" dirty="0" smtClean="0"/>
              <a:t>elapses</a:t>
            </a:r>
          </a:p>
          <a:p>
            <a:pPr marL="342900" indent="-342900">
              <a:buFont typeface="Arial" panose="020B0604020202020204" pitchFamily="34" charset="0"/>
              <a:buChar char="•"/>
            </a:pPr>
            <a:r>
              <a:rPr lang="en-US" dirty="0" err="1" smtClean="0"/>
              <a:t>setTimeout</a:t>
            </a:r>
            <a:r>
              <a:rPr lang="en-US" dirty="0"/>
              <a:t>() returns a value that can be passed to </a:t>
            </a:r>
            <a:r>
              <a:rPr lang="en-US" dirty="0" err="1"/>
              <a:t>clearTimeout</a:t>
            </a:r>
            <a:r>
              <a:rPr lang="en-US" dirty="0"/>
              <a:t>() to cancel the execution of the scheduled function</a:t>
            </a:r>
          </a:p>
        </p:txBody>
      </p:sp>
    </p:spTree>
    <p:extLst>
      <p:ext uri="{BB962C8B-B14F-4D97-AF65-F5344CB8AC3E}">
        <p14:creationId xmlns:p14="http://schemas.microsoft.com/office/powerpoint/2010/main" val="1066709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a:t>Timers</a:t>
            </a:r>
            <a:endParaRPr lang="en-US" dirty="0"/>
          </a:p>
        </p:txBody>
      </p:sp>
      <p:sp>
        <p:nvSpPr>
          <p:cNvPr id="3" name="Text Placeholder 2"/>
          <p:cNvSpPr>
            <a:spLocks noGrp="1"/>
          </p:cNvSpPr>
          <p:nvPr>
            <p:ph type="body" sz="quarter" idx="12"/>
          </p:nvPr>
        </p:nvSpPr>
        <p:spPr/>
        <p:txBody>
          <a:bodyPr/>
          <a:lstStyle/>
          <a:p>
            <a:pPr marL="342900" indent="-342900">
              <a:buFont typeface="Arial" panose="020B0604020202020204" pitchFamily="34" charset="0"/>
              <a:buChar char="•"/>
            </a:pPr>
            <a:r>
              <a:rPr lang="en-US" dirty="0" err="1"/>
              <a:t>setInterval</a:t>
            </a:r>
            <a:r>
              <a:rPr lang="en-US" dirty="0"/>
              <a:t>() is like </a:t>
            </a:r>
            <a:r>
              <a:rPr lang="en-US" dirty="0" err="1"/>
              <a:t>setTimeout</a:t>
            </a:r>
            <a:r>
              <a:rPr lang="en-US" dirty="0"/>
              <a:t>() except that the specified function is invoked repeatedly at intervals of the specified number of </a:t>
            </a:r>
            <a:r>
              <a:rPr lang="en-US" dirty="0" smtClean="0"/>
              <a:t>milliseconds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Like </a:t>
            </a:r>
            <a:r>
              <a:rPr lang="en-US" dirty="0" err="1"/>
              <a:t>setTimeout</a:t>
            </a:r>
            <a:r>
              <a:rPr lang="en-US" dirty="0"/>
              <a:t>(), </a:t>
            </a:r>
            <a:r>
              <a:rPr lang="en-US" dirty="0" err="1"/>
              <a:t>setInterval</a:t>
            </a:r>
            <a:r>
              <a:rPr lang="en-US" dirty="0"/>
              <a:t>() returns a value that can be passed to clear Interval() to cancel any future invocations of the scheduled </a:t>
            </a:r>
            <a:r>
              <a:rPr lang="en-US" dirty="0" smtClean="0"/>
              <a:t>function</a:t>
            </a:r>
          </a:p>
          <a:p>
            <a:pPr marL="342900" indent="-342900">
              <a:buFont typeface="Arial" panose="020B0604020202020204" pitchFamily="34" charset="0"/>
              <a:buChar char="•"/>
            </a:pPr>
            <a:r>
              <a:rPr lang="en-US" dirty="0"/>
              <a:t>If you call </a:t>
            </a:r>
            <a:r>
              <a:rPr lang="en-US" dirty="0" err="1"/>
              <a:t>setTimeout</a:t>
            </a:r>
            <a:r>
              <a:rPr lang="en-US" dirty="0"/>
              <a:t>() with a time of 0 </a:t>
            </a:r>
            <a:r>
              <a:rPr lang="en-US" dirty="0" err="1"/>
              <a:t>ms</a:t>
            </a:r>
            <a:r>
              <a:rPr lang="en-US" dirty="0"/>
              <a:t>, the function you specify is not invoked right away. Instead, it is placed on a queue to be invoked “as soon as possible” after any currently pending event handlers finish running</a:t>
            </a:r>
            <a:endParaRPr lang="en-US" dirty="0" smtClean="0"/>
          </a:p>
          <a:p>
            <a:pPr marL="342900" indent="-342900">
              <a:buFont typeface="Arial" panose="020B0604020202020204" pitchFamily="34" charset="0"/>
              <a:buChar char="•"/>
            </a:pPr>
            <a:endParaRPr lang="en-US" dirty="0"/>
          </a:p>
        </p:txBody>
      </p:sp>
      <p:sp>
        <p:nvSpPr>
          <p:cNvPr id="4" name="Rectangle 1"/>
          <p:cNvSpPr>
            <a:spLocks noChangeArrowheads="1"/>
          </p:cNvSpPr>
          <p:nvPr/>
        </p:nvSpPr>
        <p:spPr bwMode="auto">
          <a:xfrm>
            <a:off x="613224" y="2179460"/>
            <a:ext cx="7917552"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4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setInterval</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updateClock</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60000</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Call</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updateClock</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every</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60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seconds</a:t>
            </a:r>
            <a:endParaRPr kumimoji="0" lang="ru-RU" altLang="ru-RU" sz="20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Tree>
    <p:extLst>
      <p:ext uri="{BB962C8B-B14F-4D97-AF65-F5344CB8AC3E}">
        <p14:creationId xmlns:p14="http://schemas.microsoft.com/office/powerpoint/2010/main" val="47114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a:t>window.location</a:t>
            </a:r>
            <a:r>
              <a:rPr lang="fr-FR" dirty="0"/>
              <a:t> </a:t>
            </a:r>
            <a:r>
              <a:rPr lang="fr-FR" dirty="0" err="1" smtClean="0"/>
              <a:t>property</a:t>
            </a:r>
            <a:endParaRPr lang="en-US" dirty="0"/>
          </a:p>
        </p:txBody>
      </p:sp>
      <p:sp>
        <p:nvSpPr>
          <p:cNvPr id="3" name="Text Placeholder 2"/>
          <p:cNvSpPr>
            <a:spLocks noGrp="1"/>
          </p:cNvSpPr>
          <p:nvPr>
            <p:ph type="body" sz="quarter" idx="12"/>
          </p:nvPr>
        </p:nvSpPr>
        <p:spPr/>
        <p:txBody>
          <a:bodyPr/>
          <a:lstStyle/>
          <a:p>
            <a:pPr marL="342900" indent="-342900">
              <a:buFont typeface="Arial" panose="020B0604020202020204" pitchFamily="34" charset="0"/>
              <a:buChar char="•"/>
            </a:pPr>
            <a:r>
              <a:rPr lang="en-US" dirty="0"/>
              <a:t>The location property of the Window object refers to a Location object, which represents the current URL of the document displayed in the window, and which also defines methods for making the window load a new </a:t>
            </a:r>
            <a:r>
              <a:rPr lang="en-US" dirty="0" smtClean="0"/>
              <a:t>document</a:t>
            </a:r>
            <a:endParaRPr lang="en-US" dirty="0"/>
          </a:p>
          <a:p>
            <a:pPr marL="342900" indent="-342900">
              <a:buFont typeface="Arial" panose="020B0604020202020204" pitchFamily="34" charset="0"/>
              <a:buChar char="•"/>
            </a:pPr>
            <a:r>
              <a:rPr lang="en-US" dirty="0"/>
              <a:t>The location property of the Document object also refers to the Location </a:t>
            </a:r>
            <a:r>
              <a:rPr lang="en-US" dirty="0" smtClean="0"/>
              <a:t>object</a:t>
            </a:r>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r>
              <a:rPr lang="en-US" dirty="0"/>
              <a:t>The location property of a window </a:t>
            </a:r>
            <a:r>
              <a:rPr lang="en-US" dirty="0" smtClean="0"/>
              <a:t> represents </a:t>
            </a:r>
            <a:r>
              <a:rPr lang="en-US" dirty="0"/>
              <a:t>the current URL of the document being displayed in that </a:t>
            </a:r>
            <a:r>
              <a:rPr lang="en-US" dirty="0" smtClean="0"/>
              <a:t>window</a:t>
            </a:r>
            <a:endParaRPr lang="en-US" dirty="0"/>
          </a:p>
        </p:txBody>
      </p:sp>
      <p:sp>
        <p:nvSpPr>
          <p:cNvPr id="4" name="Rectangle 1"/>
          <p:cNvSpPr>
            <a:spLocks noChangeArrowheads="1"/>
          </p:cNvSpPr>
          <p:nvPr/>
        </p:nvSpPr>
        <p:spPr bwMode="auto">
          <a:xfrm>
            <a:off x="678094" y="3899713"/>
            <a:ext cx="5984331"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4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window</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location</a:t>
            </a:r>
            <a:r>
              <a:rPr kumimoji="0" lang="ru-RU" altLang="ru-RU" sz="1400" b="1" i="0" u="none" strike="noStrike" cap="none" normalizeH="0" baseline="0" dirty="0" smtClean="0">
                <a:ln>
                  <a:noFill/>
                </a:ln>
                <a:solidFill>
                  <a:srgbClr val="660E7A"/>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document</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location</a:t>
            </a:r>
            <a:r>
              <a:rPr kumimoji="0" lang="ru-RU" altLang="ru-RU" sz="1400" b="1" i="0" u="none" strike="noStrike" cap="none" normalizeH="0" baseline="0" dirty="0" smtClean="0">
                <a:ln>
                  <a:noFill/>
                </a:ln>
                <a:solidFill>
                  <a:srgbClr val="660E7A"/>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always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true</a:t>
            </a:r>
            <a:endParaRPr kumimoji="0" lang="ru-RU" altLang="ru-RU" sz="20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Tree>
    <p:extLst>
      <p:ext uri="{BB962C8B-B14F-4D97-AF65-F5344CB8AC3E}">
        <p14:creationId xmlns:p14="http://schemas.microsoft.com/office/powerpoint/2010/main" val="4039250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a:t>window.location</a:t>
            </a:r>
            <a:r>
              <a:rPr lang="fr-FR" dirty="0"/>
              <a:t> </a:t>
            </a:r>
            <a:r>
              <a:rPr lang="fr-FR" dirty="0" err="1" smtClean="0"/>
              <a:t>property</a:t>
            </a:r>
            <a:endParaRPr lang="en-US" dirty="0"/>
          </a:p>
        </p:txBody>
      </p:sp>
      <p:sp>
        <p:nvSpPr>
          <p:cNvPr id="3" name="Text Placeholder 2"/>
          <p:cNvSpPr>
            <a:spLocks noGrp="1"/>
          </p:cNvSpPr>
          <p:nvPr>
            <p:ph type="body" sz="quarter" idx="12"/>
          </p:nvPr>
        </p:nvSpPr>
        <p:spPr/>
        <p:txBody>
          <a:bodyPr/>
          <a:lstStyle/>
          <a:p>
            <a:pPr marL="342900" indent="-342900">
              <a:buFont typeface="Arial" panose="020B0604020202020204" pitchFamily="34" charset="0"/>
              <a:buChar char="•"/>
            </a:pPr>
            <a:r>
              <a:rPr lang="en-US" dirty="0"/>
              <a:t>The </a:t>
            </a:r>
            <a:r>
              <a:rPr lang="en-US" dirty="0" err="1"/>
              <a:t>href</a:t>
            </a:r>
            <a:r>
              <a:rPr lang="en-US" dirty="0"/>
              <a:t> property of the Location object is a string that contains the complete text of the URL. The </a:t>
            </a:r>
            <a:r>
              <a:rPr lang="en-US" dirty="0" err="1"/>
              <a:t>toString</a:t>
            </a:r>
            <a:r>
              <a:rPr lang="en-US" dirty="0"/>
              <a:t>() method of the Location object returns the value of the </a:t>
            </a:r>
            <a:r>
              <a:rPr lang="en-US" dirty="0" err="1"/>
              <a:t>href</a:t>
            </a:r>
            <a:r>
              <a:rPr lang="en-US" dirty="0"/>
              <a:t> property, so in contexts that will implicitly invoke </a:t>
            </a:r>
            <a:r>
              <a:rPr lang="en-US" dirty="0" err="1"/>
              <a:t>toString</a:t>
            </a:r>
            <a:r>
              <a:rPr lang="en-US" dirty="0"/>
              <a:t>(), you can just write location rather than </a:t>
            </a:r>
            <a:r>
              <a:rPr lang="en-US" dirty="0" err="1" smtClean="0"/>
              <a:t>location.href</a:t>
            </a:r>
            <a:endParaRPr lang="en-US" dirty="0" smtClean="0"/>
          </a:p>
          <a:p>
            <a:pPr marL="342900" indent="-342900">
              <a:buFont typeface="Arial" panose="020B0604020202020204" pitchFamily="34" charset="0"/>
              <a:buChar char="•"/>
            </a:pPr>
            <a:r>
              <a:rPr lang="en-US" dirty="0"/>
              <a:t>protocol, host, hostname, port, pathname, search, and </a:t>
            </a:r>
            <a:r>
              <a:rPr lang="en-US" dirty="0" smtClean="0"/>
              <a:t>hash — specify </a:t>
            </a:r>
            <a:r>
              <a:rPr lang="en-US" dirty="0"/>
              <a:t>the various individual parts of the </a:t>
            </a:r>
            <a:r>
              <a:rPr lang="en-US" dirty="0" smtClean="0"/>
              <a:t>URL</a:t>
            </a:r>
          </a:p>
          <a:p>
            <a:pPr marL="342900" indent="-342900">
              <a:buFont typeface="Arial" panose="020B0604020202020204" pitchFamily="34" charset="0"/>
              <a:buChar char="•"/>
            </a:pPr>
            <a:r>
              <a:rPr lang="en-US" dirty="0" smtClean="0"/>
              <a:t>The </a:t>
            </a:r>
            <a:r>
              <a:rPr lang="en-US" dirty="0"/>
              <a:t>hash property returns the “fragment identifier” portion of the URL, if there is one: a hash mark (#) followed by an element </a:t>
            </a:r>
            <a:r>
              <a:rPr lang="en-US" dirty="0" smtClean="0"/>
              <a:t>ID</a:t>
            </a:r>
          </a:p>
          <a:p>
            <a:pPr marL="342900" indent="-342900">
              <a:buFont typeface="Arial" panose="020B0604020202020204" pitchFamily="34" charset="0"/>
              <a:buChar char="•"/>
            </a:pPr>
            <a:r>
              <a:rPr lang="en-US" dirty="0"/>
              <a:t>The search property </a:t>
            </a:r>
            <a:r>
              <a:rPr lang="en-US" dirty="0" smtClean="0"/>
              <a:t>returns </a:t>
            </a:r>
            <a:r>
              <a:rPr lang="en-US" dirty="0"/>
              <a:t>the portion of the URL that starts with a question mark</a:t>
            </a:r>
          </a:p>
        </p:txBody>
      </p:sp>
    </p:spTree>
    <p:extLst>
      <p:ext uri="{BB962C8B-B14F-4D97-AF65-F5344CB8AC3E}">
        <p14:creationId xmlns:p14="http://schemas.microsoft.com/office/powerpoint/2010/main" val="313647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a:t>window.location</a:t>
            </a:r>
            <a:r>
              <a:rPr lang="fr-FR" dirty="0"/>
              <a:t> </a:t>
            </a:r>
            <a:r>
              <a:rPr lang="fr-FR" dirty="0" err="1"/>
              <a:t>property</a:t>
            </a:r>
            <a:endParaRPr lang="en-US" dirty="0"/>
          </a:p>
        </p:txBody>
      </p:sp>
      <p:sp>
        <p:nvSpPr>
          <p:cNvPr id="3" name="Text Placeholder 2"/>
          <p:cNvSpPr>
            <a:spLocks noGrp="1"/>
          </p:cNvSpPr>
          <p:nvPr>
            <p:ph type="body" sz="quarter" idx="12"/>
          </p:nvPr>
        </p:nvSpPr>
        <p:spPr/>
        <p:txBody>
          <a:bodyPr/>
          <a:lstStyle/>
          <a:p>
            <a:pPr marL="342900" indent="-342900">
              <a:buFont typeface="Arial" panose="020B0604020202020204" pitchFamily="34" charset="0"/>
              <a:buChar char="•"/>
            </a:pPr>
            <a:r>
              <a:rPr lang="en-US" dirty="0"/>
              <a:t>The </a:t>
            </a:r>
            <a:r>
              <a:rPr lang="en-US" dirty="0"/>
              <a:t>assign()</a:t>
            </a:r>
            <a:r>
              <a:rPr lang="en-US" dirty="0"/>
              <a:t> method of the Location object makes the window load and display the document at the URL you </a:t>
            </a:r>
            <a:r>
              <a:rPr lang="en-US" dirty="0" smtClean="0"/>
              <a:t>specify</a:t>
            </a:r>
          </a:p>
          <a:p>
            <a:pPr marL="342900" indent="-342900">
              <a:buFont typeface="Arial" panose="020B0604020202020204" pitchFamily="34" charset="0"/>
              <a:buChar char="•"/>
            </a:pPr>
            <a:r>
              <a:rPr lang="en-US" dirty="0"/>
              <a:t>The </a:t>
            </a:r>
            <a:r>
              <a:rPr lang="en-US" dirty="0"/>
              <a:t>replace()</a:t>
            </a:r>
            <a:r>
              <a:rPr lang="en-US" dirty="0"/>
              <a:t> method is similar, but it removes the current document from the browsing history before loading the new </a:t>
            </a:r>
            <a:r>
              <a:rPr lang="en-US" dirty="0" smtClean="0"/>
              <a:t>document</a:t>
            </a:r>
          </a:p>
          <a:p>
            <a:pPr marL="342900" indent="-342900">
              <a:buFont typeface="Arial" panose="020B0604020202020204" pitchFamily="34" charset="0"/>
              <a:buChar char="•"/>
            </a:pPr>
            <a:r>
              <a:rPr lang="en-US" dirty="0"/>
              <a:t>In addition to the assign() and replace() methods, the Location object also defines reload(), which makes the browser reload the document</a:t>
            </a:r>
            <a:endParaRPr lang="en-US" dirty="0" smtClean="0"/>
          </a:p>
          <a:p>
            <a:pPr marL="342900" indent="-342900">
              <a:buFont typeface="Arial" panose="020B0604020202020204" pitchFamily="34" charset="0"/>
              <a:buChar char="•"/>
            </a:pPr>
            <a:r>
              <a:rPr lang="en-US" dirty="0"/>
              <a:t>A more traditional way to make the browser navigate to a new page is to simply assign the new URL directly to the location </a:t>
            </a:r>
            <a:r>
              <a:rPr lang="en-US" dirty="0" smtClean="0"/>
              <a:t>property</a:t>
            </a:r>
          </a:p>
          <a:p>
            <a:pPr marL="342900" indent="-342900">
              <a:buFont typeface="Arial" panose="020B0604020202020204" pitchFamily="34" charset="0"/>
              <a:buChar char="•"/>
            </a:pPr>
            <a:endParaRPr lang="en-US" dirty="0"/>
          </a:p>
        </p:txBody>
      </p:sp>
      <p:sp>
        <p:nvSpPr>
          <p:cNvPr id="4" name="Rectangle 1"/>
          <p:cNvSpPr>
            <a:spLocks noChangeArrowheads="1"/>
          </p:cNvSpPr>
          <p:nvPr/>
        </p:nvSpPr>
        <p:spPr bwMode="auto">
          <a:xfrm>
            <a:off x="678094" y="4906804"/>
            <a:ext cx="7165744"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4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window</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location</a:t>
            </a:r>
            <a:r>
              <a:rPr kumimoji="0" lang="ru-RU" altLang="ru-RU" sz="1400" b="1" i="0" u="none" strike="noStrike" cap="none" normalizeH="0" baseline="0" dirty="0" smtClean="0">
                <a:ln>
                  <a:noFill/>
                </a:ln>
                <a:solidFill>
                  <a:srgbClr val="660E7A"/>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"http://www.oreilly.com"</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Go</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buy</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some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books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a:t>
            </a:r>
            <a:endParaRPr kumimoji="0" lang="ru-RU" altLang="ru-RU" sz="20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Tree>
    <p:extLst>
      <p:ext uri="{BB962C8B-B14F-4D97-AF65-F5344CB8AC3E}">
        <p14:creationId xmlns:p14="http://schemas.microsoft.com/office/powerpoint/2010/main" val="3817862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a:t>Browsing</a:t>
            </a:r>
            <a:r>
              <a:rPr lang="fr-FR" dirty="0"/>
              <a:t> </a:t>
            </a:r>
            <a:r>
              <a:rPr lang="fr-FR" dirty="0" err="1" smtClean="0"/>
              <a:t>History</a:t>
            </a:r>
            <a:endParaRPr lang="en-US" dirty="0"/>
          </a:p>
        </p:txBody>
      </p:sp>
      <p:sp>
        <p:nvSpPr>
          <p:cNvPr id="3" name="Text Placeholder 2"/>
          <p:cNvSpPr>
            <a:spLocks noGrp="1"/>
          </p:cNvSpPr>
          <p:nvPr>
            <p:ph type="body" sz="quarter" idx="12"/>
          </p:nvPr>
        </p:nvSpPr>
        <p:spPr/>
        <p:txBody>
          <a:bodyPr/>
          <a:lstStyle/>
          <a:p>
            <a:pPr marL="342900" indent="-342900">
              <a:buFont typeface="Arial" panose="020B0604020202020204" pitchFamily="34" charset="0"/>
              <a:buChar char="•"/>
            </a:pPr>
            <a:r>
              <a:rPr lang="en-US" dirty="0"/>
              <a:t>The </a:t>
            </a:r>
            <a:r>
              <a:rPr lang="en-US" dirty="0"/>
              <a:t>history</a:t>
            </a:r>
            <a:r>
              <a:rPr lang="en-US" dirty="0"/>
              <a:t> property of the Window object refers to the History object for the </a:t>
            </a:r>
            <a:r>
              <a:rPr lang="en-US" dirty="0" smtClean="0"/>
              <a:t>window</a:t>
            </a:r>
          </a:p>
          <a:p>
            <a:pPr marL="342900" indent="-342900">
              <a:buFont typeface="Arial" panose="020B0604020202020204" pitchFamily="34" charset="0"/>
              <a:buChar char="•"/>
            </a:pPr>
            <a:r>
              <a:rPr lang="en-US" dirty="0" smtClean="0"/>
              <a:t>The </a:t>
            </a:r>
            <a:r>
              <a:rPr lang="en-US" dirty="0"/>
              <a:t>History object models the browsing history of a window as a list of documents and document </a:t>
            </a:r>
            <a:r>
              <a:rPr lang="en-US" dirty="0" smtClean="0"/>
              <a:t>states</a:t>
            </a:r>
          </a:p>
          <a:p>
            <a:pPr marL="342900" indent="-342900">
              <a:buFont typeface="Arial" panose="020B0604020202020204" pitchFamily="34" charset="0"/>
              <a:buChar char="•"/>
            </a:pPr>
            <a:r>
              <a:rPr lang="en-US" dirty="0" smtClean="0"/>
              <a:t>The</a:t>
            </a:r>
            <a:r>
              <a:rPr lang="en-US" dirty="0"/>
              <a:t> </a:t>
            </a:r>
            <a:r>
              <a:rPr lang="en-US" dirty="0"/>
              <a:t>length</a:t>
            </a:r>
            <a:r>
              <a:rPr lang="en-US" dirty="0"/>
              <a:t> property of the History object specifies the number of elements in the browsing history list, but for security reasons scripts are not allowed to access the stored </a:t>
            </a:r>
            <a:r>
              <a:rPr lang="en-US" dirty="0" smtClean="0"/>
              <a:t>URLs</a:t>
            </a:r>
          </a:p>
          <a:p>
            <a:pPr marL="342900" indent="-342900">
              <a:buFont typeface="Arial" panose="020B0604020202020204" pitchFamily="34" charset="0"/>
              <a:buChar char="•"/>
            </a:pPr>
            <a:r>
              <a:rPr lang="en-US" dirty="0"/>
              <a:t>The History object has back() and forward() methods that behave like the </a:t>
            </a:r>
            <a:r>
              <a:rPr lang="en-US" dirty="0" smtClean="0"/>
              <a:t>browser’s Back </a:t>
            </a:r>
            <a:r>
              <a:rPr lang="en-US" dirty="0"/>
              <a:t>and Forward buttons do: they make the browser go backward or forward one step in its browsing </a:t>
            </a:r>
            <a:r>
              <a:rPr lang="en-US" dirty="0" smtClean="0"/>
              <a:t>history</a:t>
            </a:r>
            <a:endParaRPr lang="en-US" dirty="0"/>
          </a:p>
        </p:txBody>
      </p:sp>
    </p:spTree>
    <p:extLst>
      <p:ext uri="{BB962C8B-B14F-4D97-AF65-F5344CB8AC3E}">
        <p14:creationId xmlns:p14="http://schemas.microsoft.com/office/powerpoint/2010/main" val="1733909399"/>
      </p:ext>
    </p:extLst>
  </p:cSld>
  <p:clrMapOvr>
    <a:masterClrMapping/>
  </p:clrMapOvr>
</p:sld>
</file>

<file path=ppt/theme/theme1.xml><?xml version="1.0" encoding="utf-8"?>
<a:theme xmlns:a="http://schemas.openxmlformats.org/drawingml/2006/main" name="luxoft-corporate-ppt-template">
  <a:themeElements>
    <a:clrScheme name="Luxoft 3">
      <a:dk1>
        <a:sysClr val="windowText" lastClr="000000"/>
      </a:dk1>
      <a:lt1>
        <a:sysClr val="window" lastClr="FFFFFF"/>
      </a:lt1>
      <a:dk2>
        <a:srgbClr val="1B2130"/>
      </a:dk2>
      <a:lt2>
        <a:srgbClr val="E7E6E6"/>
      </a:lt2>
      <a:accent1>
        <a:srgbClr val="4E5761"/>
      </a:accent1>
      <a:accent2>
        <a:srgbClr val="EB571C"/>
      </a:accent2>
      <a:accent3>
        <a:srgbClr val="243E79"/>
      </a:accent3>
      <a:accent4>
        <a:srgbClr val="CB642E"/>
      </a:accent4>
      <a:accent5>
        <a:srgbClr val="5480B7"/>
      </a:accent5>
      <a:accent6>
        <a:srgbClr val="4E5761"/>
      </a:accent6>
      <a:hlink>
        <a:srgbClr val="EB571C"/>
      </a:hlink>
      <a:folHlink>
        <a:srgbClr val="4E5761"/>
      </a:folHlink>
    </a:clrScheme>
    <a:fontScheme name="Luxoft - Open Sans">
      <a:majorFont>
        <a:latin typeface="Open Sans"/>
        <a:ea typeface=""/>
        <a:cs typeface=""/>
      </a:majorFont>
      <a:minorFont>
        <a:latin typeface="Open Sans"/>
        <a:ea typeface=""/>
        <a:cs typeface=""/>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luxoft-template-v3.4" id="{F0BBB28C-EED3-4C9E-AC46-0A2469816214}" vid="{F7716D20-A5D3-4677-B270-2AEEC011A1D9}"/>
    </a:ext>
  </a:extLst>
</a:theme>
</file>

<file path=ppt/theme/theme2.xml><?xml version="1.0" encoding="utf-8"?>
<a:theme xmlns:a="http://schemas.openxmlformats.org/drawingml/2006/main" name="Luxoft: Computer / TV">
  <a:themeElements>
    <a:clrScheme name="Luxoft 3">
      <a:dk1>
        <a:sysClr val="windowText" lastClr="000000"/>
      </a:dk1>
      <a:lt1>
        <a:sysClr val="window" lastClr="FFFFFF"/>
      </a:lt1>
      <a:dk2>
        <a:srgbClr val="1B2130"/>
      </a:dk2>
      <a:lt2>
        <a:srgbClr val="E7E6E6"/>
      </a:lt2>
      <a:accent1>
        <a:srgbClr val="4E5761"/>
      </a:accent1>
      <a:accent2>
        <a:srgbClr val="EB571C"/>
      </a:accent2>
      <a:accent3>
        <a:srgbClr val="243E79"/>
      </a:accent3>
      <a:accent4>
        <a:srgbClr val="CB642E"/>
      </a:accent4>
      <a:accent5>
        <a:srgbClr val="5480B7"/>
      </a:accent5>
      <a:accent6>
        <a:srgbClr val="4E5761"/>
      </a:accent6>
      <a:hlink>
        <a:srgbClr val="EB571C"/>
      </a:hlink>
      <a:folHlink>
        <a:srgbClr val="4E5761"/>
      </a:folHlink>
    </a:clrScheme>
    <a:fontScheme name="Luxoft - Open Sans">
      <a:majorFont>
        <a:latin typeface="Open Sans"/>
        <a:ea typeface=""/>
        <a:cs typeface=""/>
      </a:majorFont>
      <a:minorFont>
        <a:latin typeface="Open Sans"/>
        <a:ea typeface=""/>
        <a:cs typeface=""/>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ln>
              <a:noFill/>
            </a:ln>
          </a:defRPr>
        </a:defPPr>
      </a:lstStyle>
      <a:style>
        <a:lnRef idx="2">
          <a:schemeClr val="accent1">
            <a:shade val="50000"/>
          </a:schemeClr>
        </a:lnRef>
        <a:fillRef idx="1">
          <a:schemeClr val="accent1"/>
        </a:fillRef>
        <a:effectRef idx="0">
          <a:schemeClr val="accent1"/>
        </a:effectRef>
        <a:fontRef idx="minor">
          <a:schemeClr val="lt1"/>
        </a:fontRef>
      </a:style>
    </a:spDef>
    <a:lnDef>
      <a:spPr>
        <a:ln>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luxoft-template-v3.4" id="{F0BBB28C-EED3-4C9E-AC46-0A2469816214}" vid="{37383A5C-C4E3-4CA0-9820-12933A0EA40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luxoft-corporate-ppt-template</Template>
  <TotalTime>4451</TotalTime>
  <Words>1252</Words>
  <Application>Microsoft Office PowerPoint</Application>
  <PresentationFormat>On-screen Show (4:3)</PresentationFormat>
  <Paragraphs>117</Paragraphs>
  <Slides>22</Slides>
  <Notes>0</Notes>
  <HiddenSlides>0</HiddenSlides>
  <MMClips>0</MMClips>
  <ScaleCrop>false</ScaleCrop>
  <HeadingPairs>
    <vt:vector size="4" baseType="variant">
      <vt:variant>
        <vt:lpstr>Theme</vt:lpstr>
      </vt:variant>
      <vt:variant>
        <vt:i4>2</vt:i4>
      </vt:variant>
      <vt:variant>
        <vt:lpstr>Slide Titles</vt:lpstr>
      </vt:variant>
      <vt:variant>
        <vt:i4>22</vt:i4>
      </vt:variant>
    </vt:vector>
  </HeadingPairs>
  <TitlesOfParts>
    <vt:vector size="24" baseType="lpstr">
      <vt:lpstr>luxoft-corporate-ppt-template</vt:lpstr>
      <vt:lpstr>Luxoft: Computer / TV</vt:lpstr>
      <vt:lpstr>WEB-007 JavaScript</vt:lpstr>
      <vt:lpstr>WEB-007 JavaScript</vt:lpstr>
      <vt:lpstr>Browser window management</vt:lpstr>
      <vt:lpstr>Timers</vt:lpstr>
      <vt:lpstr>Timers</vt:lpstr>
      <vt:lpstr>window.location property</vt:lpstr>
      <vt:lpstr>window.location property</vt:lpstr>
      <vt:lpstr>window.location property</vt:lpstr>
      <vt:lpstr>Browsing History</vt:lpstr>
      <vt:lpstr>Browsing History</vt:lpstr>
      <vt:lpstr>Window geometry</vt:lpstr>
      <vt:lpstr>Window geometry</vt:lpstr>
      <vt:lpstr>Screen object</vt:lpstr>
      <vt:lpstr>Navigator object</vt:lpstr>
      <vt:lpstr>Opening the new window</vt:lpstr>
      <vt:lpstr>Opening the new window</vt:lpstr>
      <vt:lpstr>Opening the new window</vt:lpstr>
      <vt:lpstr>Dialogs</vt:lpstr>
      <vt:lpstr>Dialogs</vt:lpstr>
      <vt:lpstr>Handle errors</vt:lpstr>
      <vt:lpstr>Handle errors</vt:lpstr>
      <vt:lpstr>Browser window management</vt:lpstr>
    </vt:vector>
  </TitlesOfParts>
  <Company>Luxoft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Polish Labor Law</dc:title>
  <dc:creator>Sawicka - Kucharska, Joanna</dc:creator>
  <cp:lastModifiedBy>Vaisman, Mikhail</cp:lastModifiedBy>
  <cp:revision>166</cp:revision>
  <dcterms:created xsi:type="dcterms:W3CDTF">2014-06-05T10:48:46Z</dcterms:created>
  <dcterms:modified xsi:type="dcterms:W3CDTF">2015-05-15T07:39:29Z</dcterms:modified>
</cp:coreProperties>
</file>