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7"/>
  </p:notesMasterIdLst>
  <p:handoutMasterIdLst>
    <p:handoutMasterId r:id="rId18"/>
  </p:handoutMasterIdLst>
  <p:sldIdLst>
    <p:sldId id="279" r:id="rId3"/>
    <p:sldId id="359" r:id="rId4"/>
    <p:sldId id="366" r:id="rId5"/>
    <p:sldId id="368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8"/>
            <p14:sldId id="370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hail Vais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18" autoAdjust="0"/>
  </p:normalViewPr>
  <p:slideViewPr>
    <p:cSldViewPr snapToGrid="0" showGuides="1">
      <p:cViewPr>
        <p:scale>
          <a:sx n="93" d="100"/>
          <a:sy n="93" d="100"/>
        </p:scale>
        <p:origin x="-216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5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6ECB-73D3-F24D-BF50-B1C5FD6DA7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51FD-5FBC-0646-8FE1-FEC792DE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cookie written with a simple name/value pair lasts for the current web-browsing session but is lost when the user exits the browser. To create a cookie that can last across browser sessions, specify its lifetime (in seconds) with a max-age </a:t>
            </a:r>
            <a:r>
              <a:rPr lang="en-US" dirty="0" smtClean="0"/>
              <a:t>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8642" y="2965437"/>
            <a:ext cx="308449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-age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seconds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5823" y="3809849"/>
            <a:ext cx="813235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Store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pair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encoding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encodeURIComponent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order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escape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semicolons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commas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spaces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daysToLive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number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max-age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attribute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that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expires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after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specified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number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days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0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delete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setCookie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daysToLive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"="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encodeURIComponent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typeof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daysToLive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===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number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";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max-age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daysToLive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60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60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24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5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use the cookie property in a JavaScript expression, the value it returns is a string that contains all the cookies that apply to the current </a:t>
            </a:r>
            <a:r>
              <a:rPr lang="en-US" dirty="0" smtClean="0"/>
              <a:t>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string is a list of name = value pairs separated from each other by a semicolon and a </a:t>
            </a:r>
            <a:r>
              <a:rPr lang="en-US" dirty="0" smtClean="0"/>
              <a:t>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cookie value does not include any of the attributes that may have been set for the </a:t>
            </a:r>
            <a:r>
              <a:rPr lang="en-US" dirty="0" smtClean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order to make use of the </a:t>
            </a:r>
            <a:r>
              <a:rPr lang="en-US" dirty="0" err="1"/>
              <a:t>document.cookie</a:t>
            </a:r>
            <a:r>
              <a:rPr lang="en-US" dirty="0"/>
              <a:t> property, you must typically call the split() method to break it into individual name=value </a:t>
            </a:r>
            <a:r>
              <a:rPr lang="en-US" dirty="0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cookie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5032" y="1222947"/>
            <a:ext cx="8593931" cy="500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719" y="1222947"/>
            <a:ext cx="845455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document's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pairs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that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encoded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encodeURIComponent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getCookies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{}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one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big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property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empty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string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empty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all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split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"; 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Split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individual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pairs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++) {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indexOf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"="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Find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first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sign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substring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substring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decodeURIComponent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Decode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  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Store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delete a cookie, set it again using the same name, path, and domain, specifying an arbitrary (or empty) value, and a max-age attribute of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Cookies </a:t>
            </a:r>
            <a:r>
              <a:rPr lang="en-US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Lifetime </a:t>
            </a:r>
            <a:r>
              <a:rPr lang="en-US" dirty="0"/>
              <a:t>and </a:t>
            </a:r>
            <a:r>
              <a:rPr lang="en-US" dirty="0" smtClean="0"/>
              <a:t>Scope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cookies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</a:t>
            </a:r>
            <a:r>
              <a:rPr lang="en-US" dirty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Removing </a:t>
            </a:r>
            <a:r>
              <a:rPr lang="en-US" dirty="0"/>
              <a:t>cookie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5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Cookies </a:t>
            </a:r>
            <a:r>
              <a:rPr lang="en-US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Lifetime </a:t>
            </a:r>
            <a:r>
              <a:rPr lang="en-US" dirty="0"/>
              <a:t>and </a:t>
            </a:r>
            <a:r>
              <a:rPr lang="en-US" dirty="0" smtClean="0"/>
              <a:t>Scope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cookies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</a:t>
            </a:r>
            <a:r>
              <a:rPr lang="en-US" dirty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Removing </a:t>
            </a:r>
            <a:r>
              <a:rPr lang="en-US" dirty="0"/>
              <a:t>cookie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cookie is a small amount of named data stored by the web browser and associated with a particular web page or </a:t>
            </a:r>
            <a:r>
              <a:rPr lang="en-US" dirty="0" smtClean="0"/>
              <a:t>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Cookies </a:t>
            </a:r>
            <a:r>
              <a:rPr lang="en-US" dirty="0"/>
              <a:t>were originally designed for server-side programming, and at the lowest level, they are implemented as an extension to the HTTP </a:t>
            </a:r>
            <a:r>
              <a:rPr lang="en-US" dirty="0" smtClean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 </a:t>
            </a:r>
            <a:r>
              <a:rPr lang="en-US" dirty="0"/>
              <a:t>data is automatically transmitted between the web browser and web server, so server-side scripts can read and write cookie values that are stored on the client.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lient-side </a:t>
            </a:r>
            <a:r>
              <a:rPr lang="en-US" dirty="0"/>
              <a:t>scripts can </a:t>
            </a:r>
            <a:r>
              <a:rPr lang="en-US" dirty="0" smtClean="0"/>
              <a:t>manipulate </a:t>
            </a:r>
            <a:r>
              <a:rPr lang="en-US" dirty="0"/>
              <a:t>cookies using the cookie property of the Document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In JavaScript, cookies are used to save state and can establish a kind of identity for a web </a:t>
            </a:r>
            <a:r>
              <a:rPr lang="en-US" dirty="0" smtClean="0"/>
              <a:t>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Cookies </a:t>
            </a:r>
            <a:r>
              <a:rPr lang="en-US" dirty="0"/>
              <a:t>in JavaScript do not use any kind of cryptography, however, and are not secure in any way (although transmitting them across an https: connection helps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Before </a:t>
            </a:r>
            <a:r>
              <a:rPr lang="en-US" dirty="0"/>
              <a:t>using cookies in your JavaScript code, you may want to first check that they are enabled. In most browsers, you can do this by checking the </a:t>
            </a:r>
            <a:r>
              <a:rPr lang="en-US" dirty="0" err="1"/>
              <a:t>navigator.cookieEnabled</a:t>
            </a:r>
            <a:r>
              <a:rPr lang="en-US" dirty="0"/>
              <a:t> property. If true, cookies are enabled, and if false, cookies are </a:t>
            </a:r>
            <a:r>
              <a:rPr lang="en-US" dirty="0" smtClean="0"/>
              <a:t>disabled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and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cookie has optional attributes that control its lifetime and </a:t>
            </a:r>
            <a:r>
              <a:rPr lang="en-US" dirty="0" smtClean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Cookies </a:t>
            </a:r>
            <a:r>
              <a:rPr lang="en-US" dirty="0"/>
              <a:t>are transient by default; the values they store last for the duration of the web browser session but are lost when the user exits the </a:t>
            </a:r>
            <a:r>
              <a:rPr lang="en-US" dirty="0" smtClean="0"/>
              <a:t>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Cookies </a:t>
            </a:r>
            <a:r>
              <a:rPr lang="en-US" dirty="0"/>
              <a:t>are not scoped to a single window, and their default lifetime is the same as the entire browser process, not the lifetime of any one </a:t>
            </a:r>
            <a:r>
              <a:rPr lang="en-US" dirty="0" smtClean="0"/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want a cookie to last beyond a single browsing session, you must tell the browser how long (in seconds) you would like it to retain the cookie by specifying a max-age attribute. If you specify a lifetime, the browser will store cookies in a file and delete them only once they </a:t>
            </a:r>
            <a:r>
              <a:rPr lang="en-US" dirty="0" smtClean="0"/>
              <a:t>expire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and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 visibility is scoped by document origin as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 are, and also by document </a:t>
            </a:r>
            <a:r>
              <a:rPr lang="en-US" dirty="0" smtClean="0"/>
              <a:t>path</a:t>
            </a:r>
            <a:r>
              <a:rPr lang="en-US" dirty="0"/>
              <a:t>. This scope is configurable through cookie attributes path and </a:t>
            </a:r>
            <a:r>
              <a:rPr lang="en-US" dirty="0" smtClean="0"/>
              <a:t>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a cookie is associated with, and accessible to, the web page that created it and any other web pages in the same directory or any subdirectories of that </a:t>
            </a:r>
            <a:r>
              <a:rPr lang="en-US" dirty="0" smtClean="0"/>
              <a:t>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 the path of a cookie to “/” </a:t>
            </a:r>
            <a:r>
              <a:rPr lang="en-US" dirty="0" smtClean="0"/>
              <a:t>specifies </a:t>
            </a:r>
            <a:r>
              <a:rPr lang="en-US" dirty="0"/>
              <a:t>that the browser must transmit the cookie name and value to the server whenever it requests any web page on the </a:t>
            </a:r>
            <a:r>
              <a:rPr lang="en-US" dirty="0" smtClean="0"/>
              <a:t>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cookies are scoped by document origin. Large websites may want cookies to be shared across </a:t>
            </a:r>
            <a:r>
              <a:rPr lang="en-US" dirty="0" smtClean="0"/>
              <a:t>subdomains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7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and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cookie attribute is a </a:t>
            </a:r>
            <a:r>
              <a:rPr lang="en-US" dirty="0" err="1"/>
              <a:t>boolean</a:t>
            </a:r>
            <a:r>
              <a:rPr lang="en-US" dirty="0"/>
              <a:t> attribute named secure that specifies how cookie values are transmitted over the </a:t>
            </a:r>
            <a:r>
              <a:rPr lang="en-US" dirty="0" smtClean="0"/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default, cookies are insecure, which means that they are transmitted over a normal, insecure HTTP </a:t>
            </a:r>
            <a:r>
              <a:rPr lang="en-US" dirty="0" smtClean="0"/>
              <a:t>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cookie is marked secure, however, it is transmitted only when the browser and server are connected via HTTPS or another secure </a:t>
            </a:r>
            <a:r>
              <a:rPr lang="en-US" dirty="0" smtClean="0"/>
              <a:t>protocol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associate a transient cookie value with the current document, simply set the cookie property to a string of the form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time you read the cookie property, the name/value pair you stored is included in the list of cookies for the </a:t>
            </a:r>
            <a:r>
              <a:rPr lang="en-US" dirty="0" smtClean="0"/>
              <a:t>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 values cannot include semicolons, commas, or whitespace. For this reason, you may want to use the core JavaScript global function </a:t>
            </a:r>
            <a:r>
              <a:rPr lang="en-US" dirty="0" err="1"/>
              <a:t>encodeURIComponent</a:t>
            </a:r>
            <a:r>
              <a:rPr lang="en-US" dirty="0"/>
              <a:t>() to encode the value before storing it in the </a:t>
            </a:r>
            <a:r>
              <a:rPr lang="en-US" dirty="0" smtClean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1442" y="2086994"/>
            <a:ext cx="802495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cookie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encodeURIComponent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.lastModified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2969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4011</TotalTime>
  <Words>845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luxoft-corporate-ppt-template</vt:lpstr>
      <vt:lpstr>Luxoft: Computer / TV</vt:lpstr>
      <vt:lpstr>WEB-007 JavaScript</vt:lpstr>
      <vt:lpstr>WEB-007 JavaScript</vt:lpstr>
      <vt:lpstr>Cookies</vt:lpstr>
      <vt:lpstr>Cookies overview</vt:lpstr>
      <vt:lpstr>Cookies overview</vt:lpstr>
      <vt:lpstr>Lifetime and Scope</vt:lpstr>
      <vt:lpstr>Lifetime and Scope</vt:lpstr>
      <vt:lpstr>Lifetime and Scope</vt:lpstr>
      <vt:lpstr>Creating cookies</vt:lpstr>
      <vt:lpstr>Creating cookies</vt:lpstr>
      <vt:lpstr>Reading cookie</vt:lpstr>
      <vt:lpstr>Reading cookie</vt:lpstr>
      <vt:lpstr>Removing cookie</vt:lpstr>
      <vt:lpstr>Cookies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Vaisman, Mikhail</cp:lastModifiedBy>
  <cp:revision>163</cp:revision>
  <dcterms:created xsi:type="dcterms:W3CDTF">2014-06-05T10:48:46Z</dcterms:created>
  <dcterms:modified xsi:type="dcterms:W3CDTF">2015-05-15T08:07:54Z</dcterms:modified>
</cp:coreProperties>
</file>