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5"/>
  </p:notesMasterIdLst>
  <p:handoutMasterIdLst>
    <p:handoutMasterId r:id="rId16"/>
  </p:handoutMasterIdLst>
  <p:sldIdLst>
    <p:sldId id="279" r:id="rId3"/>
    <p:sldId id="359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3B1046-DCF6-48A4-A75E-088AD02CCEF8}">
          <p14:sldIdLst>
            <p14:sldId id="279"/>
            <p14:sldId id="359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khail Vais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1C"/>
    <a:srgbClr val="1B2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18" autoAdjust="0"/>
  </p:normalViewPr>
  <p:slideViewPr>
    <p:cSldViewPr snapToGrid="0" showGuides="1">
      <p:cViewPr>
        <p:scale>
          <a:sx n="93" d="100"/>
          <a:sy n="93" d="100"/>
        </p:scale>
        <p:origin x="-216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5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D6ECB-73D3-F24D-BF50-B1C5FD6DA7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451FD-5FBC-0646-8FE1-FEC792DE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training/catalog_direc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luxtown.luxoft.com/Training_new_en/Home/Pages/LuxoftTraining.aspx" TargetMode="External"/><Relationship Id="rId7" Type="http://schemas.openxmlformats.org/officeDocument/2006/relationships/hyperlink" Target="http://www.luxoft-training.ru/timetable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inthr.luxoft.com/IntHRWebApp/aspx_PTC/CreateRequestTraining.aspx?Context=0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luxoft-training.ru/about" TargetMode="External"/><Relationship Id="rId11" Type="http://schemas.openxmlformats.org/officeDocument/2006/relationships/hyperlink" Target="http://www.facebook.com/TrainingCenterLuxoft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://www.luxoft-training.ru/contacts" TargetMode="Externa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training/catalog_direc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luxtown.luxoft.com/Training_new_en/Home/Pages/LuxoftTraining.aspx" TargetMode="External"/><Relationship Id="rId7" Type="http://schemas.openxmlformats.org/officeDocument/2006/relationships/hyperlink" Target="http://www.luxoft-training.ru/timetable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inthr.luxoft.com/IntHRWebApp/aspx_PTC/CreateRequestTraining.aspx?Context=0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luxoft-training.ru/about" TargetMode="External"/><Relationship Id="rId11" Type="http://schemas.openxmlformats.org/officeDocument/2006/relationships/hyperlink" Target="http://www.facebook.com/TrainingCenterLuxoft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://www.luxoft-training.ru/contacts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training/catalog_direc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luxtown.luxoft.com/Training_new_en/Home/Pages/LuxoftTraining.aspx" TargetMode="External"/><Relationship Id="rId7" Type="http://schemas.openxmlformats.org/officeDocument/2006/relationships/hyperlink" Target="http://www.luxoft-training.ru/timetable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inthr.luxoft.com/IntHRWebApp/aspx_PTC/CreateRequestTraining.aspx?Context=0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uxoft-training.ru/about" TargetMode="External"/><Relationship Id="rId11" Type="http://schemas.openxmlformats.org/officeDocument/2006/relationships/hyperlink" Target="http://www.facebook.com/TrainingCenterLuxoft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://www.luxoft-training.ru/contacts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training/catalog_direc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luxtown.luxoft.com/Training_new_en/Home/Pages/LuxoftTraining.aspx" TargetMode="External"/><Relationship Id="rId7" Type="http://schemas.openxmlformats.org/officeDocument/2006/relationships/hyperlink" Target="http://www.luxoft-training.ru/timetable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inthr.luxoft.com/IntHRWebApp/aspx_PTC/CreateRequestTraining.aspx?Context=0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uxoft-training.ru/about" TargetMode="External"/><Relationship Id="rId11" Type="http://schemas.openxmlformats.org/officeDocument/2006/relationships/hyperlink" Target="http://www.facebook.com/TrainingCenterLuxoft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://www.luxoft-training.ru/contacts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66584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Prostokąt 33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5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85229" y="3962355"/>
            <a:ext cx="3978545" cy="8356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277509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2" y="3958416"/>
            <a:ext cx="3997382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5" y="4840282"/>
            <a:ext cx="3999094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4215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6"/>
            <a:ext cx="205779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76858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87106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70" y="580958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56284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85241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4" y="4840282"/>
            <a:ext cx="3945829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7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196978"/>
            <a:ext cx="4219769" cy="5008563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6" y="1578756"/>
            <a:ext cx="201318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Goal Timeline</a:t>
            </a:r>
            <a:endParaRPr lang="en-US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 for Manuals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879601"/>
            <a:ext cx="4219769" cy="4325936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58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9" y="365126"/>
            <a:ext cx="8593493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6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5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6476614"/>
            <a:ext cx="576000" cy="230400"/>
          </a:xfrm>
          <a:prstGeom prst="rect">
            <a:avLst/>
          </a:prstGeom>
        </p:spPr>
      </p:pic>
      <p:sp>
        <p:nvSpPr>
          <p:cNvPr id="7" name="PoleTekstowe 1"/>
          <p:cNvSpPr txBox="1"/>
          <p:nvPr userDrawn="1"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  <p:sldLayoutId id="2147483691" r:id="rId3"/>
    <p:sldLayoutId id="2147483650" r:id="rId4"/>
    <p:sldLayoutId id="2147483696" r:id="rId5"/>
    <p:sldLayoutId id="2147483695" r:id="rId6"/>
    <p:sldLayoutId id="2147483662" r:id="rId7"/>
    <p:sldLayoutId id="2147483651" r:id="rId8"/>
    <p:sldLayoutId id="2147483663" r:id="rId9"/>
    <p:sldLayoutId id="2147483684" r:id="rId10"/>
    <p:sldLayoutId id="2147483666" r:id="rId11"/>
    <p:sldLayoutId id="2147483668" r:id="rId12"/>
    <p:sldLayoutId id="2147483667" r:id="rId13"/>
    <p:sldLayoutId id="2147483664" r:id="rId14"/>
    <p:sldLayoutId id="2147483665" r:id="rId15"/>
    <p:sldLayoutId id="2147483678" r:id="rId16"/>
    <p:sldLayoutId id="2147483669" r:id="rId17"/>
    <p:sldLayoutId id="2147483670" r:id="rId18"/>
    <p:sldLayoutId id="2147483653" r:id="rId19"/>
    <p:sldLayoutId id="2147483677" r:id="rId20"/>
    <p:sldLayoutId id="2147483687" r:id="rId2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38" y="6459060"/>
            <a:ext cx="7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92" r:id="rId3"/>
    <p:sldLayoutId id="2147483656" r:id="rId4"/>
    <p:sldLayoutId id="2147483682" r:id="rId5"/>
    <p:sldLayoutId id="2147483657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59" r:id="rId12"/>
    <p:sldLayoutId id="2147483661" r:id="rId13"/>
    <p:sldLayoutId id="2147483671" r:id="rId14"/>
    <p:sldLayoutId id="2147483672" r:id="rId15"/>
    <p:sldLayoutId id="2147483688" r:id="rId16"/>
    <p:sldLayoutId id="2147483690" r:id="rId17"/>
    <p:sldLayoutId id="2147483689" r:id="rId18"/>
    <p:sldLayoutId id="2147483660" r:id="rId19"/>
    <p:sldLayoutId id="2147483693" r:id="rId20"/>
    <p:sldLayoutId id="2147483694" r:id="rId2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smine.github.io/" TargetMode="External"/><Relationship Id="rId2" Type="http://schemas.openxmlformats.org/officeDocument/2006/relationships/hyperlink" Target="https://qunitjs.com/" TargetMode="Externa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://karma-runner.github.io/" TargetMode="External"/><Relationship Id="rId4" Type="http://schemas.openxmlformats.org/officeDocument/2006/relationships/hyperlink" Target="http://angular.github.io/protractor/#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losure/compiler/" TargetMode="External"/><Relationship Id="rId2" Type="http://schemas.openxmlformats.org/officeDocument/2006/relationships/hyperlink" Target="http://yui.github.io/yuicompressor/" TargetMode="Externa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closure-compiler.appspot.com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ver.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0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Testing</a:t>
            </a:r>
            <a:r>
              <a:rPr lang="fr-FR" dirty="0"/>
              <a:t> JavaScript </a:t>
            </a:r>
            <a:r>
              <a:rPr lang="fr-FR" dirty="0" smtClean="0"/>
              <a:t>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many different libraries for testing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QUnit</a:t>
            </a:r>
            <a:endParaRPr lang="en-US" dirty="0" smtClean="0"/>
          </a:p>
          <a:p>
            <a:pPr marL="1485871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https://qunitjs.com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Jasmine</a:t>
            </a:r>
          </a:p>
          <a:p>
            <a:pPr marL="1485871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http://jasmine.github.io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Protractor </a:t>
            </a:r>
            <a:endParaRPr lang="en-US" dirty="0" smtClean="0"/>
          </a:p>
          <a:p>
            <a:pPr marL="1485871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http://angular.github.io/protractor</a:t>
            </a:r>
            <a:r>
              <a:rPr lang="en-US" dirty="0" smtClean="0">
                <a:hlinkClick r:id="rId4"/>
              </a:rPr>
              <a:t>/#/</a:t>
            </a:r>
            <a:endParaRPr lang="en-US" dirty="0" smtClean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Karma</a:t>
            </a:r>
          </a:p>
          <a:p>
            <a:pPr marL="1485871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http://karma-runner.github.io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7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QUnit</a:t>
            </a:r>
            <a:r>
              <a:rPr lang="en-US" dirty="0"/>
              <a:t> is a powerful, easy-to-use JavaScript unit testing </a:t>
            </a:r>
            <a:r>
              <a:rPr lang="en-US" dirty="0" smtClean="0"/>
              <a:t>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It's used by the jQuery, jQuery UI and jQuery Mobile projects and is capable of testing any generic JavaScript code, including </a:t>
            </a:r>
            <a:r>
              <a:rPr lang="en-US" dirty="0" smtClean="0"/>
              <a:t>itself!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4257" y="2962064"/>
            <a:ext cx="512512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QUnit.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hello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test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assert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assert.ok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1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"1"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Passed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!"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3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tools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Debugging</a:t>
            </a:r>
            <a:r>
              <a:rPr lang="fr-FR" dirty="0" smtClean="0"/>
              <a:t> </a:t>
            </a:r>
            <a:r>
              <a:rPr lang="fr-FR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Code </a:t>
            </a:r>
            <a:r>
              <a:rPr lang="fr-FR" dirty="0" err="1"/>
              <a:t>compressors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/>
              <a:t>JavaScript application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59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  <a:endParaRPr lang="ru-R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tools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ver. 1.0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1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tools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Debugging</a:t>
            </a:r>
            <a:r>
              <a:rPr lang="fr-FR" dirty="0" smtClean="0"/>
              <a:t> </a:t>
            </a:r>
            <a:r>
              <a:rPr lang="fr-FR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Code </a:t>
            </a:r>
            <a:r>
              <a:rPr lang="fr-FR" dirty="0" err="1"/>
              <a:t>compressors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/>
              <a:t>JavaScript application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7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Debugging</a:t>
            </a:r>
            <a:r>
              <a:rPr lang="fr-FR" dirty="0"/>
              <a:t> </a:t>
            </a:r>
            <a:r>
              <a:rPr lang="fr-FR" dirty="0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Chrome Developer Tools (</a:t>
            </a:r>
            <a:r>
              <a:rPr lang="en-US" dirty="0" err="1"/>
              <a:t>DevTools</a:t>
            </a:r>
            <a:r>
              <a:rPr lang="en-US" dirty="0"/>
              <a:t> for short), are a set of web authoring and debugging tools built into Google </a:t>
            </a:r>
            <a:r>
              <a:rPr lang="en-US" dirty="0" smtClean="0"/>
              <a:t>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DevTools</a:t>
            </a:r>
            <a:r>
              <a:rPr lang="en-US" dirty="0"/>
              <a:t> provide web developers deep access into the internals of the browser and their web </a:t>
            </a:r>
            <a:r>
              <a:rPr lang="en-US" dirty="0" smtClean="0"/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err="1"/>
              <a:t>DevTools</a:t>
            </a:r>
            <a:r>
              <a:rPr lang="en-US" dirty="0"/>
              <a:t> to efficiently track down layout issues, set JavaScript breakpoints, and get insights for code </a:t>
            </a:r>
            <a:r>
              <a:rPr lang="en-US" dirty="0" smtClean="0"/>
              <a:t>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1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b="0" dirty="0" err="1"/>
              <a:t>DevTools</a:t>
            </a:r>
            <a:r>
              <a:rPr lang="en-US" b="0" dirty="0"/>
              <a:t> </a:t>
            </a:r>
            <a:r>
              <a:rPr lang="en-US" b="0" dirty="0" smtClean="0"/>
              <a:t>window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5" y="1167913"/>
            <a:ext cx="8720570" cy="313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4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Elements panel lets you see everything in one DOM tree, and allows inspection and on-the-fly editing of DOM </a:t>
            </a:r>
            <a:r>
              <a:rPr lang="en-US" dirty="0" smtClean="0"/>
              <a:t>elements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JavaScript Console provides two primary functions for developers testing web pages and applications. It is a place </a:t>
            </a:r>
            <a:r>
              <a:rPr lang="en-US" dirty="0" smtClean="0"/>
              <a:t>to: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Log </a:t>
            </a:r>
            <a:r>
              <a:rPr lang="en-US" dirty="0"/>
              <a:t>diagnostic information in the development </a:t>
            </a:r>
            <a:r>
              <a:rPr lang="en-US" dirty="0" smtClean="0"/>
              <a:t>process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shell prompt which can be used to interact with the document and </a:t>
            </a:r>
            <a:r>
              <a:rPr lang="en-US" dirty="0" err="1" smtClean="0"/>
              <a:t>DevTools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Sources panel lets you debug your JavaScript code. It provides a graphical interface to the V8 debugger</a:t>
            </a:r>
          </a:p>
        </p:txBody>
      </p:sp>
    </p:spTree>
    <p:extLst>
      <p:ext uri="{BB962C8B-B14F-4D97-AF65-F5344CB8AC3E}">
        <p14:creationId xmlns:p14="http://schemas.microsoft.com/office/powerpoint/2010/main" val="196506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Sources panel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Sources panel lets you see all the scripts that are part of the inspected </a:t>
            </a:r>
            <a:r>
              <a:rPr lang="en-US" dirty="0" smtClean="0"/>
              <a:t>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Standard </a:t>
            </a:r>
            <a:r>
              <a:rPr lang="en-US" dirty="0"/>
              <a:t>controls to pause, resume, and step through code are provided below the panel selection </a:t>
            </a:r>
            <a:r>
              <a:rPr lang="en-US" dirty="0" smtClean="0"/>
              <a:t>icons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and remove </a:t>
            </a:r>
            <a:r>
              <a:rPr lang="en-US" dirty="0" smtClean="0"/>
              <a:t>breakpoints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Interact with paused </a:t>
            </a:r>
            <a:r>
              <a:rPr lang="en-US" dirty="0" smtClean="0"/>
              <a:t>breakpoints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91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Normally, you activate debugging in your browser with F12, and select "Console" in the debugger </a:t>
            </a:r>
            <a:r>
              <a:rPr lang="en-US" dirty="0" smtClean="0"/>
              <a:t>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use console.log() to display JavaScript values in the debugger </a:t>
            </a:r>
            <a:r>
              <a:rPr lang="en-US" dirty="0" smtClean="0"/>
              <a:t>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debugger keyword stops the execution of JavaScript, and calls (if available) the debugging </a:t>
            </a:r>
            <a:r>
              <a:rPr lang="en-US" dirty="0" smtClean="0"/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1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 smtClean="0"/>
              <a:t>compressors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Compress </a:t>
            </a:r>
            <a:r>
              <a:rPr lang="en-US" dirty="0" smtClean="0"/>
              <a:t>JavaScript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JavaScript download and run faster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YUI Compressor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http://yui.github.io/yuicompressor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Closure </a:t>
            </a:r>
            <a:r>
              <a:rPr lang="en-US" dirty="0" smtClean="0"/>
              <a:t>Compiler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https://developers.google.com/closure/compiler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closure-compiler.appspot.com/home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08423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-corporate-ppt-template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luxoft-corporate-ppt-template</Template>
  <TotalTime>4022</TotalTime>
  <Words>370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luxoft-corporate-ppt-template</vt:lpstr>
      <vt:lpstr>Luxoft: Computer / TV</vt:lpstr>
      <vt:lpstr>WEB-007 JavaScript</vt:lpstr>
      <vt:lpstr>WEB-007 JavaScript</vt:lpstr>
      <vt:lpstr>JavaScript tools</vt:lpstr>
      <vt:lpstr>Debugging JavaScript</vt:lpstr>
      <vt:lpstr>The DevTools window</vt:lpstr>
      <vt:lpstr>DevTools</vt:lpstr>
      <vt:lpstr>The Sources panel</vt:lpstr>
      <vt:lpstr>Tips</vt:lpstr>
      <vt:lpstr>Code compressors</vt:lpstr>
      <vt:lpstr>Testing JavaScript application</vt:lpstr>
      <vt:lpstr>QUnit</vt:lpstr>
      <vt:lpstr>JavaScript tools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Labor Law</dc:title>
  <dc:creator>Sawicka - Kucharska, Joanna</dc:creator>
  <cp:lastModifiedBy>Vaisman, Mikhail</cp:lastModifiedBy>
  <cp:revision>148</cp:revision>
  <dcterms:created xsi:type="dcterms:W3CDTF">2014-06-05T10:48:46Z</dcterms:created>
  <dcterms:modified xsi:type="dcterms:W3CDTF">2015-05-15T08:49:53Z</dcterms:modified>
</cp:coreProperties>
</file>