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B33D8-9440-46C1-B896-7A74056CBB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A7EA53-D231-4375-B618-ED5C8A7E8E9D}">
      <dgm:prSet phldrT="[Text]"/>
      <dgm:spPr/>
      <dgm:t>
        <a:bodyPr/>
        <a:lstStyle/>
        <a:p>
          <a:r>
            <a:rPr lang="en-IN" dirty="0" smtClean="0"/>
            <a:t>Emotion Recognition</a:t>
          </a:r>
          <a:endParaRPr lang="en-IN" dirty="0"/>
        </a:p>
      </dgm:t>
    </dgm:pt>
    <dgm:pt modelId="{28249B56-DC9F-4528-BEB1-9FD143915CB5}" type="parTrans" cxnId="{B0BD9BC2-C396-4962-BA06-2E9E37AE2EC8}">
      <dgm:prSet/>
      <dgm:spPr/>
      <dgm:t>
        <a:bodyPr/>
        <a:lstStyle/>
        <a:p>
          <a:endParaRPr lang="en-IN"/>
        </a:p>
      </dgm:t>
    </dgm:pt>
    <dgm:pt modelId="{FB7140AD-5D5B-4998-8E9A-5AAC6D98721A}" type="sibTrans" cxnId="{B0BD9BC2-C396-4962-BA06-2E9E37AE2EC8}">
      <dgm:prSet/>
      <dgm:spPr/>
      <dgm:t>
        <a:bodyPr/>
        <a:lstStyle/>
        <a:p>
          <a:endParaRPr lang="en-IN"/>
        </a:p>
      </dgm:t>
    </dgm:pt>
    <dgm:pt modelId="{52D38D12-4671-4F80-8FCD-C5A4C960C902}">
      <dgm:prSet phldrT="[Text]"/>
      <dgm:spPr/>
      <dgm:t>
        <a:bodyPr/>
        <a:lstStyle/>
        <a:p>
          <a:r>
            <a:rPr lang="en-IN" dirty="0" smtClean="0"/>
            <a:t>Machine Learning</a:t>
          </a:r>
          <a:endParaRPr lang="en-IN" dirty="0"/>
        </a:p>
      </dgm:t>
    </dgm:pt>
    <dgm:pt modelId="{64EC14B1-BA8F-4E3A-9D5D-F4EE0909A241}" type="parTrans" cxnId="{906F3CD5-601C-40BD-89AE-158AF9F99CCC}">
      <dgm:prSet/>
      <dgm:spPr/>
      <dgm:t>
        <a:bodyPr/>
        <a:lstStyle/>
        <a:p>
          <a:endParaRPr lang="en-IN"/>
        </a:p>
      </dgm:t>
    </dgm:pt>
    <dgm:pt modelId="{86165A9E-DBF1-4E68-92BF-3D7D6ADDB67B}" type="sibTrans" cxnId="{906F3CD5-601C-40BD-89AE-158AF9F99CCC}">
      <dgm:prSet/>
      <dgm:spPr/>
      <dgm:t>
        <a:bodyPr/>
        <a:lstStyle/>
        <a:p>
          <a:endParaRPr lang="en-IN"/>
        </a:p>
      </dgm:t>
    </dgm:pt>
    <dgm:pt modelId="{E41A25B5-853D-44B9-B6B3-A269BFDBAD7C}">
      <dgm:prSet phldrT="[Text]"/>
      <dgm:spPr/>
      <dgm:t>
        <a:bodyPr/>
        <a:lstStyle/>
        <a:p>
          <a:r>
            <a:rPr lang="en-IN" dirty="0" smtClean="0"/>
            <a:t>Signal Processing</a:t>
          </a:r>
          <a:endParaRPr lang="en-IN" dirty="0"/>
        </a:p>
      </dgm:t>
    </dgm:pt>
    <dgm:pt modelId="{F339E3D5-6253-4EBF-821C-75AE54422F5A}" type="parTrans" cxnId="{CD3BA3C9-AA9E-49ED-A631-39A961346BDB}">
      <dgm:prSet/>
      <dgm:spPr/>
      <dgm:t>
        <a:bodyPr/>
        <a:lstStyle/>
        <a:p>
          <a:endParaRPr lang="en-IN"/>
        </a:p>
      </dgm:t>
    </dgm:pt>
    <dgm:pt modelId="{47224E9B-6A0B-4DD4-A93E-4A894073983C}" type="sibTrans" cxnId="{CD3BA3C9-AA9E-49ED-A631-39A961346BDB}">
      <dgm:prSet/>
      <dgm:spPr/>
      <dgm:t>
        <a:bodyPr/>
        <a:lstStyle/>
        <a:p>
          <a:endParaRPr lang="en-IN"/>
        </a:p>
      </dgm:t>
    </dgm:pt>
    <dgm:pt modelId="{A6BCE7FA-19B4-4672-8860-CBDADF9731B6}">
      <dgm:prSet phldrT="[Text]"/>
      <dgm:spPr/>
      <dgm:t>
        <a:bodyPr/>
        <a:lstStyle/>
        <a:p>
          <a:r>
            <a:rPr lang="en-IN" dirty="0" smtClean="0"/>
            <a:t>Computer Vision</a:t>
          </a:r>
          <a:endParaRPr lang="en-IN" dirty="0"/>
        </a:p>
      </dgm:t>
    </dgm:pt>
    <dgm:pt modelId="{F6FA277F-0148-48D6-8932-32D1681F6CE2}" type="parTrans" cxnId="{A3F26C7C-E506-42F3-8E5C-DAD78DA2924A}">
      <dgm:prSet/>
      <dgm:spPr/>
      <dgm:t>
        <a:bodyPr/>
        <a:lstStyle/>
        <a:p>
          <a:endParaRPr lang="en-IN"/>
        </a:p>
      </dgm:t>
    </dgm:pt>
    <dgm:pt modelId="{8851A6ED-4D7A-4122-8872-C6F3E8C4DCC5}" type="sibTrans" cxnId="{A3F26C7C-E506-42F3-8E5C-DAD78DA2924A}">
      <dgm:prSet/>
      <dgm:spPr/>
      <dgm:t>
        <a:bodyPr/>
        <a:lstStyle/>
        <a:p>
          <a:endParaRPr lang="en-IN"/>
        </a:p>
      </dgm:t>
    </dgm:pt>
    <dgm:pt modelId="{8A7FF25F-1B26-4E87-B1E3-1A9A1E3F57BD}" type="pres">
      <dgm:prSet presAssocID="{F55B33D8-9440-46C1-B896-7A74056CBB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AE3BC16-D336-4DF2-AFAA-161CFC8EEF0C}" type="pres">
      <dgm:prSet presAssocID="{E3A7EA53-D231-4375-B618-ED5C8A7E8E9D}" presName="hierRoot1" presStyleCnt="0">
        <dgm:presLayoutVars>
          <dgm:hierBranch val="init"/>
        </dgm:presLayoutVars>
      </dgm:prSet>
      <dgm:spPr/>
    </dgm:pt>
    <dgm:pt modelId="{23C4A161-5FC2-46D9-868B-6FE4C2FFA660}" type="pres">
      <dgm:prSet presAssocID="{E3A7EA53-D231-4375-B618-ED5C8A7E8E9D}" presName="rootComposite1" presStyleCnt="0"/>
      <dgm:spPr/>
    </dgm:pt>
    <dgm:pt modelId="{3753A114-2C22-4D01-B6A5-AF89520D5268}" type="pres">
      <dgm:prSet presAssocID="{E3A7EA53-D231-4375-B618-ED5C8A7E8E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C5CFE00-0FEF-4555-A7D0-53B83BDB389E}" type="pres">
      <dgm:prSet presAssocID="{E3A7EA53-D231-4375-B618-ED5C8A7E8E9D}" presName="rootConnector1" presStyleLbl="node1" presStyleIdx="0" presStyleCnt="0"/>
      <dgm:spPr/>
      <dgm:t>
        <a:bodyPr/>
        <a:lstStyle/>
        <a:p>
          <a:endParaRPr lang="en-IN"/>
        </a:p>
      </dgm:t>
    </dgm:pt>
    <dgm:pt modelId="{696E91D7-ED3E-4887-8F66-7794494C705E}" type="pres">
      <dgm:prSet presAssocID="{E3A7EA53-D231-4375-B618-ED5C8A7E8E9D}" presName="hierChild2" presStyleCnt="0"/>
      <dgm:spPr/>
    </dgm:pt>
    <dgm:pt modelId="{299605D6-1A8E-4E00-8A45-3EFEDDD51FEE}" type="pres">
      <dgm:prSet presAssocID="{64EC14B1-BA8F-4E3A-9D5D-F4EE0909A241}" presName="Name37" presStyleLbl="parChTrans1D2" presStyleIdx="0" presStyleCnt="3"/>
      <dgm:spPr/>
      <dgm:t>
        <a:bodyPr/>
        <a:lstStyle/>
        <a:p>
          <a:endParaRPr lang="en-IN"/>
        </a:p>
      </dgm:t>
    </dgm:pt>
    <dgm:pt modelId="{919493A2-A5F0-4524-8D7B-2CE9CAFBE8EB}" type="pres">
      <dgm:prSet presAssocID="{52D38D12-4671-4F80-8FCD-C5A4C960C902}" presName="hierRoot2" presStyleCnt="0">
        <dgm:presLayoutVars>
          <dgm:hierBranch val="init"/>
        </dgm:presLayoutVars>
      </dgm:prSet>
      <dgm:spPr/>
    </dgm:pt>
    <dgm:pt modelId="{E4DDACFA-7EA8-4350-AF93-5C9A0D13F6D7}" type="pres">
      <dgm:prSet presAssocID="{52D38D12-4671-4F80-8FCD-C5A4C960C902}" presName="rootComposite" presStyleCnt="0"/>
      <dgm:spPr/>
    </dgm:pt>
    <dgm:pt modelId="{5B4963CB-5F2F-4AC7-AB86-509A79C87864}" type="pres">
      <dgm:prSet presAssocID="{52D38D12-4671-4F80-8FCD-C5A4C960C90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2A03B45-FB4D-4774-A73D-142FBD565928}" type="pres">
      <dgm:prSet presAssocID="{52D38D12-4671-4F80-8FCD-C5A4C960C902}" presName="rootConnector" presStyleLbl="node2" presStyleIdx="0" presStyleCnt="3"/>
      <dgm:spPr/>
      <dgm:t>
        <a:bodyPr/>
        <a:lstStyle/>
        <a:p>
          <a:endParaRPr lang="en-IN"/>
        </a:p>
      </dgm:t>
    </dgm:pt>
    <dgm:pt modelId="{B5C50518-BD59-47D0-ACA5-D5F30ABF0763}" type="pres">
      <dgm:prSet presAssocID="{52D38D12-4671-4F80-8FCD-C5A4C960C902}" presName="hierChild4" presStyleCnt="0"/>
      <dgm:spPr/>
    </dgm:pt>
    <dgm:pt modelId="{B7EB88D9-0995-444E-909F-DA6CF51CB7EA}" type="pres">
      <dgm:prSet presAssocID="{52D38D12-4671-4F80-8FCD-C5A4C960C902}" presName="hierChild5" presStyleCnt="0"/>
      <dgm:spPr/>
    </dgm:pt>
    <dgm:pt modelId="{04A9BCEE-0352-490F-A587-16B1CA351054}" type="pres">
      <dgm:prSet presAssocID="{F339E3D5-6253-4EBF-821C-75AE54422F5A}" presName="Name37" presStyleLbl="parChTrans1D2" presStyleIdx="1" presStyleCnt="3"/>
      <dgm:spPr/>
      <dgm:t>
        <a:bodyPr/>
        <a:lstStyle/>
        <a:p>
          <a:endParaRPr lang="en-IN"/>
        </a:p>
      </dgm:t>
    </dgm:pt>
    <dgm:pt modelId="{CDC5C373-CC56-401E-A9CA-91BFB56356B9}" type="pres">
      <dgm:prSet presAssocID="{E41A25B5-853D-44B9-B6B3-A269BFDBAD7C}" presName="hierRoot2" presStyleCnt="0">
        <dgm:presLayoutVars>
          <dgm:hierBranch val="init"/>
        </dgm:presLayoutVars>
      </dgm:prSet>
      <dgm:spPr/>
    </dgm:pt>
    <dgm:pt modelId="{D970B28F-504E-409B-BBE6-3046CE5789F3}" type="pres">
      <dgm:prSet presAssocID="{E41A25B5-853D-44B9-B6B3-A269BFDBAD7C}" presName="rootComposite" presStyleCnt="0"/>
      <dgm:spPr/>
    </dgm:pt>
    <dgm:pt modelId="{52110537-1748-4FF0-9FC7-A70E00F96D32}" type="pres">
      <dgm:prSet presAssocID="{E41A25B5-853D-44B9-B6B3-A269BFDBAD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725D29-03DC-43BD-A576-465BFD17E2F6}" type="pres">
      <dgm:prSet presAssocID="{E41A25B5-853D-44B9-B6B3-A269BFDBAD7C}" presName="rootConnector" presStyleLbl="node2" presStyleIdx="1" presStyleCnt="3"/>
      <dgm:spPr/>
      <dgm:t>
        <a:bodyPr/>
        <a:lstStyle/>
        <a:p>
          <a:endParaRPr lang="en-IN"/>
        </a:p>
      </dgm:t>
    </dgm:pt>
    <dgm:pt modelId="{62C586FC-6F4A-4CEF-A274-D9F50EF2EAB1}" type="pres">
      <dgm:prSet presAssocID="{E41A25B5-853D-44B9-B6B3-A269BFDBAD7C}" presName="hierChild4" presStyleCnt="0"/>
      <dgm:spPr/>
    </dgm:pt>
    <dgm:pt modelId="{BD179329-B639-470A-AD04-869881459C55}" type="pres">
      <dgm:prSet presAssocID="{E41A25B5-853D-44B9-B6B3-A269BFDBAD7C}" presName="hierChild5" presStyleCnt="0"/>
      <dgm:spPr/>
    </dgm:pt>
    <dgm:pt modelId="{45A1E68E-BED0-45F0-BDA3-475584B4507B}" type="pres">
      <dgm:prSet presAssocID="{F6FA277F-0148-48D6-8932-32D1681F6CE2}" presName="Name37" presStyleLbl="parChTrans1D2" presStyleIdx="2" presStyleCnt="3"/>
      <dgm:spPr/>
      <dgm:t>
        <a:bodyPr/>
        <a:lstStyle/>
        <a:p>
          <a:endParaRPr lang="en-IN"/>
        </a:p>
      </dgm:t>
    </dgm:pt>
    <dgm:pt modelId="{E11F9F58-D87F-4F66-B2BD-13968F185189}" type="pres">
      <dgm:prSet presAssocID="{A6BCE7FA-19B4-4672-8860-CBDADF9731B6}" presName="hierRoot2" presStyleCnt="0">
        <dgm:presLayoutVars>
          <dgm:hierBranch val="init"/>
        </dgm:presLayoutVars>
      </dgm:prSet>
      <dgm:spPr/>
    </dgm:pt>
    <dgm:pt modelId="{827CF84A-9831-4BA2-A6B9-83C227BC69EE}" type="pres">
      <dgm:prSet presAssocID="{A6BCE7FA-19B4-4672-8860-CBDADF9731B6}" presName="rootComposite" presStyleCnt="0"/>
      <dgm:spPr/>
    </dgm:pt>
    <dgm:pt modelId="{582C556D-BDC9-4DB6-BC06-E8EBF45A33BA}" type="pres">
      <dgm:prSet presAssocID="{A6BCE7FA-19B4-4672-8860-CBDADF9731B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2D31D38-510A-4CD0-92A8-F8BE8B97CAB9}" type="pres">
      <dgm:prSet presAssocID="{A6BCE7FA-19B4-4672-8860-CBDADF9731B6}" presName="rootConnector" presStyleLbl="node2" presStyleIdx="2" presStyleCnt="3"/>
      <dgm:spPr/>
      <dgm:t>
        <a:bodyPr/>
        <a:lstStyle/>
        <a:p>
          <a:endParaRPr lang="en-IN"/>
        </a:p>
      </dgm:t>
    </dgm:pt>
    <dgm:pt modelId="{15B91AFB-FC3D-43E9-871C-414174F9C179}" type="pres">
      <dgm:prSet presAssocID="{A6BCE7FA-19B4-4672-8860-CBDADF9731B6}" presName="hierChild4" presStyleCnt="0"/>
      <dgm:spPr/>
    </dgm:pt>
    <dgm:pt modelId="{540F1900-D9DE-44F2-9ECE-2209902481B9}" type="pres">
      <dgm:prSet presAssocID="{A6BCE7FA-19B4-4672-8860-CBDADF9731B6}" presName="hierChild5" presStyleCnt="0"/>
      <dgm:spPr/>
    </dgm:pt>
    <dgm:pt modelId="{2BC503FC-500F-4CCB-AACA-897B5BE2A3C2}" type="pres">
      <dgm:prSet presAssocID="{E3A7EA53-D231-4375-B618-ED5C8A7E8E9D}" presName="hierChild3" presStyleCnt="0"/>
      <dgm:spPr/>
    </dgm:pt>
  </dgm:ptLst>
  <dgm:cxnLst>
    <dgm:cxn modelId="{CD3BA3C9-AA9E-49ED-A631-39A961346BDB}" srcId="{E3A7EA53-D231-4375-B618-ED5C8A7E8E9D}" destId="{E41A25B5-853D-44B9-B6B3-A269BFDBAD7C}" srcOrd="1" destOrd="0" parTransId="{F339E3D5-6253-4EBF-821C-75AE54422F5A}" sibTransId="{47224E9B-6A0B-4DD4-A93E-4A894073983C}"/>
    <dgm:cxn modelId="{80AFD80A-BA42-4654-B2EC-4D6DA1143FB4}" type="presOf" srcId="{E41A25B5-853D-44B9-B6B3-A269BFDBAD7C}" destId="{FC725D29-03DC-43BD-A576-465BFD17E2F6}" srcOrd="1" destOrd="0" presId="urn:microsoft.com/office/officeart/2005/8/layout/orgChart1"/>
    <dgm:cxn modelId="{B0BD9BC2-C396-4962-BA06-2E9E37AE2EC8}" srcId="{F55B33D8-9440-46C1-B896-7A74056CBBE4}" destId="{E3A7EA53-D231-4375-B618-ED5C8A7E8E9D}" srcOrd="0" destOrd="0" parTransId="{28249B56-DC9F-4528-BEB1-9FD143915CB5}" sibTransId="{FB7140AD-5D5B-4998-8E9A-5AAC6D98721A}"/>
    <dgm:cxn modelId="{2AAB4D90-5BB7-4E15-B50B-40984124FFFF}" type="presOf" srcId="{E3A7EA53-D231-4375-B618-ED5C8A7E8E9D}" destId="{EC5CFE00-0FEF-4555-A7D0-53B83BDB389E}" srcOrd="1" destOrd="0" presId="urn:microsoft.com/office/officeart/2005/8/layout/orgChart1"/>
    <dgm:cxn modelId="{A7B648E9-96C5-47BE-AB55-431A637A85A5}" type="presOf" srcId="{F6FA277F-0148-48D6-8932-32D1681F6CE2}" destId="{45A1E68E-BED0-45F0-BDA3-475584B4507B}" srcOrd="0" destOrd="0" presId="urn:microsoft.com/office/officeart/2005/8/layout/orgChart1"/>
    <dgm:cxn modelId="{D7F3F10B-7472-4F6C-9DD0-7533CA8920D7}" type="presOf" srcId="{E41A25B5-853D-44B9-B6B3-A269BFDBAD7C}" destId="{52110537-1748-4FF0-9FC7-A70E00F96D32}" srcOrd="0" destOrd="0" presId="urn:microsoft.com/office/officeart/2005/8/layout/orgChart1"/>
    <dgm:cxn modelId="{9D4C67B2-91C8-4083-A10A-8B0118A21E0E}" type="presOf" srcId="{A6BCE7FA-19B4-4672-8860-CBDADF9731B6}" destId="{582C556D-BDC9-4DB6-BC06-E8EBF45A33BA}" srcOrd="0" destOrd="0" presId="urn:microsoft.com/office/officeart/2005/8/layout/orgChart1"/>
    <dgm:cxn modelId="{A3F26C7C-E506-42F3-8E5C-DAD78DA2924A}" srcId="{E3A7EA53-D231-4375-B618-ED5C8A7E8E9D}" destId="{A6BCE7FA-19B4-4672-8860-CBDADF9731B6}" srcOrd="2" destOrd="0" parTransId="{F6FA277F-0148-48D6-8932-32D1681F6CE2}" sibTransId="{8851A6ED-4D7A-4122-8872-C6F3E8C4DCC5}"/>
    <dgm:cxn modelId="{B0E9C357-2D77-4891-BE49-A37B9CD2810E}" type="presOf" srcId="{E3A7EA53-D231-4375-B618-ED5C8A7E8E9D}" destId="{3753A114-2C22-4D01-B6A5-AF89520D5268}" srcOrd="0" destOrd="0" presId="urn:microsoft.com/office/officeart/2005/8/layout/orgChart1"/>
    <dgm:cxn modelId="{89864E3E-88EF-4264-8AAB-F75D8DA4F9D3}" type="presOf" srcId="{F339E3D5-6253-4EBF-821C-75AE54422F5A}" destId="{04A9BCEE-0352-490F-A587-16B1CA351054}" srcOrd="0" destOrd="0" presId="urn:microsoft.com/office/officeart/2005/8/layout/orgChart1"/>
    <dgm:cxn modelId="{C51B11A8-4E01-4F68-91B2-FE1FDE3E5705}" type="presOf" srcId="{F55B33D8-9440-46C1-B896-7A74056CBBE4}" destId="{8A7FF25F-1B26-4E87-B1E3-1A9A1E3F57BD}" srcOrd="0" destOrd="0" presId="urn:microsoft.com/office/officeart/2005/8/layout/orgChart1"/>
    <dgm:cxn modelId="{2047B7E7-12E7-40C0-B456-E2BDFF70E7F8}" type="presOf" srcId="{A6BCE7FA-19B4-4672-8860-CBDADF9731B6}" destId="{12D31D38-510A-4CD0-92A8-F8BE8B97CAB9}" srcOrd="1" destOrd="0" presId="urn:microsoft.com/office/officeart/2005/8/layout/orgChart1"/>
    <dgm:cxn modelId="{906F3CD5-601C-40BD-89AE-158AF9F99CCC}" srcId="{E3A7EA53-D231-4375-B618-ED5C8A7E8E9D}" destId="{52D38D12-4671-4F80-8FCD-C5A4C960C902}" srcOrd="0" destOrd="0" parTransId="{64EC14B1-BA8F-4E3A-9D5D-F4EE0909A241}" sibTransId="{86165A9E-DBF1-4E68-92BF-3D7D6ADDB67B}"/>
    <dgm:cxn modelId="{2D2CBC80-C59C-489E-A4FC-97F9EDBCF5D5}" type="presOf" srcId="{52D38D12-4671-4F80-8FCD-C5A4C960C902}" destId="{5B4963CB-5F2F-4AC7-AB86-509A79C87864}" srcOrd="0" destOrd="0" presId="urn:microsoft.com/office/officeart/2005/8/layout/orgChart1"/>
    <dgm:cxn modelId="{254BD667-C489-4647-9BA4-A516C6666E29}" type="presOf" srcId="{52D38D12-4671-4F80-8FCD-C5A4C960C902}" destId="{E2A03B45-FB4D-4774-A73D-142FBD565928}" srcOrd="1" destOrd="0" presId="urn:microsoft.com/office/officeart/2005/8/layout/orgChart1"/>
    <dgm:cxn modelId="{F9EF81E8-68F5-4C36-94F1-38676BA05776}" type="presOf" srcId="{64EC14B1-BA8F-4E3A-9D5D-F4EE0909A241}" destId="{299605D6-1A8E-4E00-8A45-3EFEDDD51FEE}" srcOrd="0" destOrd="0" presId="urn:microsoft.com/office/officeart/2005/8/layout/orgChart1"/>
    <dgm:cxn modelId="{61A398AA-8D1B-45AC-83D4-0D879E306BBD}" type="presParOf" srcId="{8A7FF25F-1B26-4E87-B1E3-1A9A1E3F57BD}" destId="{0AE3BC16-D336-4DF2-AFAA-161CFC8EEF0C}" srcOrd="0" destOrd="0" presId="urn:microsoft.com/office/officeart/2005/8/layout/orgChart1"/>
    <dgm:cxn modelId="{6C1DECD5-5597-4EC4-8B4B-9FFB0FC256D1}" type="presParOf" srcId="{0AE3BC16-D336-4DF2-AFAA-161CFC8EEF0C}" destId="{23C4A161-5FC2-46D9-868B-6FE4C2FFA660}" srcOrd="0" destOrd="0" presId="urn:microsoft.com/office/officeart/2005/8/layout/orgChart1"/>
    <dgm:cxn modelId="{AD11E978-B619-465D-8B51-9173DFCF530A}" type="presParOf" srcId="{23C4A161-5FC2-46D9-868B-6FE4C2FFA660}" destId="{3753A114-2C22-4D01-B6A5-AF89520D5268}" srcOrd="0" destOrd="0" presId="urn:microsoft.com/office/officeart/2005/8/layout/orgChart1"/>
    <dgm:cxn modelId="{B429BBCA-F665-4B2D-BDC4-448D4E4FF55C}" type="presParOf" srcId="{23C4A161-5FC2-46D9-868B-6FE4C2FFA660}" destId="{EC5CFE00-0FEF-4555-A7D0-53B83BDB389E}" srcOrd="1" destOrd="0" presId="urn:microsoft.com/office/officeart/2005/8/layout/orgChart1"/>
    <dgm:cxn modelId="{CD62F4EA-1049-4872-96EF-68FFBC4B04A7}" type="presParOf" srcId="{0AE3BC16-D336-4DF2-AFAA-161CFC8EEF0C}" destId="{696E91D7-ED3E-4887-8F66-7794494C705E}" srcOrd="1" destOrd="0" presId="urn:microsoft.com/office/officeart/2005/8/layout/orgChart1"/>
    <dgm:cxn modelId="{F2848A01-7252-43C2-9E36-33506C890A40}" type="presParOf" srcId="{696E91D7-ED3E-4887-8F66-7794494C705E}" destId="{299605D6-1A8E-4E00-8A45-3EFEDDD51FEE}" srcOrd="0" destOrd="0" presId="urn:microsoft.com/office/officeart/2005/8/layout/orgChart1"/>
    <dgm:cxn modelId="{836873FD-E739-4378-870A-A3526B01A994}" type="presParOf" srcId="{696E91D7-ED3E-4887-8F66-7794494C705E}" destId="{919493A2-A5F0-4524-8D7B-2CE9CAFBE8EB}" srcOrd="1" destOrd="0" presId="urn:microsoft.com/office/officeart/2005/8/layout/orgChart1"/>
    <dgm:cxn modelId="{370458EB-D30E-42EA-95FF-66C42137EF77}" type="presParOf" srcId="{919493A2-A5F0-4524-8D7B-2CE9CAFBE8EB}" destId="{E4DDACFA-7EA8-4350-AF93-5C9A0D13F6D7}" srcOrd="0" destOrd="0" presId="urn:microsoft.com/office/officeart/2005/8/layout/orgChart1"/>
    <dgm:cxn modelId="{5C3D1F3D-497C-4A42-8EAB-A2F9651AAC72}" type="presParOf" srcId="{E4DDACFA-7EA8-4350-AF93-5C9A0D13F6D7}" destId="{5B4963CB-5F2F-4AC7-AB86-509A79C87864}" srcOrd="0" destOrd="0" presId="urn:microsoft.com/office/officeart/2005/8/layout/orgChart1"/>
    <dgm:cxn modelId="{879B8CC4-4F62-46C3-A6AB-2ABB277AC64E}" type="presParOf" srcId="{E4DDACFA-7EA8-4350-AF93-5C9A0D13F6D7}" destId="{E2A03B45-FB4D-4774-A73D-142FBD565928}" srcOrd="1" destOrd="0" presId="urn:microsoft.com/office/officeart/2005/8/layout/orgChart1"/>
    <dgm:cxn modelId="{F49BA21F-6641-4866-9486-2C83CF9A28A6}" type="presParOf" srcId="{919493A2-A5F0-4524-8D7B-2CE9CAFBE8EB}" destId="{B5C50518-BD59-47D0-ACA5-D5F30ABF0763}" srcOrd="1" destOrd="0" presId="urn:microsoft.com/office/officeart/2005/8/layout/orgChart1"/>
    <dgm:cxn modelId="{9877A14A-2114-44DF-AA9F-0FC51302CB8D}" type="presParOf" srcId="{919493A2-A5F0-4524-8D7B-2CE9CAFBE8EB}" destId="{B7EB88D9-0995-444E-909F-DA6CF51CB7EA}" srcOrd="2" destOrd="0" presId="urn:microsoft.com/office/officeart/2005/8/layout/orgChart1"/>
    <dgm:cxn modelId="{FEB3A9FB-F16F-4BE7-8943-E4D7CBA1B36A}" type="presParOf" srcId="{696E91D7-ED3E-4887-8F66-7794494C705E}" destId="{04A9BCEE-0352-490F-A587-16B1CA351054}" srcOrd="2" destOrd="0" presId="urn:microsoft.com/office/officeart/2005/8/layout/orgChart1"/>
    <dgm:cxn modelId="{543E20FD-5989-4F34-BDB9-5E0372AA50CE}" type="presParOf" srcId="{696E91D7-ED3E-4887-8F66-7794494C705E}" destId="{CDC5C373-CC56-401E-A9CA-91BFB56356B9}" srcOrd="3" destOrd="0" presId="urn:microsoft.com/office/officeart/2005/8/layout/orgChart1"/>
    <dgm:cxn modelId="{F9E8601F-C744-4158-A404-E0FDC113E920}" type="presParOf" srcId="{CDC5C373-CC56-401E-A9CA-91BFB56356B9}" destId="{D970B28F-504E-409B-BBE6-3046CE5789F3}" srcOrd="0" destOrd="0" presId="urn:microsoft.com/office/officeart/2005/8/layout/orgChart1"/>
    <dgm:cxn modelId="{D02B9DAC-95D6-4DC4-A52A-34F4CAFF01AC}" type="presParOf" srcId="{D970B28F-504E-409B-BBE6-3046CE5789F3}" destId="{52110537-1748-4FF0-9FC7-A70E00F96D32}" srcOrd="0" destOrd="0" presId="urn:microsoft.com/office/officeart/2005/8/layout/orgChart1"/>
    <dgm:cxn modelId="{2F644895-7CCB-4611-A021-26F9D98B2516}" type="presParOf" srcId="{D970B28F-504E-409B-BBE6-3046CE5789F3}" destId="{FC725D29-03DC-43BD-A576-465BFD17E2F6}" srcOrd="1" destOrd="0" presId="urn:microsoft.com/office/officeart/2005/8/layout/orgChart1"/>
    <dgm:cxn modelId="{2B7F30F2-D286-4582-B2A1-F0FBD8A9C77E}" type="presParOf" srcId="{CDC5C373-CC56-401E-A9CA-91BFB56356B9}" destId="{62C586FC-6F4A-4CEF-A274-D9F50EF2EAB1}" srcOrd="1" destOrd="0" presId="urn:microsoft.com/office/officeart/2005/8/layout/orgChart1"/>
    <dgm:cxn modelId="{41BB3F46-EE1D-4A34-AB59-A5A93A3DB72C}" type="presParOf" srcId="{CDC5C373-CC56-401E-A9CA-91BFB56356B9}" destId="{BD179329-B639-470A-AD04-869881459C55}" srcOrd="2" destOrd="0" presId="urn:microsoft.com/office/officeart/2005/8/layout/orgChart1"/>
    <dgm:cxn modelId="{BFFCD448-7E63-41A6-9C49-CDB9DE62D4AC}" type="presParOf" srcId="{696E91D7-ED3E-4887-8F66-7794494C705E}" destId="{45A1E68E-BED0-45F0-BDA3-475584B4507B}" srcOrd="4" destOrd="0" presId="urn:microsoft.com/office/officeart/2005/8/layout/orgChart1"/>
    <dgm:cxn modelId="{4BBF59B9-5536-465F-A8C2-456D8E450AE4}" type="presParOf" srcId="{696E91D7-ED3E-4887-8F66-7794494C705E}" destId="{E11F9F58-D87F-4F66-B2BD-13968F185189}" srcOrd="5" destOrd="0" presId="urn:microsoft.com/office/officeart/2005/8/layout/orgChart1"/>
    <dgm:cxn modelId="{D4C5E1B3-5B62-4AD8-A87F-DCF201B40245}" type="presParOf" srcId="{E11F9F58-D87F-4F66-B2BD-13968F185189}" destId="{827CF84A-9831-4BA2-A6B9-83C227BC69EE}" srcOrd="0" destOrd="0" presId="urn:microsoft.com/office/officeart/2005/8/layout/orgChart1"/>
    <dgm:cxn modelId="{AEB9B2BA-C285-4A18-9F7F-AD90EBC7D5DC}" type="presParOf" srcId="{827CF84A-9831-4BA2-A6B9-83C227BC69EE}" destId="{582C556D-BDC9-4DB6-BC06-E8EBF45A33BA}" srcOrd="0" destOrd="0" presId="urn:microsoft.com/office/officeart/2005/8/layout/orgChart1"/>
    <dgm:cxn modelId="{77CE33F6-4003-4FDD-9C0A-48C30CBD3226}" type="presParOf" srcId="{827CF84A-9831-4BA2-A6B9-83C227BC69EE}" destId="{12D31D38-510A-4CD0-92A8-F8BE8B97CAB9}" srcOrd="1" destOrd="0" presId="urn:microsoft.com/office/officeart/2005/8/layout/orgChart1"/>
    <dgm:cxn modelId="{58D83547-370F-41A8-A0A2-C863DDB37A6D}" type="presParOf" srcId="{E11F9F58-D87F-4F66-B2BD-13968F185189}" destId="{15B91AFB-FC3D-43E9-871C-414174F9C179}" srcOrd="1" destOrd="0" presId="urn:microsoft.com/office/officeart/2005/8/layout/orgChart1"/>
    <dgm:cxn modelId="{F378C2BB-8462-4D93-8874-B0322E038158}" type="presParOf" srcId="{E11F9F58-D87F-4F66-B2BD-13968F185189}" destId="{540F1900-D9DE-44F2-9ECE-2209902481B9}" srcOrd="2" destOrd="0" presId="urn:microsoft.com/office/officeart/2005/8/layout/orgChart1"/>
    <dgm:cxn modelId="{748E3F1C-1C05-4A94-AE68-5142E3B0C91A}" type="presParOf" srcId="{0AE3BC16-D336-4DF2-AFAA-161CFC8EEF0C}" destId="{2BC503FC-500F-4CCB-AACA-897B5BE2A3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AF87E-DBF4-422A-B549-6C46336FFB6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FFC248-1E5D-46D2-A6E6-ECE0AA015DA2}">
      <dgm:prSet phldrT="[Text]"/>
      <dgm:spPr/>
      <dgm:t>
        <a:bodyPr/>
        <a:lstStyle/>
        <a:p>
          <a:r>
            <a:rPr lang="en-IN" dirty="0" smtClean="0"/>
            <a:t>Database Collection</a:t>
          </a:r>
          <a:endParaRPr lang="en-IN" dirty="0"/>
        </a:p>
      </dgm:t>
    </dgm:pt>
    <dgm:pt modelId="{FCC7B600-9C54-4CAE-AE26-671BF6CD348B}" type="parTrans" cxnId="{7E3CD0C2-3CC3-4DEA-BEEC-DDFF42BF3E5E}">
      <dgm:prSet/>
      <dgm:spPr/>
      <dgm:t>
        <a:bodyPr/>
        <a:lstStyle/>
        <a:p>
          <a:endParaRPr lang="en-IN"/>
        </a:p>
      </dgm:t>
    </dgm:pt>
    <dgm:pt modelId="{953E95F2-52EF-414E-9EB6-17A84F9FC5EC}" type="sibTrans" cxnId="{7E3CD0C2-3CC3-4DEA-BEEC-DDFF42BF3E5E}">
      <dgm:prSet/>
      <dgm:spPr/>
      <dgm:t>
        <a:bodyPr/>
        <a:lstStyle/>
        <a:p>
          <a:endParaRPr lang="en-IN"/>
        </a:p>
      </dgm:t>
    </dgm:pt>
    <dgm:pt modelId="{D3544057-DB89-43A8-BE7C-1DC48DEDF9C1}">
      <dgm:prSet phldrT="[Text]"/>
      <dgm:spPr/>
      <dgm:t>
        <a:bodyPr/>
        <a:lstStyle/>
        <a:p>
          <a:r>
            <a:rPr lang="en-IN" dirty="0" smtClean="0"/>
            <a:t>Annotating Features</a:t>
          </a:r>
          <a:endParaRPr lang="en-IN" dirty="0"/>
        </a:p>
      </dgm:t>
    </dgm:pt>
    <dgm:pt modelId="{077E234F-8818-4104-8BC8-79DBB9AA1DF4}" type="parTrans" cxnId="{43D176DE-EBCA-4C76-A28C-0225AE6D569A}">
      <dgm:prSet/>
      <dgm:spPr/>
      <dgm:t>
        <a:bodyPr/>
        <a:lstStyle/>
        <a:p>
          <a:endParaRPr lang="en-IN"/>
        </a:p>
      </dgm:t>
    </dgm:pt>
    <dgm:pt modelId="{E95B2184-F412-4711-BFCE-01B6F53048C3}" type="sibTrans" cxnId="{43D176DE-EBCA-4C76-A28C-0225AE6D569A}">
      <dgm:prSet/>
      <dgm:spPr/>
      <dgm:t>
        <a:bodyPr/>
        <a:lstStyle/>
        <a:p>
          <a:endParaRPr lang="en-IN"/>
        </a:p>
      </dgm:t>
    </dgm:pt>
    <dgm:pt modelId="{1EB563DC-43BC-4E1E-A606-D1D7AF020EA9}">
      <dgm:prSet phldrT="[Text]"/>
      <dgm:spPr/>
      <dgm:t>
        <a:bodyPr/>
        <a:lstStyle/>
        <a:p>
          <a:r>
            <a:rPr lang="en-IN" dirty="0" smtClean="0"/>
            <a:t>Training</a:t>
          </a:r>
          <a:endParaRPr lang="en-IN" dirty="0"/>
        </a:p>
      </dgm:t>
    </dgm:pt>
    <dgm:pt modelId="{467238C5-AF09-4466-98D4-4FEE2B67B5E3}" type="parTrans" cxnId="{EC5F53FD-DE59-4A32-B734-689E0D68A761}">
      <dgm:prSet/>
      <dgm:spPr/>
      <dgm:t>
        <a:bodyPr/>
        <a:lstStyle/>
        <a:p>
          <a:endParaRPr lang="en-IN"/>
        </a:p>
      </dgm:t>
    </dgm:pt>
    <dgm:pt modelId="{4FD84090-091D-4F29-B60D-AB981CF4C3E1}" type="sibTrans" cxnId="{EC5F53FD-DE59-4A32-B734-689E0D68A761}">
      <dgm:prSet/>
      <dgm:spPr/>
      <dgm:t>
        <a:bodyPr/>
        <a:lstStyle/>
        <a:p>
          <a:endParaRPr lang="en-IN"/>
        </a:p>
      </dgm:t>
    </dgm:pt>
    <dgm:pt modelId="{42868A41-33F1-4041-8704-DC2998952B64}">
      <dgm:prSet phldrT="[Text]"/>
      <dgm:spPr/>
      <dgm:t>
        <a:bodyPr/>
        <a:lstStyle/>
        <a:p>
          <a:r>
            <a:rPr lang="en-IN" dirty="0" smtClean="0"/>
            <a:t>Emotion Recognition</a:t>
          </a:r>
          <a:endParaRPr lang="en-IN" dirty="0"/>
        </a:p>
      </dgm:t>
    </dgm:pt>
    <dgm:pt modelId="{3F33A5CD-EE74-446F-B17B-2DACD44390FA}" type="parTrans" cxnId="{BE11978A-C7A5-4BBF-95EB-7A8EA2C1159C}">
      <dgm:prSet/>
      <dgm:spPr/>
      <dgm:t>
        <a:bodyPr/>
        <a:lstStyle/>
        <a:p>
          <a:endParaRPr lang="en-IN"/>
        </a:p>
      </dgm:t>
    </dgm:pt>
    <dgm:pt modelId="{C9506CC0-A193-43E9-A331-DA1D20A72AF5}" type="sibTrans" cxnId="{BE11978A-C7A5-4BBF-95EB-7A8EA2C1159C}">
      <dgm:prSet/>
      <dgm:spPr/>
      <dgm:t>
        <a:bodyPr/>
        <a:lstStyle/>
        <a:p>
          <a:endParaRPr lang="en-IN"/>
        </a:p>
      </dgm:t>
    </dgm:pt>
    <dgm:pt modelId="{8FE5D726-D6E0-4081-93C9-BC562D8BED88}">
      <dgm:prSet phldrT="[Text]"/>
      <dgm:spPr/>
      <dgm:t>
        <a:bodyPr/>
        <a:lstStyle/>
        <a:p>
          <a:r>
            <a:rPr lang="en-IN" dirty="0" smtClean="0"/>
            <a:t>Get A Database</a:t>
          </a:r>
          <a:endParaRPr lang="en-IN" dirty="0"/>
        </a:p>
      </dgm:t>
    </dgm:pt>
    <dgm:pt modelId="{B7C233F8-CF90-4919-95E5-765E5AD1DB09}" type="parTrans" cxnId="{92CF4FE0-93BF-4CE3-845C-C11E073BF37E}">
      <dgm:prSet/>
      <dgm:spPr/>
      <dgm:t>
        <a:bodyPr/>
        <a:lstStyle/>
        <a:p>
          <a:endParaRPr lang="en-IN"/>
        </a:p>
      </dgm:t>
    </dgm:pt>
    <dgm:pt modelId="{A79C9901-FA74-408B-A795-C7DC1F98EE20}" type="sibTrans" cxnId="{92CF4FE0-93BF-4CE3-845C-C11E073BF37E}">
      <dgm:prSet/>
      <dgm:spPr/>
      <dgm:t>
        <a:bodyPr/>
        <a:lstStyle/>
        <a:p>
          <a:endParaRPr lang="en-IN"/>
        </a:p>
      </dgm:t>
    </dgm:pt>
    <dgm:pt modelId="{F8075FE8-F786-42A8-93B1-1A9628FB20E1}">
      <dgm:prSet phldrT="[Text]"/>
      <dgm:spPr/>
      <dgm:t>
        <a:bodyPr/>
        <a:lstStyle/>
        <a:p>
          <a:r>
            <a:rPr lang="en-IN" dirty="0" smtClean="0"/>
            <a:t>Manually Separate Images by Emotion</a:t>
          </a:r>
        </a:p>
      </dgm:t>
    </dgm:pt>
    <dgm:pt modelId="{99F2A968-DAAE-41DB-9DAA-35401D6F70E0}" type="parTrans" cxnId="{97D9EB7D-6840-47EA-9E37-0EB82BD9E21B}">
      <dgm:prSet/>
      <dgm:spPr/>
      <dgm:t>
        <a:bodyPr/>
        <a:lstStyle/>
        <a:p>
          <a:endParaRPr lang="en-IN"/>
        </a:p>
      </dgm:t>
    </dgm:pt>
    <dgm:pt modelId="{CC646497-D640-4306-913E-AAE87E4EDE7A}" type="sibTrans" cxnId="{97D9EB7D-6840-47EA-9E37-0EB82BD9E21B}">
      <dgm:prSet/>
      <dgm:spPr/>
      <dgm:t>
        <a:bodyPr/>
        <a:lstStyle/>
        <a:p>
          <a:endParaRPr lang="en-IN"/>
        </a:p>
      </dgm:t>
    </dgm:pt>
    <dgm:pt modelId="{CAA0C3F2-68BC-4D44-ADA2-D6DC9BD8D9B8}">
      <dgm:prSet phldrT="[Text]"/>
      <dgm:spPr/>
      <dgm:t>
        <a:bodyPr/>
        <a:lstStyle/>
        <a:p>
          <a:r>
            <a:rPr lang="en-IN" dirty="0" smtClean="0"/>
            <a:t>Detect Faces In Images</a:t>
          </a:r>
          <a:endParaRPr lang="en-IN" dirty="0"/>
        </a:p>
      </dgm:t>
    </dgm:pt>
    <dgm:pt modelId="{84450530-907F-415C-B7AB-85A9B1B53716}" type="parTrans" cxnId="{7BA96EC7-93E6-41AE-B47E-19AFC231074A}">
      <dgm:prSet/>
      <dgm:spPr/>
      <dgm:t>
        <a:bodyPr/>
        <a:lstStyle/>
        <a:p>
          <a:endParaRPr lang="en-IN"/>
        </a:p>
      </dgm:t>
    </dgm:pt>
    <dgm:pt modelId="{5E5439FE-3961-4FBC-8AA0-5A9141DF6930}" type="sibTrans" cxnId="{7BA96EC7-93E6-41AE-B47E-19AFC231074A}">
      <dgm:prSet/>
      <dgm:spPr/>
      <dgm:t>
        <a:bodyPr/>
        <a:lstStyle/>
        <a:p>
          <a:endParaRPr lang="en-IN"/>
        </a:p>
      </dgm:t>
    </dgm:pt>
    <dgm:pt modelId="{F746084C-68D3-4A76-B87D-4CE823172112}">
      <dgm:prSet phldrT="[Text]"/>
      <dgm:spPr/>
      <dgm:t>
        <a:bodyPr/>
        <a:lstStyle/>
        <a:p>
          <a:r>
            <a:rPr lang="en-IN" dirty="0" smtClean="0"/>
            <a:t>Generate Features Based On these Landmark</a:t>
          </a:r>
          <a:endParaRPr lang="en-IN" dirty="0"/>
        </a:p>
      </dgm:t>
    </dgm:pt>
    <dgm:pt modelId="{DA60BEAE-AAF4-4273-B5C9-070DE1B303AE}" type="parTrans" cxnId="{D8C8093D-A876-4C4E-B0B6-0C82FD3E9C23}">
      <dgm:prSet/>
      <dgm:spPr/>
      <dgm:t>
        <a:bodyPr/>
        <a:lstStyle/>
        <a:p>
          <a:endParaRPr lang="en-IN"/>
        </a:p>
      </dgm:t>
    </dgm:pt>
    <dgm:pt modelId="{534E9185-7457-4E7A-988F-A5EEFEF4275B}" type="sibTrans" cxnId="{D8C8093D-A876-4C4E-B0B6-0C82FD3E9C23}">
      <dgm:prSet/>
      <dgm:spPr/>
      <dgm:t>
        <a:bodyPr/>
        <a:lstStyle/>
        <a:p>
          <a:endParaRPr lang="en-IN"/>
        </a:p>
      </dgm:t>
    </dgm:pt>
    <dgm:pt modelId="{05BD4459-D1A1-4864-8884-CD03FD1CCC90}">
      <dgm:prSet phldrT="[Text]"/>
      <dgm:spPr/>
      <dgm:t>
        <a:bodyPr/>
        <a:lstStyle/>
        <a:p>
          <a:r>
            <a:rPr lang="en-IN" dirty="0" smtClean="0"/>
            <a:t>Write features to a file With Emotion Class</a:t>
          </a:r>
          <a:endParaRPr lang="en-IN" dirty="0"/>
        </a:p>
      </dgm:t>
    </dgm:pt>
    <dgm:pt modelId="{2A6A955B-E6F3-4281-B1BB-17EE5AD95BFD}" type="parTrans" cxnId="{EF09F8BF-E0D2-4B52-B5B9-A35795798079}">
      <dgm:prSet/>
      <dgm:spPr/>
      <dgm:t>
        <a:bodyPr/>
        <a:lstStyle/>
        <a:p>
          <a:endParaRPr lang="en-IN"/>
        </a:p>
      </dgm:t>
    </dgm:pt>
    <dgm:pt modelId="{67793DD1-7429-4D4E-A26D-CDC5C635BBD7}" type="sibTrans" cxnId="{EF09F8BF-E0D2-4B52-B5B9-A35795798079}">
      <dgm:prSet/>
      <dgm:spPr/>
      <dgm:t>
        <a:bodyPr/>
        <a:lstStyle/>
        <a:p>
          <a:endParaRPr lang="en-IN"/>
        </a:p>
      </dgm:t>
    </dgm:pt>
    <dgm:pt modelId="{61844C66-71DC-488A-B638-43A2C9C8EEB0}">
      <dgm:prSet phldrT="[Text]"/>
      <dgm:spPr/>
      <dgm:t>
        <a:bodyPr/>
        <a:lstStyle/>
        <a:p>
          <a:r>
            <a:rPr lang="en-IN" dirty="0" smtClean="0"/>
            <a:t>Train the features using a SVM</a:t>
          </a:r>
          <a:endParaRPr lang="en-IN" dirty="0"/>
        </a:p>
      </dgm:t>
    </dgm:pt>
    <dgm:pt modelId="{04228A20-AF68-493A-9190-EE99C157CB61}" type="parTrans" cxnId="{9BCCAC5D-4D45-46D2-80BB-AD578D509F89}">
      <dgm:prSet/>
      <dgm:spPr/>
      <dgm:t>
        <a:bodyPr/>
        <a:lstStyle/>
        <a:p>
          <a:endParaRPr lang="en-IN"/>
        </a:p>
      </dgm:t>
    </dgm:pt>
    <dgm:pt modelId="{35C7F8D3-BD2A-4340-827D-3ACB7A33688F}" type="sibTrans" cxnId="{9BCCAC5D-4D45-46D2-80BB-AD578D509F89}">
      <dgm:prSet/>
      <dgm:spPr/>
      <dgm:t>
        <a:bodyPr/>
        <a:lstStyle/>
        <a:p>
          <a:endParaRPr lang="en-IN"/>
        </a:p>
      </dgm:t>
    </dgm:pt>
    <dgm:pt modelId="{514B5435-92C3-4A2D-A2C2-279A0CF61886}">
      <dgm:prSet phldrT="[Text]"/>
      <dgm:spPr/>
      <dgm:t>
        <a:bodyPr/>
        <a:lstStyle/>
        <a:p>
          <a:r>
            <a:rPr lang="en-IN" dirty="0" smtClean="0"/>
            <a:t>Use OVO or OVA for Multiclass Detection</a:t>
          </a:r>
          <a:endParaRPr lang="en-IN" dirty="0"/>
        </a:p>
      </dgm:t>
    </dgm:pt>
    <dgm:pt modelId="{B3F7C59C-29DB-40E2-8175-42F75A7C8549}" type="parTrans" cxnId="{582619ED-D20D-4642-A643-E68335656593}">
      <dgm:prSet/>
      <dgm:spPr/>
      <dgm:t>
        <a:bodyPr/>
        <a:lstStyle/>
        <a:p>
          <a:endParaRPr lang="en-IN"/>
        </a:p>
      </dgm:t>
    </dgm:pt>
    <dgm:pt modelId="{D9749C40-471C-416C-A5CC-EE6547ED587B}" type="sibTrans" cxnId="{582619ED-D20D-4642-A643-E68335656593}">
      <dgm:prSet/>
      <dgm:spPr/>
      <dgm:t>
        <a:bodyPr/>
        <a:lstStyle/>
        <a:p>
          <a:endParaRPr lang="en-IN"/>
        </a:p>
      </dgm:t>
    </dgm:pt>
    <dgm:pt modelId="{9D0F5242-C434-41E2-AF85-C6A25CA4B1B9}">
      <dgm:prSet phldrT="[Text]"/>
      <dgm:spPr/>
      <dgm:t>
        <a:bodyPr/>
        <a:lstStyle/>
        <a:p>
          <a:r>
            <a:rPr lang="en-IN" dirty="0" smtClean="0"/>
            <a:t>Use Cross Validation to find Optimal Parameters for SVM</a:t>
          </a:r>
          <a:endParaRPr lang="en-IN" dirty="0"/>
        </a:p>
      </dgm:t>
    </dgm:pt>
    <dgm:pt modelId="{E9946DEF-9688-42FB-9708-E05A920A902C}" type="parTrans" cxnId="{1B5CD0B2-7BC1-42E6-ABEF-83EC6E057F84}">
      <dgm:prSet/>
      <dgm:spPr/>
      <dgm:t>
        <a:bodyPr/>
        <a:lstStyle/>
        <a:p>
          <a:endParaRPr lang="en-IN"/>
        </a:p>
      </dgm:t>
    </dgm:pt>
    <dgm:pt modelId="{02CE6197-BB3C-4381-900F-CDF11833FAC8}" type="sibTrans" cxnId="{1B5CD0B2-7BC1-42E6-ABEF-83EC6E057F84}">
      <dgm:prSet/>
      <dgm:spPr/>
      <dgm:t>
        <a:bodyPr/>
        <a:lstStyle/>
        <a:p>
          <a:endParaRPr lang="en-IN"/>
        </a:p>
      </dgm:t>
    </dgm:pt>
    <dgm:pt modelId="{3F5C5652-557A-4021-9FA7-5748DB3095A4}">
      <dgm:prSet phldrT="[Text]"/>
      <dgm:spPr/>
      <dgm:t>
        <a:bodyPr/>
        <a:lstStyle/>
        <a:p>
          <a:r>
            <a:rPr lang="en-IN" dirty="0" smtClean="0"/>
            <a:t>Generate </a:t>
          </a:r>
          <a:r>
            <a:rPr lang="en-IN" dirty="0" smtClean="0"/>
            <a:t>an </a:t>
          </a:r>
          <a:r>
            <a:rPr lang="en-IN" dirty="0" smtClean="0"/>
            <a:t>SVM Classifier and store it in disk for later use</a:t>
          </a:r>
          <a:endParaRPr lang="en-IN" dirty="0"/>
        </a:p>
      </dgm:t>
    </dgm:pt>
    <dgm:pt modelId="{4A0A5F00-908F-4EE8-8FEB-C49E6F1DC5A4}" type="parTrans" cxnId="{E6128B18-01C9-44FF-9CEE-5BA25CD06831}">
      <dgm:prSet/>
      <dgm:spPr/>
      <dgm:t>
        <a:bodyPr/>
        <a:lstStyle/>
        <a:p>
          <a:endParaRPr lang="en-IN"/>
        </a:p>
      </dgm:t>
    </dgm:pt>
    <dgm:pt modelId="{DF475143-1E9F-4132-8173-9A82688AFDE2}" type="sibTrans" cxnId="{E6128B18-01C9-44FF-9CEE-5BA25CD06831}">
      <dgm:prSet/>
      <dgm:spPr/>
      <dgm:t>
        <a:bodyPr/>
        <a:lstStyle/>
        <a:p>
          <a:endParaRPr lang="en-IN"/>
        </a:p>
      </dgm:t>
    </dgm:pt>
    <dgm:pt modelId="{1285FD02-1011-4B86-8796-2AA0FA577314}">
      <dgm:prSet phldrT="[Text]"/>
      <dgm:spPr/>
      <dgm:t>
        <a:bodyPr/>
        <a:lstStyle/>
        <a:p>
          <a:r>
            <a:rPr lang="en-IN" dirty="0" smtClean="0"/>
            <a:t>Detect Face</a:t>
          </a:r>
          <a:endParaRPr lang="en-IN" dirty="0"/>
        </a:p>
      </dgm:t>
    </dgm:pt>
    <dgm:pt modelId="{4FDA17E7-3418-4A6E-AD89-050377ECE70D}" type="parTrans" cxnId="{F80A47E7-8598-4273-BA36-A2D8DF6E2D41}">
      <dgm:prSet/>
      <dgm:spPr/>
      <dgm:t>
        <a:bodyPr/>
        <a:lstStyle/>
        <a:p>
          <a:endParaRPr lang="en-IN"/>
        </a:p>
      </dgm:t>
    </dgm:pt>
    <dgm:pt modelId="{CCD316EE-BD68-431C-B8B6-B49528772C00}" type="sibTrans" cxnId="{F80A47E7-8598-4273-BA36-A2D8DF6E2D41}">
      <dgm:prSet/>
      <dgm:spPr/>
      <dgm:t>
        <a:bodyPr/>
        <a:lstStyle/>
        <a:p>
          <a:endParaRPr lang="en-IN"/>
        </a:p>
      </dgm:t>
    </dgm:pt>
    <dgm:pt modelId="{656D094B-0FAA-429C-A642-6CF3075FC280}">
      <dgm:prSet phldrT="[Text]"/>
      <dgm:spPr/>
      <dgm:t>
        <a:bodyPr/>
        <a:lstStyle/>
        <a:p>
          <a:r>
            <a:rPr lang="en-IN" dirty="0" smtClean="0"/>
            <a:t>Align Landmark Points and Generate Features</a:t>
          </a:r>
          <a:endParaRPr lang="en-IN" dirty="0"/>
        </a:p>
      </dgm:t>
    </dgm:pt>
    <dgm:pt modelId="{3976A669-65BF-4621-9672-80AE03EF2615}" type="parTrans" cxnId="{86A504FF-3CE2-4A6B-B65E-8821C2DC3E18}">
      <dgm:prSet/>
      <dgm:spPr/>
      <dgm:t>
        <a:bodyPr/>
        <a:lstStyle/>
        <a:p>
          <a:endParaRPr lang="en-IN"/>
        </a:p>
      </dgm:t>
    </dgm:pt>
    <dgm:pt modelId="{CBEF7F6F-9FAD-4142-9422-02366649BC2B}" type="sibTrans" cxnId="{86A504FF-3CE2-4A6B-B65E-8821C2DC3E18}">
      <dgm:prSet/>
      <dgm:spPr/>
      <dgm:t>
        <a:bodyPr/>
        <a:lstStyle/>
        <a:p>
          <a:endParaRPr lang="en-IN"/>
        </a:p>
      </dgm:t>
    </dgm:pt>
    <dgm:pt modelId="{3009661E-F859-4BA1-83E1-9F143ABC13FD}">
      <dgm:prSet phldrT="[Text]"/>
      <dgm:spPr/>
      <dgm:t>
        <a:bodyPr/>
        <a:lstStyle/>
        <a:p>
          <a:r>
            <a:rPr lang="en-IN" dirty="0" smtClean="0"/>
            <a:t>Pass the features to the Classifier and Detect Emotion</a:t>
          </a:r>
          <a:endParaRPr lang="en-IN" dirty="0"/>
        </a:p>
      </dgm:t>
    </dgm:pt>
    <dgm:pt modelId="{F5B780F2-89B1-4BDC-AA2B-30FFD8E09AEC}" type="parTrans" cxnId="{E6A22376-8385-4789-ACF9-FBD332C0BE41}">
      <dgm:prSet/>
      <dgm:spPr/>
      <dgm:t>
        <a:bodyPr/>
        <a:lstStyle/>
        <a:p>
          <a:endParaRPr lang="en-IN"/>
        </a:p>
      </dgm:t>
    </dgm:pt>
    <dgm:pt modelId="{95501F2A-0D4D-4D3D-9C07-CB1126A25354}" type="sibTrans" cxnId="{E6A22376-8385-4789-ACF9-FBD332C0BE41}">
      <dgm:prSet/>
      <dgm:spPr/>
      <dgm:t>
        <a:bodyPr/>
        <a:lstStyle/>
        <a:p>
          <a:endParaRPr lang="en-IN"/>
        </a:p>
      </dgm:t>
    </dgm:pt>
    <dgm:pt modelId="{31173241-F6F9-4931-8302-37A8D09AD1AC}">
      <dgm:prSet phldrT="[Text]"/>
      <dgm:spPr/>
      <dgm:t>
        <a:bodyPr/>
        <a:lstStyle/>
        <a:p>
          <a:r>
            <a:rPr lang="en-IN" dirty="0" smtClean="0"/>
            <a:t>Align Landmark Points on the Detected Faces</a:t>
          </a:r>
          <a:endParaRPr lang="en-IN" dirty="0"/>
        </a:p>
      </dgm:t>
    </dgm:pt>
    <dgm:pt modelId="{80276259-436E-45EE-9AB5-00FE55F50461}" type="parTrans" cxnId="{6578CC3E-1CFB-4C0A-9467-EE248E56321A}">
      <dgm:prSet/>
      <dgm:spPr/>
      <dgm:t>
        <a:bodyPr/>
        <a:lstStyle/>
        <a:p>
          <a:endParaRPr lang="en-IN"/>
        </a:p>
      </dgm:t>
    </dgm:pt>
    <dgm:pt modelId="{1387A3A1-45D8-48B0-8709-62FDD1C366DD}" type="sibTrans" cxnId="{6578CC3E-1CFB-4C0A-9467-EE248E56321A}">
      <dgm:prSet/>
      <dgm:spPr/>
      <dgm:t>
        <a:bodyPr/>
        <a:lstStyle/>
        <a:p>
          <a:endParaRPr lang="en-IN"/>
        </a:p>
      </dgm:t>
    </dgm:pt>
    <dgm:pt modelId="{C3820BF4-BF91-4A54-8508-65F997C2ABF5}">
      <dgm:prSet phldrT="[Text]"/>
      <dgm:spPr/>
      <dgm:t>
        <a:bodyPr/>
        <a:lstStyle/>
        <a:p>
          <a:r>
            <a:rPr lang="en-IN" dirty="0" smtClean="0"/>
            <a:t>There are </a:t>
          </a:r>
          <a:r>
            <a:rPr lang="en-IN" dirty="0" smtClean="0"/>
            <a:t>3000+ </a:t>
          </a:r>
          <a:r>
            <a:rPr lang="en-IN" dirty="0" smtClean="0"/>
            <a:t>images</a:t>
          </a:r>
        </a:p>
      </dgm:t>
    </dgm:pt>
    <dgm:pt modelId="{EAE28048-2293-41E0-8C89-691867F8790B}" type="parTrans" cxnId="{E5083546-6C6D-427C-A732-F8CFD56BEAE0}">
      <dgm:prSet/>
      <dgm:spPr/>
      <dgm:t>
        <a:bodyPr/>
        <a:lstStyle/>
        <a:p>
          <a:endParaRPr lang="en-IN"/>
        </a:p>
      </dgm:t>
    </dgm:pt>
    <dgm:pt modelId="{3A5FE6C9-0F2B-4A9F-BE46-2B89C1496B0C}" type="sibTrans" cxnId="{E5083546-6C6D-427C-A732-F8CFD56BEAE0}">
      <dgm:prSet/>
      <dgm:spPr/>
      <dgm:t>
        <a:bodyPr/>
        <a:lstStyle/>
        <a:p>
          <a:endParaRPr lang="en-IN"/>
        </a:p>
      </dgm:t>
    </dgm:pt>
    <dgm:pt modelId="{F499820E-E9B0-4969-ACDD-F68EBBC8A176}" type="pres">
      <dgm:prSet presAssocID="{CE3AF87E-DBF4-422A-B549-6C46336FFB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97346E-FC3D-42ED-891C-0698BCF23F8C}" type="pres">
      <dgm:prSet presAssocID="{DFFFC248-1E5D-46D2-A6E6-ECE0AA015DA2}" presName="vertFlow" presStyleCnt="0"/>
      <dgm:spPr/>
    </dgm:pt>
    <dgm:pt modelId="{18A7C5E7-63A8-418C-9B67-B57F92652C23}" type="pres">
      <dgm:prSet presAssocID="{DFFFC248-1E5D-46D2-A6E6-ECE0AA015DA2}" presName="header" presStyleLbl="node1" presStyleIdx="0" presStyleCnt="4"/>
      <dgm:spPr/>
      <dgm:t>
        <a:bodyPr/>
        <a:lstStyle/>
        <a:p>
          <a:endParaRPr lang="en-IN"/>
        </a:p>
      </dgm:t>
    </dgm:pt>
    <dgm:pt modelId="{3744C47C-F8CE-4B5F-9FC9-CD1F6CC87817}" type="pres">
      <dgm:prSet presAssocID="{B7C233F8-CF90-4919-95E5-765E5AD1DB09}" presName="parTrans" presStyleLbl="sibTrans2D1" presStyleIdx="0" presStyleCnt="14"/>
      <dgm:spPr/>
      <dgm:t>
        <a:bodyPr/>
        <a:lstStyle/>
        <a:p>
          <a:endParaRPr lang="en-IN"/>
        </a:p>
      </dgm:t>
    </dgm:pt>
    <dgm:pt modelId="{C503352F-805E-40F6-B0DB-7356A7D439A5}" type="pres">
      <dgm:prSet presAssocID="{8FE5D726-D6E0-4081-93C9-BC562D8BED88}" presName="child" presStyleLbl="alignAccFollowNode1" presStyleIdx="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18F079-4BF7-4D7A-9BF4-2642311B70E6}" type="pres">
      <dgm:prSet presAssocID="{A79C9901-FA74-408B-A795-C7DC1F98EE20}" presName="sibTrans" presStyleLbl="sibTrans2D1" presStyleIdx="1" presStyleCnt="14"/>
      <dgm:spPr/>
      <dgm:t>
        <a:bodyPr/>
        <a:lstStyle/>
        <a:p>
          <a:endParaRPr lang="en-IN"/>
        </a:p>
      </dgm:t>
    </dgm:pt>
    <dgm:pt modelId="{114F50F1-3970-4F75-900A-B9840FE5A131}" type="pres">
      <dgm:prSet presAssocID="{F8075FE8-F786-42A8-93B1-1A9628FB20E1}" presName="child" presStyleLbl="alignAccFollowNode1" presStyleIdx="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0A746F-A934-4D21-B853-BA1403B576AE}" type="pres">
      <dgm:prSet presAssocID="{CC646497-D640-4306-913E-AAE87E4EDE7A}" presName="sibTrans" presStyleLbl="sibTrans2D1" presStyleIdx="2" presStyleCnt="14"/>
      <dgm:spPr/>
      <dgm:t>
        <a:bodyPr/>
        <a:lstStyle/>
        <a:p>
          <a:endParaRPr lang="en-IN"/>
        </a:p>
      </dgm:t>
    </dgm:pt>
    <dgm:pt modelId="{BC9B94C9-AF85-4C91-A6B2-773F28123A37}" type="pres">
      <dgm:prSet presAssocID="{C3820BF4-BF91-4A54-8508-65F997C2ABF5}" presName="child" presStyleLbl="alignAccFollow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FB35B0-7934-4E2B-ADA4-84C1568385E7}" type="pres">
      <dgm:prSet presAssocID="{DFFFC248-1E5D-46D2-A6E6-ECE0AA015DA2}" presName="hSp" presStyleCnt="0"/>
      <dgm:spPr/>
    </dgm:pt>
    <dgm:pt modelId="{12D21490-1416-4B88-963A-9E4124EE0003}" type="pres">
      <dgm:prSet presAssocID="{D3544057-DB89-43A8-BE7C-1DC48DEDF9C1}" presName="vertFlow" presStyleCnt="0"/>
      <dgm:spPr/>
    </dgm:pt>
    <dgm:pt modelId="{E2E68A52-9DCF-4FD8-9640-79EF61ED7790}" type="pres">
      <dgm:prSet presAssocID="{D3544057-DB89-43A8-BE7C-1DC48DEDF9C1}" presName="header" presStyleLbl="node1" presStyleIdx="1" presStyleCnt="4"/>
      <dgm:spPr/>
      <dgm:t>
        <a:bodyPr/>
        <a:lstStyle/>
        <a:p>
          <a:endParaRPr lang="en-IN"/>
        </a:p>
      </dgm:t>
    </dgm:pt>
    <dgm:pt modelId="{C8D518DA-85A7-46D0-B845-FB40E17657FD}" type="pres">
      <dgm:prSet presAssocID="{84450530-907F-415C-B7AB-85A9B1B53716}" presName="parTrans" presStyleLbl="sibTrans2D1" presStyleIdx="3" presStyleCnt="14"/>
      <dgm:spPr/>
      <dgm:t>
        <a:bodyPr/>
        <a:lstStyle/>
        <a:p>
          <a:endParaRPr lang="en-IN"/>
        </a:p>
      </dgm:t>
    </dgm:pt>
    <dgm:pt modelId="{AD13B9DE-4762-4857-8FE3-4B23707C4C90}" type="pres">
      <dgm:prSet presAssocID="{CAA0C3F2-68BC-4D44-ADA2-D6DC9BD8D9B8}" presName="child" presStyleLbl="alignAccFollowNode1" presStyleIdx="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EBBDC8-05C6-4DBF-8CEC-CFF621D64A00}" type="pres">
      <dgm:prSet presAssocID="{5E5439FE-3961-4FBC-8AA0-5A9141DF6930}" presName="sibTrans" presStyleLbl="sibTrans2D1" presStyleIdx="4" presStyleCnt="14"/>
      <dgm:spPr/>
      <dgm:t>
        <a:bodyPr/>
        <a:lstStyle/>
        <a:p>
          <a:endParaRPr lang="en-IN"/>
        </a:p>
      </dgm:t>
    </dgm:pt>
    <dgm:pt modelId="{D457A97A-C32E-42ED-BA7D-F8B84DF5BF59}" type="pres">
      <dgm:prSet presAssocID="{31173241-F6F9-4931-8302-37A8D09AD1AC}" presName="child" presStyleLbl="alignAccFollowNode1" presStyleIdx="4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414A5F-C054-4BBF-9565-77FC855909B4}" type="pres">
      <dgm:prSet presAssocID="{1387A3A1-45D8-48B0-8709-62FDD1C366DD}" presName="sibTrans" presStyleLbl="sibTrans2D1" presStyleIdx="5" presStyleCnt="14"/>
      <dgm:spPr/>
      <dgm:t>
        <a:bodyPr/>
        <a:lstStyle/>
        <a:p>
          <a:endParaRPr lang="en-IN"/>
        </a:p>
      </dgm:t>
    </dgm:pt>
    <dgm:pt modelId="{B6E129C0-689D-4C62-9F53-8E12CACBC255}" type="pres">
      <dgm:prSet presAssocID="{F746084C-68D3-4A76-B87D-4CE823172112}" presName="child" presStyleLbl="alignAccFollowNode1" presStyleIdx="5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1D29B-9559-493B-9275-001B7515E6F8}" type="pres">
      <dgm:prSet presAssocID="{534E9185-7457-4E7A-988F-A5EEFEF4275B}" presName="sibTrans" presStyleLbl="sibTrans2D1" presStyleIdx="6" presStyleCnt="14"/>
      <dgm:spPr/>
      <dgm:t>
        <a:bodyPr/>
        <a:lstStyle/>
        <a:p>
          <a:endParaRPr lang="en-IN"/>
        </a:p>
      </dgm:t>
    </dgm:pt>
    <dgm:pt modelId="{147683DB-9E99-40AC-A97A-4C241242E7BB}" type="pres">
      <dgm:prSet presAssocID="{05BD4459-D1A1-4864-8884-CD03FD1CCC90}" presName="child" presStyleLbl="alignAccFollowNode1" presStyleIdx="6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559F64-CD55-4B13-8E8B-8C0FE4256D42}" type="pres">
      <dgm:prSet presAssocID="{D3544057-DB89-43A8-BE7C-1DC48DEDF9C1}" presName="hSp" presStyleCnt="0"/>
      <dgm:spPr/>
    </dgm:pt>
    <dgm:pt modelId="{D7FE2178-34E2-453F-848B-02D8AC456991}" type="pres">
      <dgm:prSet presAssocID="{1EB563DC-43BC-4E1E-A606-D1D7AF020EA9}" presName="vertFlow" presStyleCnt="0"/>
      <dgm:spPr/>
    </dgm:pt>
    <dgm:pt modelId="{F3AFE4AA-AD47-4408-BD19-2A06761B29AB}" type="pres">
      <dgm:prSet presAssocID="{1EB563DC-43BC-4E1E-A606-D1D7AF020EA9}" presName="header" presStyleLbl="node1" presStyleIdx="2" presStyleCnt="4"/>
      <dgm:spPr/>
      <dgm:t>
        <a:bodyPr/>
        <a:lstStyle/>
        <a:p>
          <a:endParaRPr lang="en-IN"/>
        </a:p>
      </dgm:t>
    </dgm:pt>
    <dgm:pt modelId="{33385A25-D7AE-4667-9C5B-88D2BAC2AD27}" type="pres">
      <dgm:prSet presAssocID="{04228A20-AF68-493A-9190-EE99C157CB61}" presName="parTrans" presStyleLbl="sibTrans2D1" presStyleIdx="7" presStyleCnt="14"/>
      <dgm:spPr/>
      <dgm:t>
        <a:bodyPr/>
        <a:lstStyle/>
        <a:p>
          <a:endParaRPr lang="en-IN"/>
        </a:p>
      </dgm:t>
    </dgm:pt>
    <dgm:pt modelId="{B287C47F-5D23-4121-9DDD-7E2067333FCB}" type="pres">
      <dgm:prSet presAssocID="{61844C66-71DC-488A-B638-43A2C9C8EEB0}" presName="child" presStyleLbl="alignAccFollowNode1" presStyleIdx="7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D8BDEC-5C8B-4598-B6AB-A6E1D00F4170}" type="pres">
      <dgm:prSet presAssocID="{35C7F8D3-BD2A-4340-827D-3ACB7A33688F}" presName="sibTrans" presStyleLbl="sibTrans2D1" presStyleIdx="8" presStyleCnt="14"/>
      <dgm:spPr/>
      <dgm:t>
        <a:bodyPr/>
        <a:lstStyle/>
        <a:p>
          <a:endParaRPr lang="en-IN"/>
        </a:p>
      </dgm:t>
    </dgm:pt>
    <dgm:pt modelId="{F632082A-F2E0-49AF-9A2E-D0A3317BA4BA}" type="pres">
      <dgm:prSet presAssocID="{514B5435-92C3-4A2D-A2C2-279A0CF61886}" presName="child" presStyleLbl="alignAccFollowNode1" presStyleIdx="8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300DFB-9B6D-4B90-A467-D87FCBD21108}" type="pres">
      <dgm:prSet presAssocID="{D9749C40-471C-416C-A5CC-EE6547ED587B}" presName="sibTrans" presStyleLbl="sibTrans2D1" presStyleIdx="9" presStyleCnt="14"/>
      <dgm:spPr/>
      <dgm:t>
        <a:bodyPr/>
        <a:lstStyle/>
        <a:p>
          <a:endParaRPr lang="en-IN"/>
        </a:p>
      </dgm:t>
    </dgm:pt>
    <dgm:pt modelId="{B20C3945-5134-48B6-86E0-007092A45AA2}" type="pres">
      <dgm:prSet presAssocID="{9D0F5242-C434-41E2-AF85-C6A25CA4B1B9}" presName="child" presStyleLbl="alignAccFollowNode1" presStyleIdx="9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BA1A5F-6B61-40C2-A25A-B564F8EA3F85}" type="pres">
      <dgm:prSet presAssocID="{02CE6197-BB3C-4381-900F-CDF11833FAC8}" presName="sibTrans" presStyleLbl="sibTrans2D1" presStyleIdx="10" presStyleCnt="14"/>
      <dgm:spPr/>
      <dgm:t>
        <a:bodyPr/>
        <a:lstStyle/>
        <a:p>
          <a:endParaRPr lang="en-IN"/>
        </a:p>
      </dgm:t>
    </dgm:pt>
    <dgm:pt modelId="{B1741EB7-77BA-4B6D-B107-80CFBA3D2131}" type="pres">
      <dgm:prSet presAssocID="{3F5C5652-557A-4021-9FA7-5748DB3095A4}" presName="child" presStyleLbl="alignAccFollowNode1" presStyleIdx="1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8D20E5-B556-42EB-836E-A516B813E3E3}" type="pres">
      <dgm:prSet presAssocID="{1EB563DC-43BC-4E1E-A606-D1D7AF020EA9}" presName="hSp" presStyleCnt="0"/>
      <dgm:spPr/>
    </dgm:pt>
    <dgm:pt modelId="{44559B28-98B0-4C8A-95BD-1A0D22BD1046}" type="pres">
      <dgm:prSet presAssocID="{42868A41-33F1-4041-8704-DC2998952B64}" presName="vertFlow" presStyleCnt="0"/>
      <dgm:spPr/>
    </dgm:pt>
    <dgm:pt modelId="{172DBD16-BE87-4B77-A300-8F152104988F}" type="pres">
      <dgm:prSet presAssocID="{42868A41-33F1-4041-8704-DC2998952B64}" presName="header" presStyleLbl="node1" presStyleIdx="3" presStyleCnt="4"/>
      <dgm:spPr/>
      <dgm:t>
        <a:bodyPr/>
        <a:lstStyle/>
        <a:p>
          <a:endParaRPr lang="en-IN"/>
        </a:p>
      </dgm:t>
    </dgm:pt>
    <dgm:pt modelId="{509A9984-7904-4ED0-BC9B-E3484EC35D8E}" type="pres">
      <dgm:prSet presAssocID="{4FDA17E7-3418-4A6E-AD89-050377ECE70D}" presName="parTrans" presStyleLbl="sibTrans2D1" presStyleIdx="11" presStyleCnt="14"/>
      <dgm:spPr/>
      <dgm:t>
        <a:bodyPr/>
        <a:lstStyle/>
        <a:p>
          <a:endParaRPr lang="en-IN"/>
        </a:p>
      </dgm:t>
    </dgm:pt>
    <dgm:pt modelId="{37C4E897-32BA-4142-979A-55436B0E96CC}" type="pres">
      <dgm:prSet presAssocID="{1285FD02-1011-4B86-8796-2AA0FA577314}" presName="child" presStyleLbl="alignAccFollowNode1" presStyleIdx="1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2ADA36-3825-454B-9F26-EEFC21137126}" type="pres">
      <dgm:prSet presAssocID="{CCD316EE-BD68-431C-B8B6-B49528772C00}" presName="sibTrans" presStyleLbl="sibTrans2D1" presStyleIdx="12" presStyleCnt="14"/>
      <dgm:spPr/>
      <dgm:t>
        <a:bodyPr/>
        <a:lstStyle/>
        <a:p>
          <a:endParaRPr lang="en-IN"/>
        </a:p>
      </dgm:t>
    </dgm:pt>
    <dgm:pt modelId="{8207A211-D3E2-4276-9F49-3E6A5D94C8C9}" type="pres">
      <dgm:prSet presAssocID="{656D094B-0FAA-429C-A642-6CF3075FC280}" presName="child" presStyleLbl="alignAccFollowNode1" presStyleIdx="1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709F74-86D9-468E-AF38-E236E1EC92DF}" type="pres">
      <dgm:prSet presAssocID="{CBEF7F6F-9FAD-4142-9422-02366649BC2B}" presName="sibTrans" presStyleLbl="sibTrans2D1" presStyleIdx="13" presStyleCnt="14"/>
      <dgm:spPr/>
      <dgm:t>
        <a:bodyPr/>
        <a:lstStyle/>
        <a:p>
          <a:endParaRPr lang="en-IN"/>
        </a:p>
      </dgm:t>
    </dgm:pt>
    <dgm:pt modelId="{D43FB648-78BB-4BF8-B2B4-32472F3ECE9C}" type="pres">
      <dgm:prSet presAssocID="{3009661E-F859-4BA1-83E1-9F143ABC13FD}" presName="child" presStyleLbl="alignAccFollowNode1" presStyleIdx="1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044FDC-F0EE-4054-9803-EBF68124AC7C}" type="presOf" srcId="{61844C66-71DC-488A-B638-43A2C9C8EEB0}" destId="{B287C47F-5D23-4121-9DDD-7E2067333FCB}" srcOrd="0" destOrd="0" presId="urn:microsoft.com/office/officeart/2005/8/layout/lProcess1"/>
    <dgm:cxn modelId="{86A504FF-3CE2-4A6B-B65E-8821C2DC3E18}" srcId="{42868A41-33F1-4041-8704-DC2998952B64}" destId="{656D094B-0FAA-429C-A642-6CF3075FC280}" srcOrd="1" destOrd="0" parTransId="{3976A669-65BF-4621-9672-80AE03EF2615}" sibTransId="{CBEF7F6F-9FAD-4142-9422-02366649BC2B}"/>
    <dgm:cxn modelId="{F49F3ABC-277B-4AA0-9B73-670223322F8E}" type="presOf" srcId="{84450530-907F-415C-B7AB-85A9B1B53716}" destId="{C8D518DA-85A7-46D0-B845-FB40E17657FD}" srcOrd="0" destOrd="0" presId="urn:microsoft.com/office/officeart/2005/8/layout/lProcess1"/>
    <dgm:cxn modelId="{40126BD0-0676-4FEB-B571-14E21CD88594}" type="presOf" srcId="{534E9185-7457-4E7A-988F-A5EEFEF4275B}" destId="{9081D29B-9559-493B-9275-001B7515E6F8}" srcOrd="0" destOrd="0" presId="urn:microsoft.com/office/officeart/2005/8/layout/lProcess1"/>
    <dgm:cxn modelId="{D9862DB1-B517-42CF-B924-8F44BA4F523E}" type="presOf" srcId="{04228A20-AF68-493A-9190-EE99C157CB61}" destId="{33385A25-D7AE-4667-9C5B-88D2BAC2AD27}" srcOrd="0" destOrd="0" presId="urn:microsoft.com/office/officeart/2005/8/layout/lProcess1"/>
    <dgm:cxn modelId="{479934A9-FB5F-4536-832E-3B270BD26067}" type="presOf" srcId="{8FE5D726-D6E0-4081-93C9-BC562D8BED88}" destId="{C503352F-805E-40F6-B0DB-7356A7D439A5}" srcOrd="0" destOrd="0" presId="urn:microsoft.com/office/officeart/2005/8/layout/lProcess1"/>
    <dgm:cxn modelId="{E9BBF6E1-683E-4B38-9318-8B4F9EF2DB51}" type="presOf" srcId="{31173241-F6F9-4931-8302-37A8D09AD1AC}" destId="{D457A97A-C32E-42ED-BA7D-F8B84DF5BF59}" srcOrd="0" destOrd="0" presId="urn:microsoft.com/office/officeart/2005/8/layout/lProcess1"/>
    <dgm:cxn modelId="{58470F31-9580-43FE-82FB-79FA47CF7AB3}" type="presOf" srcId="{CBEF7F6F-9FAD-4142-9422-02366649BC2B}" destId="{E0709F74-86D9-468E-AF38-E236E1EC92DF}" srcOrd="0" destOrd="0" presId="urn:microsoft.com/office/officeart/2005/8/layout/lProcess1"/>
    <dgm:cxn modelId="{0C003FF0-1E5F-40F2-9161-1933A9B6ECBE}" type="presOf" srcId="{02CE6197-BB3C-4381-900F-CDF11833FAC8}" destId="{C3BA1A5F-6B61-40C2-A25A-B564F8EA3F85}" srcOrd="0" destOrd="0" presId="urn:microsoft.com/office/officeart/2005/8/layout/lProcess1"/>
    <dgm:cxn modelId="{7EF4BC89-8A1F-4D65-8318-B47BB208EBA7}" type="presOf" srcId="{B7C233F8-CF90-4919-95E5-765E5AD1DB09}" destId="{3744C47C-F8CE-4B5F-9FC9-CD1F6CC87817}" srcOrd="0" destOrd="0" presId="urn:microsoft.com/office/officeart/2005/8/layout/lProcess1"/>
    <dgm:cxn modelId="{7BA96EC7-93E6-41AE-B47E-19AFC231074A}" srcId="{D3544057-DB89-43A8-BE7C-1DC48DEDF9C1}" destId="{CAA0C3F2-68BC-4D44-ADA2-D6DC9BD8D9B8}" srcOrd="0" destOrd="0" parTransId="{84450530-907F-415C-B7AB-85A9B1B53716}" sibTransId="{5E5439FE-3961-4FBC-8AA0-5A9141DF6930}"/>
    <dgm:cxn modelId="{97D9EB7D-6840-47EA-9E37-0EB82BD9E21B}" srcId="{DFFFC248-1E5D-46D2-A6E6-ECE0AA015DA2}" destId="{F8075FE8-F786-42A8-93B1-1A9628FB20E1}" srcOrd="1" destOrd="0" parTransId="{99F2A968-DAAE-41DB-9DAA-35401D6F70E0}" sibTransId="{CC646497-D640-4306-913E-AAE87E4EDE7A}"/>
    <dgm:cxn modelId="{E6A22376-8385-4789-ACF9-FBD332C0BE41}" srcId="{42868A41-33F1-4041-8704-DC2998952B64}" destId="{3009661E-F859-4BA1-83E1-9F143ABC13FD}" srcOrd="2" destOrd="0" parTransId="{F5B780F2-89B1-4BDC-AA2B-30FFD8E09AEC}" sibTransId="{95501F2A-0D4D-4D3D-9C07-CB1126A25354}"/>
    <dgm:cxn modelId="{3C360843-83CE-4D63-B5B5-B2A6952D641B}" type="presOf" srcId="{1EB563DC-43BC-4E1E-A606-D1D7AF020EA9}" destId="{F3AFE4AA-AD47-4408-BD19-2A06761B29AB}" srcOrd="0" destOrd="0" presId="urn:microsoft.com/office/officeart/2005/8/layout/lProcess1"/>
    <dgm:cxn modelId="{E83F9A5B-76BE-4CDB-B176-30C42C170A58}" type="presOf" srcId="{5E5439FE-3961-4FBC-8AA0-5A9141DF6930}" destId="{8AEBBDC8-05C6-4DBF-8CEC-CFF621D64A00}" srcOrd="0" destOrd="0" presId="urn:microsoft.com/office/officeart/2005/8/layout/lProcess1"/>
    <dgm:cxn modelId="{92CF4FE0-93BF-4CE3-845C-C11E073BF37E}" srcId="{DFFFC248-1E5D-46D2-A6E6-ECE0AA015DA2}" destId="{8FE5D726-D6E0-4081-93C9-BC562D8BED88}" srcOrd="0" destOrd="0" parTransId="{B7C233F8-CF90-4919-95E5-765E5AD1DB09}" sibTransId="{A79C9901-FA74-408B-A795-C7DC1F98EE20}"/>
    <dgm:cxn modelId="{EF09F8BF-E0D2-4B52-B5B9-A35795798079}" srcId="{D3544057-DB89-43A8-BE7C-1DC48DEDF9C1}" destId="{05BD4459-D1A1-4864-8884-CD03FD1CCC90}" srcOrd="3" destOrd="0" parTransId="{2A6A955B-E6F3-4281-B1BB-17EE5AD95BFD}" sibTransId="{67793DD1-7429-4D4E-A26D-CDC5C635BBD7}"/>
    <dgm:cxn modelId="{44F0E490-1EED-49CD-8A47-90577856DBA8}" type="presOf" srcId="{CC646497-D640-4306-913E-AAE87E4EDE7A}" destId="{400A746F-A934-4D21-B853-BA1403B576AE}" srcOrd="0" destOrd="0" presId="urn:microsoft.com/office/officeart/2005/8/layout/lProcess1"/>
    <dgm:cxn modelId="{5F517862-118C-4259-A418-D61656102132}" type="presOf" srcId="{1285FD02-1011-4B86-8796-2AA0FA577314}" destId="{37C4E897-32BA-4142-979A-55436B0E96CC}" srcOrd="0" destOrd="0" presId="urn:microsoft.com/office/officeart/2005/8/layout/lProcess1"/>
    <dgm:cxn modelId="{6578CC3E-1CFB-4C0A-9467-EE248E56321A}" srcId="{D3544057-DB89-43A8-BE7C-1DC48DEDF9C1}" destId="{31173241-F6F9-4931-8302-37A8D09AD1AC}" srcOrd="1" destOrd="0" parTransId="{80276259-436E-45EE-9AB5-00FE55F50461}" sibTransId="{1387A3A1-45D8-48B0-8709-62FDD1C366DD}"/>
    <dgm:cxn modelId="{6FDD1C5B-0E7C-4398-8667-B8E21492C230}" type="presOf" srcId="{CCD316EE-BD68-431C-B8B6-B49528772C00}" destId="{1E2ADA36-3825-454B-9F26-EEFC21137126}" srcOrd="0" destOrd="0" presId="urn:microsoft.com/office/officeart/2005/8/layout/lProcess1"/>
    <dgm:cxn modelId="{BE11978A-C7A5-4BBF-95EB-7A8EA2C1159C}" srcId="{CE3AF87E-DBF4-422A-B549-6C46336FFB62}" destId="{42868A41-33F1-4041-8704-DC2998952B64}" srcOrd="3" destOrd="0" parTransId="{3F33A5CD-EE74-446F-B17B-2DACD44390FA}" sibTransId="{C9506CC0-A193-43E9-A331-DA1D20A72AF5}"/>
    <dgm:cxn modelId="{A6A80613-8973-4E7F-A0EB-2271C2F44451}" type="presOf" srcId="{35C7F8D3-BD2A-4340-827D-3ACB7A33688F}" destId="{11D8BDEC-5C8B-4598-B6AB-A6E1D00F4170}" srcOrd="0" destOrd="0" presId="urn:microsoft.com/office/officeart/2005/8/layout/lProcess1"/>
    <dgm:cxn modelId="{F9FAE4C2-FE86-4307-89C1-BEAE8B0D65C8}" type="presOf" srcId="{4FDA17E7-3418-4A6E-AD89-050377ECE70D}" destId="{509A9984-7904-4ED0-BC9B-E3484EC35D8E}" srcOrd="0" destOrd="0" presId="urn:microsoft.com/office/officeart/2005/8/layout/lProcess1"/>
    <dgm:cxn modelId="{43D176DE-EBCA-4C76-A28C-0225AE6D569A}" srcId="{CE3AF87E-DBF4-422A-B549-6C46336FFB62}" destId="{D3544057-DB89-43A8-BE7C-1DC48DEDF9C1}" srcOrd="1" destOrd="0" parTransId="{077E234F-8818-4104-8BC8-79DBB9AA1DF4}" sibTransId="{E95B2184-F412-4711-BFCE-01B6F53048C3}"/>
    <dgm:cxn modelId="{2DDFFA10-AFE5-45D1-8F98-57D8540BE24E}" type="presOf" srcId="{3F5C5652-557A-4021-9FA7-5748DB3095A4}" destId="{B1741EB7-77BA-4B6D-B107-80CFBA3D2131}" srcOrd="0" destOrd="0" presId="urn:microsoft.com/office/officeart/2005/8/layout/lProcess1"/>
    <dgm:cxn modelId="{9BCCAC5D-4D45-46D2-80BB-AD578D509F89}" srcId="{1EB563DC-43BC-4E1E-A606-D1D7AF020EA9}" destId="{61844C66-71DC-488A-B638-43A2C9C8EEB0}" srcOrd="0" destOrd="0" parTransId="{04228A20-AF68-493A-9190-EE99C157CB61}" sibTransId="{35C7F8D3-BD2A-4340-827D-3ACB7A33688F}"/>
    <dgm:cxn modelId="{98F391A3-6E5C-4ECE-9043-AA08706876F9}" type="presOf" srcId="{1387A3A1-45D8-48B0-8709-62FDD1C366DD}" destId="{F7414A5F-C054-4BBF-9565-77FC855909B4}" srcOrd="0" destOrd="0" presId="urn:microsoft.com/office/officeart/2005/8/layout/lProcess1"/>
    <dgm:cxn modelId="{E56DC5FB-0601-4E0D-B8A2-12932CD33F93}" type="presOf" srcId="{514B5435-92C3-4A2D-A2C2-279A0CF61886}" destId="{F632082A-F2E0-49AF-9A2E-D0A3317BA4BA}" srcOrd="0" destOrd="0" presId="urn:microsoft.com/office/officeart/2005/8/layout/lProcess1"/>
    <dgm:cxn modelId="{1B5CD0B2-7BC1-42E6-ABEF-83EC6E057F84}" srcId="{1EB563DC-43BC-4E1E-A606-D1D7AF020EA9}" destId="{9D0F5242-C434-41E2-AF85-C6A25CA4B1B9}" srcOrd="2" destOrd="0" parTransId="{E9946DEF-9688-42FB-9708-E05A920A902C}" sibTransId="{02CE6197-BB3C-4381-900F-CDF11833FAC8}"/>
    <dgm:cxn modelId="{FFB41C1E-CA56-45B3-BD43-FA19E55C2687}" type="presOf" srcId="{F8075FE8-F786-42A8-93B1-1A9628FB20E1}" destId="{114F50F1-3970-4F75-900A-B9840FE5A131}" srcOrd="0" destOrd="0" presId="urn:microsoft.com/office/officeart/2005/8/layout/lProcess1"/>
    <dgm:cxn modelId="{2E5BDCE9-BD25-4A8A-9D8B-45452266DD1D}" type="presOf" srcId="{05BD4459-D1A1-4864-8884-CD03FD1CCC90}" destId="{147683DB-9E99-40AC-A97A-4C241242E7BB}" srcOrd="0" destOrd="0" presId="urn:microsoft.com/office/officeart/2005/8/layout/lProcess1"/>
    <dgm:cxn modelId="{D8C8093D-A876-4C4E-B0B6-0C82FD3E9C23}" srcId="{D3544057-DB89-43A8-BE7C-1DC48DEDF9C1}" destId="{F746084C-68D3-4A76-B87D-4CE823172112}" srcOrd="2" destOrd="0" parTransId="{DA60BEAE-AAF4-4273-B5C9-070DE1B303AE}" sibTransId="{534E9185-7457-4E7A-988F-A5EEFEF4275B}"/>
    <dgm:cxn modelId="{D0605F15-4087-46CC-B9AB-AF158E696ADA}" type="presOf" srcId="{F746084C-68D3-4A76-B87D-4CE823172112}" destId="{B6E129C0-689D-4C62-9F53-8E12CACBC255}" srcOrd="0" destOrd="0" presId="urn:microsoft.com/office/officeart/2005/8/layout/lProcess1"/>
    <dgm:cxn modelId="{B0CD22F6-9D32-4562-8E09-A740F8EE8325}" type="presOf" srcId="{42868A41-33F1-4041-8704-DC2998952B64}" destId="{172DBD16-BE87-4B77-A300-8F152104988F}" srcOrd="0" destOrd="0" presId="urn:microsoft.com/office/officeart/2005/8/layout/lProcess1"/>
    <dgm:cxn modelId="{E21EB100-D9B5-46CA-B29C-F0D18965DF05}" type="presOf" srcId="{656D094B-0FAA-429C-A642-6CF3075FC280}" destId="{8207A211-D3E2-4276-9F49-3E6A5D94C8C9}" srcOrd="0" destOrd="0" presId="urn:microsoft.com/office/officeart/2005/8/layout/lProcess1"/>
    <dgm:cxn modelId="{B99E7765-8571-45D3-9468-130F1FEEEEA3}" type="presOf" srcId="{D9749C40-471C-416C-A5CC-EE6547ED587B}" destId="{A5300DFB-9B6D-4B90-A467-D87FCBD21108}" srcOrd="0" destOrd="0" presId="urn:microsoft.com/office/officeart/2005/8/layout/lProcess1"/>
    <dgm:cxn modelId="{43CE432E-92CC-4783-A3AC-B932BD8C12C6}" type="presOf" srcId="{3009661E-F859-4BA1-83E1-9F143ABC13FD}" destId="{D43FB648-78BB-4BF8-B2B4-32472F3ECE9C}" srcOrd="0" destOrd="0" presId="urn:microsoft.com/office/officeart/2005/8/layout/lProcess1"/>
    <dgm:cxn modelId="{582619ED-D20D-4642-A643-E68335656593}" srcId="{1EB563DC-43BC-4E1E-A606-D1D7AF020EA9}" destId="{514B5435-92C3-4A2D-A2C2-279A0CF61886}" srcOrd="1" destOrd="0" parTransId="{B3F7C59C-29DB-40E2-8175-42F75A7C8549}" sibTransId="{D9749C40-471C-416C-A5CC-EE6547ED587B}"/>
    <dgm:cxn modelId="{EC5F53FD-DE59-4A32-B734-689E0D68A761}" srcId="{CE3AF87E-DBF4-422A-B549-6C46336FFB62}" destId="{1EB563DC-43BC-4E1E-A606-D1D7AF020EA9}" srcOrd="2" destOrd="0" parTransId="{467238C5-AF09-4466-98D4-4FEE2B67B5E3}" sibTransId="{4FD84090-091D-4F29-B60D-AB981CF4C3E1}"/>
    <dgm:cxn modelId="{6622C1D1-B421-41D9-BF83-380B0655D55C}" type="presOf" srcId="{DFFFC248-1E5D-46D2-A6E6-ECE0AA015DA2}" destId="{18A7C5E7-63A8-418C-9B67-B57F92652C23}" srcOrd="0" destOrd="0" presId="urn:microsoft.com/office/officeart/2005/8/layout/lProcess1"/>
    <dgm:cxn modelId="{029D3063-1153-4B7D-8F76-15001E9DCB25}" type="presOf" srcId="{CE3AF87E-DBF4-422A-B549-6C46336FFB62}" destId="{F499820E-E9B0-4969-ACDD-F68EBBC8A176}" srcOrd="0" destOrd="0" presId="urn:microsoft.com/office/officeart/2005/8/layout/lProcess1"/>
    <dgm:cxn modelId="{E5083546-6C6D-427C-A732-F8CFD56BEAE0}" srcId="{DFFFC248-1E5D-46D2-A6E6-ECE0AA015DA2}" destId="{C3820BF4-BF91-4A54-8508-65F997C2ABF5}" srcOrd="2" destOrd="0" parTransId="{EAE28048-2293-41E0-8C89-691867F8790B}" sibTransId="{3A5FE6C9-0F2B-4A9F-BE46-2B89C1496B0C}"/>
    <dgm:cxn modelId="{11A1FBF2-FAD8-46F7-BD55-75CAC3D07D38}" type="presOf" srcId="{A79C9901-FA74-408B-A795-C7DC1F98EE20}" destId="{3618F079-4BF7-4D7A-9BF4-2642311B70E6}" srcOrd="0" destOrd="0" presId="urn:microsoft.com/office/officeart/2005/8/layout/lProcess1"/>
    <dgm:cxn modelId="{E6128B18-01C9-44FF-9CEE-5BA25CD06831}" srcId="{1EB563DC-43BC-4E1E-A606-D1D7AF020EA9}" destId="{3F5C5652-557A-4021-9FA7-5748DB3095A4}" srcOrd="3" destOrd="0" parTransId="{4A0A5F00-908F-4EE8-8FEB-C49E6F1DC5A4}" sibTransId="{DF475143-1E9F-4132-8173-9A82688AFDE2}"/>
    <dgm:cxn modelId="{F80A47E7-8598-4273-BA36-A2D8DF6E2D41}" srcId="{42868A41-33F1-4041-8704-DC2998952B64}" destId="{1285FD02-1011-4B86-8796-2AA0FA577314}" srcOrd="0" destOrd="0" parTransId="{4FDA17E7-3418-4A6E-AD89-050377ECE70D}" sibTransId="{CCD316EE-BD68-431C-B8B6-B49528772C00}"/>
    <dgm:cxn modelId="{029CE6AF-AADB-44DF-A1E0-4045D6A39E4B}" type="presOf" srcId="{CAA0C3F2-68BC-4D44-ADA2-D6DC9BD8D9B8}" destId="{AD13B9DE-4762-4857-8FE3-4B23707C4C90}" srcOrd="0" destOrd="0" presId="urn:microsoft.com/office/officeart/2005/8/layout/lProcess1"/>
    <dgm:cxn modelId="{1B4CC702-AFB0-4489-9826-E4A0E5D1C74F}" type="presOf" srcId="{C3820BF4-BF91-4A54-8508-65F997C2ABF5}" destId="{BC9B94C9-AF85-4C91-A6B2-773F28123A37}" srcOrd="0" destOrd="0" presId="urn:microsoft.com/office/officeart/2005/8/layout/lProcess1"/>
    <dgm:cxn modelId="{7E3CD0C2-3CC3-4DEA-BEEC-DDFF42BF3E5E}" srcId="{CE3AF87E-DBF4-422A-B549-6C46336FFB62}" destId="{DFFFC248-1E5D-46D2-A6E6-ECE0AA015DA2}" srcOrd="0" destOrd="0" parTransId="{FCC7B600-9C54-4CAE-AE26-671BF6CD348B}" sibTransId="{953E95F2-52EF-414E-9EB6-17A84F9FC5EC}"/>
    <dgm:cxn modelId="{A71C383D-2DD4-45DD-AC18-6A3EEB9C077E}" type="presOf" srcId="{9D0F5242-C434-41E2-AF85-C6A25CA4B1B9}" destId="{B20C3945-5134-48B6-86E0-007092A45AA2}" srcOrd="0" destOrd="0" presId="urn:microsoft.com/office/officeart/2005/8/layout/lProcess1"/>
    <dgm:cxn modelId="{69A844DB-0182-4497-8C6C-D4BFDA2C8DDD}" type="presOf" srcId="{D3544057-DB89-43A8-BE7C-1DC48DEDF9C1}" destId="{E2E68A52-9DCF-4FD8-9640-79EF61ED7790}" srcOrd="0" destOrd="0" presId="urn:microsoft.com/office/officeart/2005/8/layout/lProcess1"/>
    <dgm:cxn modelId="{B7C1FF8B-F5AE-4ADE-BD73-44B9DAE56F10}" type="presParOf" srcId="{F499820E-E9B0-4969-ACDD-F68EBBC8A176}" destId="{D397346E-FC3D-42ED-891C-0698BCF23F8C}" srcOrd="0" destOrd="0" presId="urn:microsoft.com/office/officeart/2005/8/layout/lProcess1"/>
    <dgm:cxn modelId="{6EC707A2-F752-4568-B34D-D9542787E512}" type="presParOf" srcId="{D397346E-FC3D-42ED-891C-0698BCF23F8C}" destId="{18A7C5E7-63A8-418C-9B67-B57F92652C23}" srcOrd="0" destOrd="0" presId="urn:microsoft.com/office/officeart/2005/8/layout/lProcess1"/>
    <dgm:cxn modelId="{CDCC5BAB-31B6-4361-8BC0-769292BF8476}" type="presParOf" srcId="{D397346E-FC3D-42ED-891C-0698BCF23F8C}" destId="{3744C47C-F8CE-4B5F-9FC9-CD1F6CC87817}" srcOrd="1" destOrd="0" presId="urn:microsoft.com/office/officeart/2005/8/layout/lProcess1"/>
    <dgm:cxn modelId="{69A9AE07-9CBA-4F95-B8C8-093869DE1EF0}" type="presParOf" srcId="{D397346E-FC3D-42ED-891C-0698BCF23F8C}" destId="{C503352F-805E-40F6-B0DB-7356A7D439A5}" srcOrd="2" destOrd="0" presId="urn:microsoft.com/office/officeart/2005/8/layout/lProcess1"/>
    <dgm:cxn modelId="{456568BD-38E1-440F-8C24-5532F77B0A10}" type="presParOf" srcId="{D397346E-FC3D-42ED-891C-0698BCF23F8C}" destId="{3618F079-4BF7-4D7A-9BF4-2642311B70E6}" srcOrd="3" destOrd="0" presId="urn:microsoft.com/office/officeart/2005/8/layout/lProcess1"/>
    <dgm:cxn modelId="{A05D1D60-84A1-4B7B-B5C6-FCAE256CDFF8}" type="presParOf" srcId="{D397346E-FC3D-42ED-891C-0698BCF23F8C}" destId="{114F50F1-3970-4F75-900A-B9840FE5A131}" srcOrd="4" destOrd="0" presId="urn:microsoft.com/office/officeart/2005/8/layout/lProcess1"/>
    <dgm:cxn modelId="{C71209D6-EF03-4EC3-83B3-9C0D7F37266C}" type="presParOf" srcId="{D397346E-FC3D-42ED-891C-0698BCF23F8C}" destId="{400A746F-A934-4D21-B853-BA1403B576AE}" srcOrd="5" destOrd="0" presId="urn:microsoft.com/office/officeart/2005/8/layout/lProcess1"/>
    <dgm:cxn modelId="{384EBFE4-E0B3-4220-BB37-3857F8D80DAA}" type="presParOf" srcId="{D397346E-FC3D-42ED-891C-0698BCF23F8C}" destId="{BC9B94C9-AF85-4C91-A6B2-773F28123A37}" srcOrd="6" destOrd="0" presId="urn:microsoft.com/office/officeart/2005/8/layout/lProcess1"/>
    <dgm:cxn modelId="{15F0BF9A-EB37-407C-A59D-B6180AFAF1B8}" type="presParOf" srcId="{F499820E-E9B0-4969-ACDD-F68EBBC8A176}" destId="{3EFB35B0-7934-4E2B-ADA4-84C1568385E7}" srcOrd="1" destOrd="0" presId="urn:microsoft.com/office/officeart/2005/8/layout/lProcess1"/>
    <dgm:cxn modelId="{8A43A2A7-8F22-43C0-8094-35BE30E53641}" type="presParOf" srcId="{F499820E-E9B0-4969-ACDD-F68EBBC8A176}" destId="{12D21490-1416-4B88-963A-9E4124EE0003}" srcOrd="2" destOrd="0" presId="urn:microsoft.com/office/officeart/2005/8/layout/lProcess1"/>
    <dgm:cxn modelId="{ADC79587-BBD8-4AAC-A1A2-CE7D2482582B}" type="presParOf" srcId="{12D21490-1416-4B88-963A-9E4124EE0003}" destId="{E2E68A52-9DCF-4FD8-9640-79EF61ED7790}" srcOrd="0" destOrd="0" presId="urn:microsoft.com/office/officeart/2005/8/layout/lProcess1"/>
    <dgm:cxn modelId="{0903207B-CD88-44BF-A896-CBD964C179E1}" type="presParOf" srcId="{12D21490-1416-4B88-963A-9E4124EE0003}" destId="{C8D518DA-85A7-46D0-B845-FB40E17657FD}" srcOrd="1" destOrd="0" presId="urn:microsoft.com/office/officeart/2005/8/layout/lProcess1"/>
    <dgm:cxn modelId="{BD5ACD67-DA7C-4298-8CF0-72C8955398E1}" type="presParOf" srcId="{12D21490-1416-4B88-963A-9E4124EE0003}" destId="{AD13B9DE-4762-4857-8FE3-4B23707C4C90}" srcOrd="2" destOrd="0" presId="urn:microsoft.com/office/officeart/2005/8/layout/lProcess1"/>
    <dgm:cxn modelId="{735EC4AA-0B4A-4976-933F-B253FDAADC2E}" type="presParOf" srcId="{12D21490-1416-4B88-963A-9E4124EE0003}" destId="{8AEBBDC8-05C6-4DBF-8CEC-CFF621D64A00}" srcOrd="3" destOrd="0" presId="urn:microsoft.com/office/officeart/2005/8/layout/lProcess1"/>
    <dgm:cxn modelId="{EAB64C3E-A48C-417E-AB38-1EB9112EB380}" type="presParOf" srcId="{12D21490-1416-4B88-963A-9E4124EE0003}" destId="{D457A97A-C32E-42ED-BA7D-F8B84DF5BF59}" srcOrd="4" destOrd="0" presId="urn:microsoft.com/office/officeart/2005/8/layout/lProcess1"/>
    <dgm:cxn modelId="{0F58BFA6-5202-470C-933B-7B14651EB33F}" type="presParOf" srcId="{12D21490-1416-4B88-963A-9E4124EE0003}" destId="{F7414A5F-C054-4BBF-9565-77FC855909B4}" srcOrd="5" destOrd="0" presId="urn:microsoft.com/office/officeart/2005/8/layout/lProcess1"/>
    <dgm:cxn modelId="{C5087799-DA95-406B-A8A4-3681ED97EA99}" type="presParOf" srcId="{12D21490-1416-4B88-963A-9E4124EE0003}" destId="{B6E129C0-689D-4C62-9F53-8E12CACBC255}" srcOrd="6" destOrd="0" presId="urn:microsoft.com/office/officeart/2005/8/layout/lProcess1"/>
    <dgm:cxn modelId="{0160CDED-2698-4A98-9524-AE5B874A0AEA}" type="presParOf" srcId="{12D21490-1416-4B88-963A-9E4124EE0003}" destId="{9081D29B-9559-493B-9275-001B7515E6F8}" srcOrd="7" destOrd="0" presId="urn:microsoft.com/office/officeart/2005/8/layout/lProcess1"/>
    <dgm:cxn modelId="{4B743267-5705-4626-AA89-4CAF35CA1EF8}" type="presParOf" srcId="{12D21490-1416-4B88-963A-9E4124EE0003}" destId="{147683DB-9E99-40AC-A97A-4C241242E7BB}" srcOrd="8" destOrd="0" presId="urn:microsoft.com/office/officeart/2005/8/layout/lProcess1"/>
    <dgm:cxn modelId="{1A0AC232-F5A8-4CB8-8865-B4A02C0E101D}" type="presParOf" srcId="{F499820E-E9B0-4969-ACDD-F68EBBC8A176}" destId="{58559F64-CD55-4B13-8E8B-8C0FE4256D42}" srcOrd="3" destOrd="0" presId="urn:microsoft.com/office/officeart/2005/8/layout/lProcess1"/>
    <dgm:cxn modelId="{8864A433-81FC-4050-8E6B-701661BB2A79}" type="presParOf" srcId="{F499820E-E9B0-4969-ACDD-F68EBBC8A176}" destId="{D7FE2178-34E2-453F-848B-02D8AC456991}" srcOrd="4" destOrd="0" presId="urn:microsoft.com/office/officeart/2005/8/layout/lProcess1"/>
    <dgm:cxn modelId="{6DD33877-239E-4103-B7D0-1327612A5264}" type="presParOf" srcId="{D7FE2178-34E2-453F-848B-02D8AC456991}" destId="{F3AFE4AA-AD47-4408-BD19-2A06761B29AB}" srcOrd="0" destOrd="0" presId="urn:microsoft.com/office/officeart/2005/8/layout/lProcess1"/>
    <dgm:cxn modelId="{82AFB8C4-43C5-42FF-AB13-CA057122F84C}" type="presParOf" srcId="{D7FE2178-34E2-453F-848B-02D8AC456991}" destId="{33385A25-D7AE-4667-9C5B-88D2BAC2AD27}" srcOrd="1" destOrd="0" presId="urn:microsoft.com/office/officeart/2005/8/layout/lProcess1"/>
    <dgm:cxn modelId="{89D98AA8-2748-4859-A1F3-E4D855A51EFD}" type="presParOf" srcId="{D7FE2178-34E2-453F-848B-02D8AC456991}" destId="{B287C47F-5D23-4121-9DDD-7E2067333FCB}" srcOrd="2" destOrd="0" presId="urn:microsoft.com/office/officeart/2005/8/layout/lProcess1"/>
    <dgm:cxn modelId="{BFC9006C-35F3-4592-84BE-CC066105C22A}" type="presParOf" srcId="{D7FE2178-34E2-453F-848B-02D8AC456991}" destId="{11D8BDEC-5C8B-4598-B6AB-A6E1D00F4170}" srcOrd="3" destOrd="0" presId="urn:microsoft.com/office/officeart/2005/8/layout/lProcess1"/>
    <dgm:cxn modelId="{82445500-44E3-488D-8B41-C893D3AF8D60}" type="presParOf" srcId="{D7FE2178-34E2-453F-848B-02D8AC456991}" destId="{F632082A-F2E0-49AF-9A2E-D0A3317BA4BA}" srcOrd="4" destOrd="0" presId="urn:microsoft.com/office/officeart/2005/8/layout/lProcess1"/>
    <dgm:cxn modelId="{3A22C2DF-0431-4AB3-B787-9FAB9EC92926}" type="presParOf" srcId="{D7FE2178-34E2-453F-848B-02D8AC456991}" destId="{A5300DFB-9B6D-4B90-A467-D87FCBD21108}" srcOrd="5" destOrd="0" presId="urn:microsoft.com/office/officeart/2005/8/layout/lProcess1"/>
    <dgm:cxn modelId="{2BEA1596-AA46-442F-84CD-090CC17C7C64}" type="presParOf" srcId="{D7FE2178-34E2-453F-848B-02D8AC456991}" destId="{B20C3945-5134-48B6-86E0-007092A45AA2}" srcOrd="6" destOrd="0" presId="urn:microsoft.com/office/officeart/2005/8/layout/lProcess1"/>
    <dgm:cxn modelId="{ABA79698-A0D0-4C4D-94A5-21CC45801928}" type="presParOf" srcId="{D7FE2178-34E2-453F-848B-02D8AC456991}" destId="{C3BA1A5F-6B61-40C2-A25A-B564F8EA3F85}" srcOrd="7" destOrd="0" presId="urn:microsoft.com/office/officeart/2005/8/layout/lProcess1"/>
    <dgm:cxn modelId="{BBC71020-B6FB-406A-964A-9E3133732AC4}" type="presParOf" srcId="{D7FE2178-34E2-453F-848B-02D8AC456991}" destId="{B1741EB7-77BA-4B6D-B107-80CFBA3D2131}" srcOrd="8" destOrd="0" presId="urn:microsoft.com/office/officeart/2005/8/layout/lProcess1"/>
    <dgm:cxn modelId="{6B0881EF-16E7-408F-9E97-636706D08EBC}" type="presParOf" srcId="{F499820E-E9B0-4969-ACDD-F68EBBC8A176}" destId="{348D20E5-B556-42EB-836E-A516B813E3E3}" srcOrd="5" destOrd="0" presId="urn:microsoft.com/office/officeart/2005/8/layout/lProcess1"/>
    <dgm:cxn modelId="{C47077DB-6AF3-4013-A4B4-A3F4F0F0777A}" type="presParOf" srcId="{F499820E-E9B0-4969-ACDD-F68EBBC8A176}" destId="{44559B28-98B0-4C8A-95BD-1A0D22BD1046}" srcOrd="6" destOrd="0" presId="urn:microsoft.com/office/officeart/2005/8/layout/lProcess1"/>
    <dgm:cxn modelId="{08DF939B-2300-419C-BEF0-6531AB3E31EC}" type="presParOf" srcId="{44559B28-98B0-4C8A-95BD-1A0D22BD1046}" destId="{172DBD16-BE87-4B77-A300-8F152104988F}" srcOrd="0" destOrd="0" presId="urn:microsoft.com/office/officeart/2005/8/layout/lProcess1"/>
    <dgm:cxn modelId="{F9C07638-95FD-4942-BF1C-CB1E2355B698}" type="presParOf" srcId="{44559B28-98B0-4C8A-95BD-1A0D22BD1046}" destId="{509A9984-7904-4ED0-BC9B-E3484EC35D8E}" srcOrd="1" destOrd="0" presId="urn:microsoft.com/office/officeart/2005/8/layout/lProcess1"/>
    <dgm:cxn modelId="{8825F27C-D573-4A4C-BB8D-A56258A5752A}" type="presParOf" srcId="{44559B28-98B0-4C8A-95BD-1A0D22BD1046}" destId="{37C4E897-32BA-4142-979A-55436B0E96CC}" srcOrd="2" destOrd="0" presId="urn:microsoft.com/office/officeart/2005/8/layout/lProcess1"/>
    <dgm:cxn modelId="{48B1BE7B-8296-4F55-8484-3A79524B37A0}" type="presParOf" srcId="{44559B28-98B0-4C8A-95BD-1A0D22BD1046}" destId="{1E2ADA36-3825-454B-9F26-EEFC21137126}" srcOrd="3" destOrd="0" presId="urn:microsoft.com/office/officeart/2005/8/layout/lProcess1"/>
    <dgm:cxn modelId="{9F10BCE1-3A0A-4E82-BD7F-992E7890BAED}" type="presParOf" srcId="{44559B28-98B0-4C8A-95BD-1A0D22BD1046}" destId="{8207A211-D3E2-4276-9F49-3E6A5D94C8C9}" srcOrd="4" destOrd="0" presId="urn:microsoft.com/office/officeart/2005/8/layout/lProcess1"/>
    <dgm:cxn modelId="{BF985C0D-A58C-431C-8685-993853C4D775}" type="presParOf" srcId="{44559B28-98B0-4C8A-95BD-1A0D22BD1046}" destId="{E0709F74-86D9-468E-AF38-E236E1EC92DF}" srcOrd="5" destOrd="0" presId="urn:microsoft.com/office/officeart/2005/8/layout/lProcess1"/>
    <dgm:cxn modelId="{B1F81EAB-CD59-4689-B615-B25ACD5CDB24}" type="presParOf" srcId="{44559B28-98B0-4C8A-95BD-1A0D22BD1046}" destId="{D43FB648-78BB-4BF8-B2B4-32472F3ECE9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C64BC-A72E-4EA6-9944-F16F3563B869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</dgm:pt>
    <dgm:pt modelId="{6BE1EC06-D305-4CB5-818C-641DDFB9321F}">
      <dgm:prSet phldrT="[Text]"/>
      <dgm:spPr/>
      <dgm:t>
        <a:bodyPr/>
        <a:lstStyle/>
        <a:p>
          <a:r>
            <a:rPr lang="en-IN" dirty="0" smtClean="0"/>
            <a:t>Get a Database</a:t>
          </a:r>
          <a:endParaRPr lang="en-IN" dirty="0"/>
        </a:p>
      </dgm:t>
    </dgm:pt>
    <dgm:pt modelId="{C360E555-0281-40EC-8D5F-4E27D3870B1E}" type="parTrans" cxnId="{4D9D4E23-DE8A-49A1-86FC-A4EBE10AD504}">
      <dgm:prSet/>
      <dgm:spPr/>
      <dgm:t>
        <a:bodyPr/>
        <a:lstStyle/>
        <a:p>
          <a:endParaRPr lang="en-IN"/>
        </a:p>
      </dgm:t>
    </dgm:pt>
    <dgm:pt modelId="{93E1573F-62BD-4938-98E4-8B3358878392}" type="sibTrans" cxnId="{4D9D4E23-DE8A-49A1-86FC-A4EBE10AD504}">
      <dgm:prSet/>
      <dgm:spPr/>
      <dgm:t>
        <a:bodyPr/>
        <a:lstStyle/>
        <a:p>
          <a:endParaRPr lang="en-IN"/>
        </a:p>
      </dgm:t>
    </dgm:pt>
    <dgm:pt modelId="{6A28602E-66A8-4ECB-8548-C38FEB816B1C}">
      <dgm:prSet phldrT="[Text]"/>
      <dgm:spPr/>
      <dgm:t>
        <a:bodyPr/>
        <a:lstStyle/>
        <a:p>
          <a:r>
            <a:rPr lang="en-IN" dirty="0" smtClean="0"/>
            <a:t>Manually Separate Images by Emotion</a:t>
          </a:r>
          <a:endParaRPr lang="en-IN" dirty="0"/>
        </a:p>
      </dgm:t>
    </dgm:pt>
    <dgm:pt modelId="{FCAF0E57-7784-4164-964E-C8383242E2AC}" type="parTrans" cxnId="{92D52D46-CD73-47BA-81B3-1D1EE7F47BB5}">
      <dgm:prSet/>
      <dgm:spPr/>
      <dgm:t>
        <a:bodyPr/>
        <a:lstStyle/>
        <a:p>
          <a:endParaRPr lang="en-IN"/>
        </a:p>
      </dgm:t>
    </dgm:pt>
    <dgm:pt modelId="{72B0EE90-4B78-4F60-A83A-DC6915C299F2}" type="sibTrans" cxnId="{92D52D46-CD73-47BA-81B3-1D1EE7F47BB5}">
      <dgm:prSet/>
      <dgm:spPr/>
      <dgm:t>
        <a:bodyPr/>
        <a:lstStyle/>
        <a:p>
          <a:endParaRPr lang="en-IN"/>
        </a:p>
      </dgm:t>
    </dgm:pt>
    <dgm:pt modelId="{B8791392-ED8D-4D23-A9EF-C6D546A8A9FF}">
      <dgm:prSet/>
      <dgm:spPr/>
      <dgm:t>
        <a:bodyPr/>
        <a:lstStyle/>
        <a:p>
          <a:r>
            <a:rPr lang="en-IN" dirty="0" smtClean="0"/>
            <a:t>The database we used was Cohn-</a:t>
          </a:r>
          <a:r>
            <a:rPr lang="en-IN" dirty="0" err="1" smtClean="0"/>
            <a:t>Kanade</a:t>
          </a:r>
          <a:r>
            <a:rPr lang="en-IN" dirty="0" smtClean="0"/>
            <a:t> Database</a:t>
          </a:r>
          <a:endParaRPr lang="en-IN" dirty="0"/>
        </a:p>
      </dgm:t>
    </dgm:pt>
    <dgm:pt modelId="{9F347A25-1616-44C5-BCDE-1A611B3DEA97}" type="parTrans" cxnId="{4D0BE638-14AF-4E13-9E5B-BB4911B19BB6}">
      <dgm:prSet/>
      <dgm:spPr/>
      <dgm:t>
        <a:bodyPr/>
        <a:lstStyle/>
        <a:p>
          <a:endParaRPr lang="en-IN"/>
        </a:p>
      </dgm:t>
    </dgm:pt>
    <dgm:pt modelId="{FAC2FBA0-58A7-498C-9EBC-0E205A336C4D}" type="sibTrans" cxnId="{4D0BE638-14AF-4E13-9E5B-BB4911B19BB6}">
      <dgm:prSet/>
      <dgm:spPr/>
      <dgm:t>
        <a:bodyPr/>
        <a:lstStyle/>
        <a:p>
          <a:endParaRPr lang="en-IN"/>
        </a:p>
      </dgm:t>
    </dgm:pt>
    <dgm:pt modelId="{60B9CBD6-55B7-4355-9319-244A63DC2139}">
      <dgm:prSet/>
      <dgm:spPr/>
      <dgm:t>
        <a:bodyPr/>
        <a:lstStyle/>
        <a:p>
          <a:r>
            <a:rPr lang="en-IN" dirty="0" smtClean="0"/>
            <a:t>This database contains Image sequences in which the </a:t>
          </a:r>
          <a:r>
            <a:rPr lang="en-IN" dirty="0" smtClean="0"/>
            <a:t>subjects’ </a:t>
          </a:r>
          <a:r>
            <a:rPr lang="en-IN" dirty="0" smtClean="0"/>
            <a:t>emotion changes from </a:t>
          </a:r>
          <a:r>
            <a:rPr lang="en-IN" dirty="0" smtClean="0"/>
            <a:t>a </a:t>
          </a:r>
          <a:r>
            <a:rPr lang="en-IN" dirty="0" smtClean="0"/>
            <a:t>neutral expression to a peak expression</a:t>
          </a:r>
          <a:endParaRPr lang="en-IN" dirty="0"/>
        </a:p>
      </dgm:t>
    </dgm:pt>
    <dgm:pt modelId="{6B791E14-D6F8-44DF-802F-C7D9F5B74D9E}" type="parTrans" cxnId="{ABB12FCD-C967-4DC0-BD41-BC23545BE443}">
      <dgm:prSet/>
      <dgm:spPr/>
      <dgm:t>
        <a:bodyPr/>
        <a:lstStyle/>
        <a:p>
          <a:endParaRPr lang="en-IN"/>
        </a:p>
      </dgm:t>
    </dgm:pt>
    <dgm:pt modelId="{9341621B-909C-4406-9EDF-482CC24EF442}" type="sibTrans" cxnId="{ABB12FCD-C967-4DC0-BD41-BC23545BE443}">
      <dgm:prSet/>
      <dgm:spPr/>
      <dgm:t>
        <a:bodyPr/>
        <a:lstStyle/>
        <a:p>
          <a:endParaRPr lang="en-IN"/>
        </a:p>
      </dgm:t>
    </dgm:pt>
    <dgm:pt modelId="{7428FEB2-1E76-4765-A33E-40669E93D878}">
      <dgm:prSet phldrT="[Text]"/>
      <dgm:spPr/>
      <dgm:t>
        <a:bodyPr/>
        <a:lstStyle/>
        <a:p>
          <a:r>
            <a:rPr lang="en-IN" dirty="0" smtClean="0"/>
            <a:t>We used 4 Emotions For this project (Neutral, Happy, Sad, Surprise)</a:t>
          </a:r>
          <a:endParaRPr lang="en-IN" dirty="0"/>
        </a:p>
      </dgm:t>
    </dgm:pt>
    <dgm:pt modelId="{158C583A-DA70-4920-8CB2-1A33B29658DE}" type="parTrans" cxnId="{DDC19B38-04BD-4E82-95B5-683F2FDC2CDE}">
      <dgm:prSet/>
      <dgm:spPr/>
      <dgm:t>
        <a:bodyPr/>
        <a:lstStyle/>
        <a:p>
          <a:endParaRPr lang="en-IN"/>
        </a:p>
      </dgm:t>
    </dgm:pt>
    <dgm:pt modelId="{B1D738E7-2A22-457E-B853-838DAD505857}" type="sibTrans" cxnId="{DDC19B38-04BD-4E82-95B5-683F2FDC2CDE}">
      <dgm:prSet/>
      <dgm:spPr/>
      <dgm:t>
        <a:bodyPr/>
        <a:lstStyle/>
        <a:p>
          <a:endParaRPr lang="en-IN"/>
        </a:p>
      </dgm:t>
    </dgm:pt>
    <dgm:pt modelId="{4C27211F-1637-4874-9E7F-62057C207BF2}">
      <dgm:prSet phldrT="[Text]"/>
      <dgm:spPr/>
      <dgm:t>
        <a:bodyPr/>
        <a:lstStyle/>
        <a:p>
          <a:r>
            <a:rPr lang="en-IN" dirty="0" smtClean="0"/>
            <a:t>The Neutral images from Starting of the Sequence were removed</a:t>
          </a:r>
          <a:endParaRPr lang="en-IN" dirty="0"/>
        </a:p>
      </dgm:t>
    </dgm:pt>
    <dgm:pt modelId="{99C77410-B1D7-4852-ABA3-51DEE0155525}" type="parTrans" cxnId="{39FF18CC-27F7-4126-8B0B-4F175BAB9E72}">
      <dgm:prSet/>
      <dgm:spPr/>
      <dgm:t>
        <a:bodyPr/>
        <a:lstStyle/>
        <a:p>
          <a:endParaRPr lang="en-IN"/>
        </a:p>
      </dgm:t>
    </dgm:pt>
    <dgm:pt modelId="{B69663B6-DC47-47CA-99B5-BACADB8AF233}" type="sibTrans" cxnId="{39FF18CC-27F7-4126-8B0B-4F175BAB9E72}">
      <dgm:prSet/>
      <dgm:spPr/>
      <dgm:t>
        <a:bodyPr/>
        <a:lstStyle/>
        <a:p>
          <a:endParaRPr lang="en-IN"/>
        </a:p>
      </dgm:t>
    </dgm:pt>
    <dgm:pt modelId="{67C8C05E-0A77-41B0-8EB3-1D9D4265C480}">
      <dgm:prSet phldrT="[Text]"/>
      <dgm:spPr/>
      <dgm:t>
        <a:bodyPr/>
        <a:lstStyle/>
        <a:p>
          <a:r>
            <a:rPr lang="en-IN" dirty="0" smtClean="0"/>
            <a:t>Then each emotion was Put into separate Folders</a:t>
          </a:r>
          <a:endParaRPr lang="en-IN" dirty="0"/>
        </a:p>
      </dgm:t>
    </dgm:pt>
    <dgm:pt modelId="{CDAF7AC1-0B18-446A-9895-671E02E5A6A3}" type="parTrans" cxnId="{4A92AB9A-E95E-4CA1-AA22-F44A5619BC3B}">
      <dgm:prSet/>
      <dgm:spPr/>
      <dgm:t>
        <a:bodyPr/>
        <a:lstStyle/>
        <a:p>
          <a:endParaRPr lang="en-IN"/>
        </a:p>
      </dgm:t>
    </dgm:pt>
    <dgm:pt modelId="{32ABEFE1-C311-4D06-8409-3E183F03251C}" type="sibTrans" cxnId="{4A92AB9A-E95E-4CA1-AA22-F44A5619BC3B}">
      <dgm:prSet/>
      <dgm:spPr/>
      <dgm:t>
        <a:bodyPr/>
        <a:lstStyle/>
        <a:p>
          <a:endParaRPr lang="en-IN"/>
        </a:p>
      </dgm:t>
    </dgm:pt>
    <dgm:pt modelId="{80D11887-8971-40DD-8331-F28E2D1C4B03}" type="pres">
      <dgm:prSet presAssocID="{1BFC64BC-A72E-4EA6-9944-F16F3563B869}" presName="Name0" presStyleCnt="0">
        <dgm:presLayoutVars>
          <dgm:dir/>
          <dgm:animLvl val="lvl"/>
          <dgm:resizeHandles val="exact"/>
        </dgm:presLayoutVars>
      </dgm:prSet>
      <dgm:spPr/>
    </dgm:pt>
    <dgm:pt modelId="{47CA407C-02B2-4725-8969-430EDCEB76C8}" type="pres">
      <dgm:prSet presAssocID="{6BE1EC06-D305-4CB5-818C-641DDFB9321F}" presName="vertFlow" presStyleCnt="0"/>
      <dgm:spPr/>
    </dgm:pt>
    <dgm:pt modelId="{0A155410-80AC-4417-9CA4-874FA571FE95}" type="pres">
      <dgm:prSet presAssocID="{6BE1EC06-D305-4CB5-818C-641DDFB9321F}" presName="header" presStyleLbl="node1" presStyleIdx="0" presStyleCnt="2"/>
      <dgm:spPr/>
      <dgm:t>
        <a:bodyPr/>
        <a:lstStyle/>
        <a:p>
          <a:endParaRPr lang="en-IN"/>
        </a:p>
      </dgm:t>
    </dgm:pt>
    <dgm:pt modelId="{4CEE1C61-73D4-47EF-896C-F641B1DC4CCB}" type="pres">
      <dgm:prSet presAssocID="{9F347A25-1616-44C5-BCDE-1A611B3DEA97}" presName="parTrans" presStyleLbl="sibTrans2D1" presStyleIdx="0" presStyleCnt="5"/>
      <dgm:spPr/>
      <dgm:t>
        <a:bodyPr/>
        <a:lstStyle/>
        <a:p>
          <a:endParaRPr lang="en-IN"/>
        </a:p>
      </dgm:t>
    </dgm:pt>
    <dgm:pt modelId="{114CEE7A-6E38-42D5-8D0A-0B1BB695E33B}" type="pres">
      <dgm:prSet presAssocID="{B8791392-ED8D-4D23-A9EF-C6D546A8A9FF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517450-26C6-4C17-A308-23D333F55DE9}" type="pres">
      <dgm:prSet presAssocID="{FAC2FBA0-58A7-498C-9EBC-0E205A336C4D}" presName="sibTrans" presStyleLbl="sibTrans2D1" presStyleIdx="1" presStyleCnt="5"/>
      <dgm:spPr/>
      <dgm:t>
        <a:bodyPr/>
        <a:lstStyle/>
        <a:p>
          <a:endParaRPr lang="en-IN"/>
        </a:p>
      </dgm:t>
    </dgm:pt>
    <dgm:pt modelId="{6979E98C-E39B-46C9-B4A4-8735ACA01C93}" type="pres">
      <dgm:prSet presAssocID="{60B9CBD6-55B7-4355-9319-244A63DC2139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002BCF-3351-4E0D-806F-B995D1E61330}" type="pres">
      <dgm:prSet presAssocID="{6BE1EC06-D305-4CB5-818C-641DDFB9321F}" presName="hSp" presStyleCnt="0"/>
      <dgm:spPr/>
    </dgm:pt>
    <dgm:pt modelId="{A460CF89-BED7-4E99-884D-33F8937F802A}" type="pres">
      <dgm:prSet presAssocID="{6A28602E-66A8-4ECB-8548-C38FEB816B1C}" presName="vertFlow" presStyleCnt="0"/>
      <dgm:spPr/>
    </dgm:pt>
    <dgm:pt modelId="{C43F4B78-67A0-4ACB-A419-D35FC7925A2B}" type="pres">
      <dgm:prSet presAssocID="{6A28602E-66A8-4ECB-8548-C38FEB816B1C}" presName="header" presStyleLbl="node1" presStyleIdx="1" presStyleCnt="2"/>
      <dgm:spPr/>
      <dgm:t>
        <a:bodyPr/>
        <a:lstStyle/>
        <a:p>
          <a:endParaRPr lang="en-IN"/>
        </a:p>
      </dgm:t>
    </dgm:pt>
    <dgm:pt modelId="{F2976914-CA59-4C70-BF0C-F108B9D21CF7}" type="pres">
      <dgm:prSet presAssocID="{158C583A-DA70-4920-8CB2-1A33B29658DE}" presName="parTrans" presStyleLbl="sibTrans2D1" presStyleIdx="2" presStyleCnt="5"/>
      <dgm:spPr/>
      <dgm:t>
        <a:bodyPr/>
        <a:lstStyle/>
        <a:p>
          <a:endParaRPr lang="en-IN"/>
        </a:p>
      </dgm:t>
    </dgm:pt>
    <dgm:pt modelId="{5BED92F1-5DD4-43D4-91DA-B60D81757246}" type="pres">
      <dgm:prSet presAssocID="{7428FEB2-1E76-4765-A33E-40669E93D878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4C5D6-235E-4681-A819-B15B4EAFF073}" type="pres">
      <dgm:prSet presAssocID="{B1D738E7-2A22-457E-B853-838DAD505857}" presName="sibTrans" presStyleLbl="sibTrans2D1" presStyleIdx="3" presStyleCnt="5"/>
      <dgm:spPr/>
      <dgm:t>
        <a:bodyPr/>
        <a:lstStyle/>
        <a:p>
          <a:endParaRPr lang="en-IN"/>
        </a:p>
      </dgm:t>
    </dgm:pt>
    <dgm:pt modelId="{A624CA0F-A526-47B6-929F-34E99E8E3F82}" type="pres">
      <dgm:prSet presAssocID="{4C27211F-1637-4874-9E7F-62057C207BF2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2198C7-67B6-489D-9220-0859FFFEB4EE}" type="pres">
      <dgm:prSet presAssocID="{B69663B6-DC47-47CA-99B5-BACADB8AF233}" presName="sibTrans" presStyleLbl="sibTrans2D1" presStyleIdx="4" presStyleCnt="5"/>
      <dgm:spPr/>
      <dgm:t>
        <a:bodyPr/>
        <a:lstStyle/>
        <a:p>
          <a:endParaRPr lang="en-IN"/>
        </a:p>
      </dgm:t>
    </dgm:pt>
    <dgm:pt modelId="{5CC0FF3E-1033-476E-944F-1F02197A78C5}" type="pres">
      <dgm:prSet presAssocID="{67C8C05E-0A77-41B0-8EB3-1D9D4265C480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90BDDF-4A72-4E63-A3E4-202F3BA4F1CD}" type="presOf" srcId="{6BE1EC06-D305-4CB5-818C-641DDFB9321F}" destId="{0A155410-80AC-4417-9CA4-874FA571FE95}" srcOrd="0" destOrd="0" presId="urn:microsoft.com/office/officeart/2005/8/layout/lProcess1"/>
    <dgm:cxn modelId="{2757C38C-56EE-4036-B034-D3323F4CF1AB}" type="presOf" srcId="{60B9CBD6-55B7-4355-9319-244A63DC2139}" destId="{6979E98C-E39B-46C9-B4A4-8735ACA01C93}" srcOrd="0" destOrd="0" presId="urn:microsoft.com/office/officeart/2005/8/layout/lProcess1"/>
    <dgm:cxn modelId="{A13C6D6F-47EA-4456-9269-98E9B3A9EEEC}" type="presOf" srcId="{9F347A25-1616-44C5-BCDE-1A611B3DEA97}" destId="{4CEE1C61-73D4-47EF-896C-F641B1DC4CCB}" srcOrd="0" destOrd="0" presId="urn:microsoft.com/office/officeart/2005/8/layout/lProcess1"/>
    <dgm:cxn modelId="{EF407837-0E2B-4AAC-9664-5629028BE97E}" type="presOf" srcId="{1BFC64BC-A72E-4EA6-9944-F16F3563B869}" destId="{80D11887-8971-40DD-8331-F28E2D1C4B03}" srcOrd="0" destOrd="0" presId="urn:microsoft.com/office/officeart/2005/8/layout/lProcess1"/>
    <dgm:cxn modelId="{92D52D46-CD73-47BA-81B3-1D1EE7F47BB5}" srcId="{1BFC64BC-A72E-4EA6-9944-F16F3563B869}" destId="{6A28602E-66A8-4ECB-8548-C38FEB816B1C}" srcOrd="1" destOrd="0" parTransId="{FCAF0E57-7784-4164-964E-C8383242E2AC}" sibTransId="{72B0EE90-4B78-4F60-A83A-DC6915C299F2}"/>
    <dgm:cxn modelId="{C40FFD2E-1A39-45E3-B537-9FB3710BA76D}" type="presOf" srcId="{B8791392-ED8D-4D23-A9EF-C6D546A8A9FF}" destId="{114CEE7A-6E38-42D5-8D0A-0B1BB695E33B}" srcOrd="0" destOrd="0" presId="urn:microsoft.com/office/officeart/2005/8/layout/lProcess1"/>
    <dgm:cxn modelId="{ABB12FCD-C967-4DC0-BD41-BC23545BE443}" srcId="{6BE1EC06-D305-4CB5-818C-641DDFB9321F}" destId="{60B9CBD6-55B7-4355-9319-244A63DC2139}" srcOrd="1" destOrd="0" parTransId="{6B791E14-D6F8-44DF-802F-C7D9F5B74D9E}" sibTransId="{9341621B-909C-4406-9EDF-482CC24EF442}"/>
    <dgm:cxn modelId="{5B678B04-3B89-4A9C-AAB4-B395BFF341EB}" type="presOf" srcId="{158C583A-DA70-4920-8CB2-1A33B29658DE}" destId="{F2976914-CA59-4C70-BF0C-F108B9D21CF7}" srcOrd="0" destOrd="0" presId="urn:microsoft.com/office/officeart/2005/8/layout/lProcess1"/>
    <dgm:cxn modelId="{4D0BE638-14AF-4E13-9E5B-BB4911B19BB6}" srcId="{6BE1EC06-D305-4CB5-818C-641DDFB9321F}" destId="{B8791392-ED8D-4D23-A9EF-C6D546A8A9FF}" srcOrd="0" destOrd="0" parTransId="{9F347A25-1616-44C5-BCDE-1A611B3DEA97}" sibTransId="{FAC2FBA0-58A7-498C-9EBC-0E205A336C4D}"/>
    <dgm:cxn modelId="{1306BA56-DA2E-465D-9F4F-DD16B00FE78C}" type="presOf" srcId="{67C8C05E-0A77-41B0-8EB3-1D9D4265C480}" destId="{5CC0FF3E-1033-476E-944F-1F02197A78C5}" srcOrd="0" destOrd="0" presId="urn:microsoft.com/office/officeart/2005/8/layout/lProcess1"/>
    <dgm:cxn modelId="{CEE79737-AE8C-4795-AE2E-FA325049D11B}" type="presOf" srcId="{B69663B6-DC47-47CA-99B5-BACADB8AF233}" destId="{B82198C7-67B6-489D-9220-0859FFFEB4EE}" srcOrd="0" destOrd="0" presId="urn:microsoft.com/office/officeart/2005/8/layout/lProcess1"/>
    <dgm:cxn modelId="{4A92AB9A-E95E-4CA1-AA22-F44A5619BC3B}" srcId="{6A28602E-66A8-4ECB-8548-C38FEB816B1C}" destId="{67C8C05E-0A77-41B0-8EB3-1D9D4265C480}" srcOrd="2" destOrd="0" parTransId="{CDAF7AC1-0B18-446A-9895-671E02E5A6A3}" sibTransId="{32ABEFE1-C311-4D06-8409-3E183F03251C}"/>
    <dgm:cxn modelId="{4D9D4E23-DE8A-49A1-86FC-A4EBE10AD504}" srcId="{1BFC64BC-A72E-4EA6-9944-F16F3563B869}" destId="{6BE1EC06-D305-4CB5-818C-641DDFB9321F}" srcOrd="0" destOrd="0" parTransId="{C360E555-0281-40EC-8D5F-4E27D3870B1E}" sibTransId="{93E1573F-62BD-4938-98E4-8B3358878392}"/>
    <dgm:cxn modelId="{27C97F7F-9A4A-4933-B171-29E81044AD78}" type="presOf" srcId="{6A28602E-66A8-4ECB-8548-C38FEB816B1C}" destId="{C43F4B78-67A0-4ACB-A419-D35FC7925A2B}" srcOrd="0" destOrd="0" presId="urn:microsoft.com/office/officeart/2005/8/layout/lProcess1"/>
    <dgm:cxn modelId="{E8646126-BB34-41F1-901C-44C127BD2E67}" type="presOf" srcId="{FAC2FBA0-58A7-498C-9EBC-0E205A336C4D}" destId="{C4517450-26C6-4C17-A308-23D333F55DE9}" srcOrd="0" destOrd="0" presId="urn:microsoft.com/office/officeart/2005/8/layout/lProcess1"/>
    <dgm:cxn modelId="{B70464D6-E991-4894-A31F-32D0EB77EC5A}" type="presOf" srcId="{7428FEB2-1E76-4765-A33E-40669E93D878}" destId="{5BED92F1-5DD4-43D4-91DA-B60D81757246}" srcOrd="0" destOrd="0" presId="urn:microsoft.com/office/officeart/2005/8/layout/lProcess1"/>
    <dgm:cxn modelId="{39FF18CC-27F7-4126-8B0B-4F175BAB9E72}" srcId="{6A28602E-66A8-4ECB-8548-C38FEB816B1C}" destId="{4C27211F-1637-4874-9E7F-62057C207BF2}" srcOrd="1" destOrd="0" parTransId="{99C77410-B1D7-4852-ABA3-51DEE0155525}" sibTransId="{B69663B6-DC47-47CA-99B5-BACADB8AF233}"/>
    <dgm:cxn modelId="{9C259286-58C8-4FC4-AF37-9ED995B055F6}" type="presOf" srcId="{B1D738E7-2A22-457E-B853-838DAD505857}" destId="{DCA4C5D6-235E-4681-A819-B15B4EAFF073}" srcOrd="0" destOrd="0" presId="urn:microsoft.com/office/officeart/2005/8/layout/lProcess1"/>
    <dgm:cxn modelId="{8809C617-62F4-4D2A-BF57-A01FF24DA0D5}" type="presOf" srcId="{4C27211F-1637-4874-9E7F-62057C207BF2}" destId="{A624CA0F-A526-47B6-929F-34E99E8E3F82}" srcOrd="0" destOrd="0" presId="urn:microsoft.com/office/officeart/2005/8/layout/lProcess1"/>
    <dgm:cxn modelId="{DDC19B38-04BD-4E82-95B5-683F2FDC2CDE}" srcId="{6A28602E-66A8-4ECB-8548-C38FEB816B1C}" destId="{7428FEB2-1E76-4765-A33E-40669E93D878}" srcOrd="0" destOrd="0" parTransId="{158C583A-DA70-4920-8CB2-1A33B29658DE}" sibTransId="{B1D738E7-2A22-457E-B853-838DAD505857}"/>
    <dgm:cxn modelId="{26FCBACD-F306-4D07-A65E-C2C8BB00ADFE}" type="presParOf" srcId="{80D11887-8971-40DD-8331-F28E2D1C4B03}" destId="{47CA407C-02B2-4725-8969-430EDCEB76C8}" srcOrd="0" destOrd="0" presId="urn:microsoft.com/office/officeart/2005/8/layout/lProcess1"/>
    <dgm:cxn modelId="{AEDE0B24-BF75-4605-B459-FBFF05C09843}" type="presParOf" srcId="{47CA407C-02B2-4725-8969-430EDCEB76C8}" destId="{0A155410-80AC-4417-9CA4-874FA571FE95}" srcOrd="0" destOrd="0" presId="urn:microsoft.com/office/officeart/2005/8/layout/lProcess1"/>
    <dgm:cxn modelId="{690EF9AA-F796-4B5A-B80C-1F562B5C7F37}" type="presParOf" srcId="{47CA407C-02B2-4725-8969-430EDCEB76C8}" destId="{4CEE1C61-73D4-47EF-896C-F641B1DC4CCB}" srcOrd="1" destOrd="0" presId="urn:microsoft.com/office/officeart/2005/8/layout/lProcess1"/>
    <dgm:cxn modelId="{598D0B61-C5C3-4AF0-8734-046BC597F658}" type="presParOf" srcId="{47CA407C-02B2-4725-8969-430EDCEB76C8}" destId="{114CEE7A-6E38-42D5-8D0A-0B1BB695E33B}" srcOrd="2" destOrd="0" presId="urn:microsoft.com/office/officeart/2005/8/layout/lProcess1"/>
    <dgm:cxn modelId="{5B0365C5-3B10-465F-82F2-590B3D82B128}" type="presParOf" srcId="{47CA407C-02B2-4725-8969-430EDCEB76C8}" destId="{C4517450-26C6-4C17-A308-23D333F55DE9}" srcOrd="3" destOrd="0" presId="urn:microsoft.com/office/officeart/2005/8/layout/lProcess1"/>
    <dgm:cxn modelId="{86F67689-8C01-4D56-8733-8D35CCC45C21}" type="presParOf" srcId="{47CA407C-02B2-4725-8969-430EDCEB76C8}" destId="{6979E98C-E39B-46C9-B4A4-8735ACA01C93}" srcOrd="4" destOrd="0" presId="urn:microsoft.com/office/officeart/2005/8/layout/lProcess1"/>
    <dgm:cxn modelId="{CF4FEE8C-D32C-4569-AF50-55CDDBF354C4}" type="presParOf" srcId="{80D11887-8971-40DD-8331-F28E2D1C4B03}" destId="{65002BCF-3351-4E0D-806F-B995D1E61330}" srcOrd="1" destOrd="0" presId="urn:microsoft.com/office/officeart/2005/8/layout/lProcess1"/>
    <dgm:cxn modelId="{7BEFA541-AB7F-4F43-B596-43E00880D073}" type="presParOf" srcId="{80D11887-8971-40DD-8331-F28E2D1C4B03}" destId="{A460CF89-BED7-4E99-884D-33F8937F802A}" srcOrd="2" destOrd="0" presId="urn:microsoft.com/office/officeart/2005/8/layout/lProcess1"/>
    <dgm:cxn modelId="{F70969A6-11E1-4D02-AFFF-7F6F46D95794}" type="presParOf" srcId="{A460CF89-BED7-4E99-884D-33F8937F802A}" destId="{C43F4B78-67A0-4ACB-A419-D35FC7925A2B}" srcOrd="0" destOrd="0" presId="urn:microsoft.com/office/officeart/2005/8/layout/lProcess1"/>
    <dgm:cxn modelId="{86E63F7F-316A-4845-9CD5-3D0A55EB4FAE}" type="presParOf" srcId="{A460CF89-BED7-4E99-884D-33F8937F802A}" destId="{F2976914-CA59-4C70-BF0C-F108B9D21CF7}" srcOrd="1" destOrd="0" presId="urn:microsoft.com/office/officeart/2005/8/layout/lProcess1"/>
    <dgm:cxn modelId="{48EAA9D4-E121-4435-8159-C1FAF761D298}" type="presParOf" srcId="{A460CF89-BED7-4E99-884D-33F8937F802A}" destId="{5BED92F1-5DD4-43D4-91DA-B60D81757246}" srcOrd="2" destOrd="0" presId="urn:microsoft.com/office/officeart/2005/8/layout/lProcess1"/>
    <dgm:cxn modelId="{461FC63F-0FC1-41FD-8A8B-F08E1BFC1262}" type="presParOf" srcId="{A460CF89-BED7-4E99-884D-33F8937F802A}" destId="{DCA4C5D6-235E-4681-A819-B15B4EAFF073}" srcOrd="3" destOrd="0" presId="urn:microsoft.com/office/officeart/2005/8/layout/lProcess1"/>
    <dgm:cxn modelId="{048D367A-33C7-4222-9B8A-B1AADF8A877F}" type="presParOf" srcId="{A460CF89-BED7-4E99-884D-33F8937F802A}" destId="{A624CA0F-A526-47B6-929F-34E99E8E3F82}" srcOrd="4" destOrd="0" presId="urn:microsoft.com/office/officeart/2005/8/layout/lProcess1"/>
    <dgm:cxn modelId="{8D21DA11-D632-47EE-86DB-28DE82ED4722}" type="presParOf" srcId="{A460CF89-BED7-4E99-884D-33F8937F802A}" destId="{B82198C7-67B6-489D-9220-0859FFFEB4EE}" srcOrd="5" destOrd="0" presId="urn:microsoft.com/office/officeart/2005/8/layout/lProcess1"/>
    <dgm:cxn modelId="{5FCA560B-7731-4DED-8352-A0A066D1588F}" type="presParOf" srcId="{A460CF89-BED7-4E99-884D-33F8937F802A}" destId="{5CC0FF3E-1033-476E-944F-1F02197A78C5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3D7F4-00D7-479B-8506-669ECEC0BE5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4BD296-164F-406C-81E4-5008B09B7CFE}">
      <dgm:prSet phldrT="[Text]"/>
      <dgm:spPr/>
      <dgm:t>
        <a:bodyPr/>
        <a:lstStyle/>
        <a:p>
          <a:r>
            <a:rPr lang="en-IN" dirty="0" smtClean="0"/>
            <a:t>Detect Faces In Images</a:t>
          </a:r>
          <a:endParaRPr lang="en-IN" dirty="0"/>
        </a:p>
      </dgm:t>
    </dgm:pt>
    <dgm:pt modelId="{D1C8D2B1-A7B5-4F34-A40C-51E6C3326552}" type="sibTrans" cxnId="{6FF39A42-C29D-450C-92E0-06D15063A894}">
      <dgm:prSet/>
      <dgm:spPr/>
      <dgm:t>
        <a:bodyPr/>
        <a:lstStyle/>
        <a:p>
          <a:endParaRPr lang="en-IN"/>
        </a:p>
      </dgm:t>
    </dgm:pt>
    <dgm:pt modelId="{7DCF0B80-4F0D-468A-A712-2A88CC8385FE}" type="parTrans" cxnId="{6FF39A42-C29D-450C-92E0-06D15063A894}">
      <dgm:prSet/>
      <dgm:spPr/>
      <dgm:t>
        <a:bodyPr/>
        <a:lstStyle/>
        <a:p>
          <a:endParaRPr lang="en-IN"/>
        </a:p>
      </dgm:t>
    </dgm:pt>
    <dgm:pt modelId="{936CED65-BC2A-4A64-AA6E-67579D52EDB4}">
      <dgm:prSet phldrT="[Text]"/>
      <dgm:spPr/>
      <dgm:t>
        <a:bodyPr/>
        <a:lstStyle/>
        <a:p>
          <a:r>
            <a:rPr lang="en-IN" dirty="0" smtClean="0"/>
            <a:t>Align Landmark Points on the Detected Faces</a:t>
          </a:r>
          <a:endParaRPr lang="en-IN" dirty="0"/>
        </a:p>
      </dgm:t>
    </dgm:pt>
    <dgm:pt modelId="{17041F58-B1A0-4BF1-AD71-3009EE0FB82B}" type="parTrans" cxnId="{58AEA2B3-D720-4636-A660-9508564ACD1E}">
      <dgm:prSet/>
      <dgm:spPr/>
      <dgm:t>
        <a:bodyPr/>
        <a:lstStyle/>
        <a:p>
          <a:endParaRPr lang="en-IN"/>
        </a:p>
      </dgm:t>
    </dgm:pt>
    <dgm:pt modelId="{35583DFC-660A-4102-B5A5-4A5EC882ECA5}" type="sibTrans" cxnId="{58AEA2B3-D720-4636-A660-9508564ACD1E}">
      <dgm:prSet/>
      <dgm:spPr/>
      <dgm:t>
        <a:bodyPr/>
        <a:lstStyle/>
        <a:p>
          <a:endParaRPr lang="en-IN"/>
        </a:p>
      </dgm:t>
    </dgm:pt>
    <dgm:pt modelId="{41F873CF-D8B5-482D-82FF-66FDCE034DBD}">
      <dgm:prSet phldrT="[Text]"/>
      <dgm:spPr/>
      <dgm:t>
        <a:bodyPr/>
        <a:lstStyle/>
        <a:p>
          <a:r>
            <a:rPr lang="en-IN" dirty="0" smtClean="0"/>
            <a:t>Generate Features Based On these Landmark</a:t>
          </a:r>
          <a:endParaRPr lang="en-IN" dirty="0"/>
        </a:p>
      </dgm:t>
    </dgm:pt>
    <dgm:pt modelId="{41D714EC-70AF-47FB-9C2D-00450E8314AB}" type="parTrans" cxnId="{E212C2FE-7F9D-4DFD-BE77-6A89692DEB40}">
      <dgm:prSet/>
      <dgm:spPr/>
      <dgm:t>
        <a:bodyPr/>
        <a:lstStyle/>
        <a:p>
          <a:endParaRPr lang="en-IN"/>
        </a:p>
      </dgm:t>
    </dgm:pt>
    <dgm:pt modelId="{F363BC25-B876-4905-AB3A-4276BC96236D}" type="sibTrans" cxnId="{E212C2FE-7F9D-4DFD-BE77-6A89692DEB40}">
      <dgm:prSet/>
      <dgm:spPr/>
      <dgm:t>
        <a:bodyPr/>
        <a:lstStyle/>
        <a:p>
          <a:endParaRPr lang="en-IN"/>
        </a:p>
      </dgm:t>
    </dgm:pt>
    <dgm:pt modelId="{2ED46661-1B69-45CC-AC8A-B571C671FD60}">
      <dgm:prSet phldrT="[Text]"/>
      <dgm:spPr/>
      <dgm:t>
        <a:bodyPr/>
        <a:lstStyle/>
        <a:p>
          <a:r>
            <a:rPr lang="en-IN" dirty="0" smtClean="0"/>
            <a:t>Write features to a file With Emotion Class</a:t>
          </a:r>
          <a:endParaRPr lang="en-IN" dirty="0"/>
        </a:p>
      </dgm:t>
    </dgm:pt>
    <dgm:pt modelId="{352B871C-D613-4DC3-BC36-1E80BE454321}" type="parTrans" cxnId="{856372D2-9B31-4200-A810-3DCD2BAB9FE5}">
      <dgm:prSet/>
      <dgm:spPr/>
      <dgm:t>
        <a:bodyPr/>
        <a:lstStyle/>
        <a:p>
          <a:endParaRPr lang="en-IN"/>
        </a:p>
      </dgm:t>
    </dgm:pt>
    <dgm:pt modelId="{F014086F-F607-4EE4-86E1-5E299FD430ED}" type="sibTrans" cxnId="{856372D2-9B31-4200-A810-3DCD2BAB9FE5}">
      <dgm:prSet/>
      <dgm:spPr/>
      <dgm:t>
        <a:bodyPr/>
        <a:lstStyle/>
        <a:p>
          <a:endParaRPr lang="en-IN"/>
        </a:p>
      </dgm:t>
    </dgm:pt>
    <dgm:pt modelId="{C64A4500-98EF-4924-B723-09120F7FE81D}">
      <dgm:prSet phldrT="[Text]"/>
      <dgm:spPr/>
      <dgm:t>
        <a:bodyPr/>
        <a:lstStyle/>
        <a:p>
          <a:r>
            <a:rPr lang="en-IN" dirty="0" smtClean="0"/>
            <a:t>Faces are Detected using HOG features implementation in </a:t>
          </a:r>
          <a:r>
            <a:rPr lang="en-IN" b="1" dirty="0" err="1" smtClean="0"/>
            <a:t>dlib</a:t>
          </a:r>
          <a:endParaRPr lang="en-IN" b="1" dirty="0"/>
        </a:p>
      </dgm:t>
    </dgm:pt>
    <dgm:pt modelId="{CED253E7-BFDD-48D1-9944-357F6D39C341}" type="parTrans" cxnId="{CE7EDEFD-EDE6-454B-873E-47570D969A3F}">
      <dgm:prSet/>
      <dgm:spPr/>
      <dgm:t>
        <a:bodyPr/>
        <a:lstStyle/>
        <a:p>
          <a:endParaRPr lang="en-IN"/>
        </a:p>
      </dgm:t>
    </dgm:pt>
    <dgm:pt modelId="{77D6ABF8-8693-4ED7-A2F9-92D56169967F}" type="sibTrans" cxnId="{CE7EDEFD-EDE6-454B-873E-47570D969A3F}">
      <dgm:prSet/>
      <dgm:spPr/>
      <dgm:t>
        <a:bodyPr/>
        <a:lstStyle/>
        <a:p>
          <a:endParaRPr lang="en-IN"/>
        </a:p>
      </dgm:t>
    </dgm:pt>
    <dgm:pt modelId="{1A44F3A5-AB7C-4ED2-A82D-CAC0E1FC5C43}">
      <dgm:prSet phldrT="[Text]"/>
      <dgm:spPr/>
      <dgm:t>
        <a:bodyPr/>
        <a:lstStyle/>
        <a:p>
          <a:r>
            <a:rPr lang="en-IN" dirty="0" smtClean="0"/>
            <a:t>The cropped face from previous stage is read</a:t>
          </a:r>
          <a:endParaRPr lang="en-IN" dirty="0"/>
        </a:p>
      </dgm:t>
    </dgm:pt>
    <dgm:pt modelId="{694712A7-D757-49EE-A305-B44F04203DA3}" type="parTrans" cxnId="{9FC9CECD-1836-4C0B-8EBE-93546D64E7F3}">
      <dgm:prSet/>
      <dgm:spPr/>
      <dgm:t>
        <a:bodyPr/>
        <a:lstStyle/>
        <a:p>
          <a:endParaRPr lang="en-IN"/>
        </a:p>
      </dgm:t>
    </dgm:pt>
    <dgm:pt modelId="{BE8D60CC-5BF6-47BE-97D2-C7EC9E82F135}" type="sibTrans" cxnId="{9FC9CECD-1836-4C0B-8EBE-93546D64E7F3}">
      <dgm:prSet/>
      <dgm:spPr/>
      <dgm:t>
        <a:bodyPr/>
        <a:lstStyle/>
        <a:p>
          <a:endParaRPr lang="en-IN"/>
        </a:p>
      </dgm:t>
    </dgm:pt>
    <dgm:pt modelId="{5CD6C0FB-A367-47B8-B6B6-3A7DB88B93B1}">
      <dgm:prSet phldrT="[Text]"/>
      <dgm:spPr/>
      <dgm:t>
        <a:bodyPr/>
        <a:lstStyle/>
        <a:p>
          <a:r>
            <a:rPr lang="en-IN" b="1" dirty="0" smtClean="0"/>
            <a:t> </a:t>
          </a:r>
          <a:r>
            <a:rPr lang="en-IN" b="0" dirty="0" smtClean="0"/>
            <a:t>Landmark Alignment is performed on these images</a:t>
          </a:r>
          <a:endParaRPr lang="en-IN" b="0" dirty="0"/>
        </a:p>
      </dgm:t>
    </dgm:pt>
    <dgm:pt modelId="{E55EF645-1A53-47A8-BD27-12E9A4695B8D}" type="parTrans" cxnId="{7CD95FDE-DDC9-4F65-B65F-9632E6C4B934}">
      <dgm:prSet/>
      <dgm:spPr/>
      <dgm:t>
        <a:bodyPr/>
        <a:lstStyle/>
        <a:p>
          <a:endParaRPr lang="en-IN"/>
        </a:p>
      </dgm:t>
    </dgm:pt>
    <dgm:pt modelId="{54D1A956-E5E2-4E16-BA19-5D1954EB285E}" type="sibTrans" cxnId="{7CD95FDE-DDC9-4F65-B65F-9632E6C4B934}">
      <dgm:prSet/>
      <dgm:spPr/>
      <dgm:t>
        <a:bodyPr/>
        <a:lstStyle/>
        <a:p>
          <a:endParaRPr lang="en-IN"/>
        </a:p>
      </dgm:t>
    </dgm:pt>
    <dgm:pt modelId="{ECDCE921-1C67-4FD4-A10D-C50E7E406DF3}">
      <dgm:prSet phldrT="[Text]"/>
      <dgm:spPr/>
      <dgm:t>
        <a:bodyPr/>
        <a:lstStyle/>
        <a:p>
          <a:r>
            <a:rPr lang="en-IN" b="0" dirty="0" smtClean="0"/>
            <a:t>These properly oriented cropped faces are then written to disk</a:t>
          </a:r>
          <a:endParaRPr lang="en-IN" b="0" dirty="0"/>
        </a:p>
      </dgm:t>
    </dgm:pt>
    <dgm:pt modelId="{047A7021-9F42-4634-85C1-829216BE0B30}" type="parTrans" cxnId="{5E93D16F-7D9B-4D2B-8D94-B17C659D3129}">
      <dgm:prSet/>
      <dgm:spPr/>
      <dgm:t>
        <a:bodyPr/>
        <a:lstStyle/>
        <a:p>
          <a:endParaRPr lang="en-IN"/>
        </a:p>
      </dgm:t>
    </dgm:pt>
    <dgm:pt modelId="{4B8E5C21-E11C-4473-9AE7-AEE8A828B5B9}" type="sibTrans" cxnId="{5E93D16F-7D9B-4D2B-8D94-B17C659D3129}">
      <dgm:prSet/>
      <dgm:spPr/>
      <dgm:t>
        <a:bodyPr/>
        <a:lstStyle/>
        <a:p>
          <a:endParaRPr lang="en-IN"/>
        </a:p>
      </dgm:t>
    </dgm:pt>
    <dgm:pt modelId="{6670C993-BA1C-4F86-89E6-3B7AEE9C1CA5}">
      <dgm:prSet phldrT="[Text]"/>
      <dgm:spPr/>
      <dgm:t>
        <a:bodyPr/>
        <a:lstStyle/>
        <a:p>
          <a:r>
            <a:rPr lang="en-IN" b="0" dirty="0" smtClean="0"/>
            <a:t>Using landmark Points the face orientation is corrected</a:t>
          </a:r>
          <a:endParaRPr lang="en-IN" b="0" dirty="0"/>
        </a:p>
      </dgm:t>
    </dgm:pt>
    <dgm:pt modelId="{BAA6F04F-72CA-4623-A69C-7BEA8175F67D}" type="parTrans" cxnId="{68C48159-64BB-4608-88BD-D93CDF9911B2}">
      <dgm:prSet/>
      <dgm:spPr/>
      <dgm:t>
        <a:bodyPr/>
        <a:lstStyle/>
        <a:p>
          <a:endParaRPr lang="en-IN"/>
        </a:p>
      </dgm:t>
    </dgm:pt>
    <dgm:pt modelId="{A13A33B8-3355-4101-B401-3783D74F0E38}" type="sibTrans" cxnId="{68C48159-64BB-4608-88BD-D93CDF9911B2}">
      <dgm:prSet/>
      <dgm:spPr/>
      <dgm:t>
        <a:bodyPr/>
        <a:lstStyle/>
        <a:p>
          <a:endParaRPr lang="en-IN"/>
        </a:p>
      </dgm:t>
    </dgm:pt>
    <dgm:pt modelId="{2D119840-FAF2-412F-8EE2-419CDDBE82D2}">
      <dgm:prSet phldrT="[Text]"/>
      <dgm:spPr/>
      <dgm:t>
        <a:bodyPr/>
        <a:lstStyle/>
        <a:p>
          <a:r>
            <a:rPr lang="en-IN" dirty="0" smtClean="0"/>
            <a:t>Then Face Detection is applied again to detect faces.</a:t>
          </a:r>
          <a:endParaRPr lang="en-IN" dirty="0"/>
        </a:p>
      </dgm:t>
    </dgm:pt>
    <dgm:pt modelId="{30068097-34AB-4FE0-8986-7913380974A4}" type="parTrans" cxnId="{CAAB9A24-EE0F-45E7-9058-61FB3CF72824}">
      <dgm:prSet/>
      <dgm:spPr/>
      <dgm:t>
        <a:bodyPr/>
        <a:lstStyle/>
        <a:p>
          <a:endParaRPr lang="en-IN"/>
        </a:p>
      </dgm:t>
    </dgm:pt>
    <dgm:pt modelId="{9F7ACDB3-06EA-4510-885C-CF614EF0909C}" type="sibTrans" cxnId="{CAAB9A24-EE0F-45E7-9058-61FB3CF72824}">
      <dgm:prSet/>
      <dgm:spPr/>
      <dgm:t>
        <a:bodyPr/>
        <a:lstStyle/>
        <a:p>
          <a:endParaRPr lang="en-IN"/>
        </a:p>
      </dgm:t>
    </dgm:pt>
    <dgm:pt modelId="{34914B2E-3782-4373-81DF-9094548FDC5E}">
      <dgm:prSet phldrT="[Text]"/>
      <dgm:spPr/>
      <dgm:t>
        <a:bodyPr/>
        <a:lstStyle/>
        <a:p>
          <a:r>
            <a:rPr lang="en-IN" dirty="0" smtClean="0"/>
            <a:t>Finally Landmark Alignment is applied</a:t>
          </a:r>
          <a:endParaRPr lang="en-IN" dirty="0"/>
        </a:p>
      </dgm:t>
    </dgm:pt>
    <dgm:pt modelId="{5D38963C-7552-460D-A0A7-C20BACAFACFB}" type="parTrans" cxnId="{A0777F4F-4BA2-44FC-A17E-C5A1F65BBDB0}">
      <dgm:prSet/>
      <dgm:spPr/>
      <dgm:t>
        <a:bodyPr/>
        <a:lstStyle/>
        <a:p>
          <a:endParaRPr lang="en-IN"/>
        </a:p>
      </dgm:t>
    </dgm:pt>
    <dgm:pt modelId="{0FA0338A-84BF-4B00-966E-7541F675D55B}" type="sibTrans" cxnId="{A0777F4F-4BA2-44FC-A17E-C5A1F65BBDB0}">
      <dgm:prSet/>
      <dgm:spPr/>
      <dgm:t>
        <a:bodyPr/>
        <a:lstStyle/>
        <a:p>
          <a:endParaRPr lang="en-IN"/>
        </a:p>
      </dgm:t>
    </dgm:pt>
    <dgm:pt modelId="{6593ACED-E1BA-459D-9E16-CF7CD1C0DC62}">
      <dgm:prSet phldrT="[Text]"/>
      <dgm:spPr/>
      <dgm:t>
        <a:bodyPr/>
        <a:lstStyle/>
        <a:p>
          <a:r>
            <a:rPr lang="en-IN" dirty="0" smtClean="0"/>
            <a:t>This is done because of chances of false positives in previous step</a:t>
          </a:r>
          <a:endParaRPr lang="en-IN" dirty="0"/>
        </a:p>
      </dgm:t>
    </dgm:pt>
    <dgm:pt modelId="{5F926C11-042F-478E-8576-490F861B9571}" type="parTrans" cxnId="{98C3810B-489D-40C8-86E0-8F3205D39B5F}">
      <dgm:prSet/>
      <dgm:spPr/>
      <dgm:t>
        <a:bodyPr/>
        <a:lstStyle/>
        <a:p>
          <a:endParaRPr lang="en-IN"/>
        </a:p>
      </dgm:t>
    </dgm:pt>
    <dgm:pt modelId="{8EF956D7-629F-4B0B-8935-B30A099EB291}" type="sibTrans" cxnId="{98C3810B-489D-40C8-86E0-8F3205D39B5F}">
      <dgm:prSet/>
      <dgm:spPr/>
      <dgm:t>
        <a:bodyPr/>
        <a:lstStyle/>
        <a:p>
          <a:endParaRPr lang="en-IN"/>
        </a:p>
      </dgm:t>
    </dgm:pt>
    <dgm:pt modelId="{9ECEC473-2F0F-44B8-A247-FDA13A7C6DBB}">
      <dgm:prSet phldrT="[Text]"/>
      <dgm:spPr/>
      <dgm:t>
        <a:bodyPr/>
        <a:lstStyle/>
        <a:p>
          <a:r>
            <a:rPr lang="en-IN" dirty="0" smtClean="0"/>
            <a:t>There are total 68 Landmark points</a:t>
          </a:r>
          <a:endParaRPr lang="en-IN" dirty="0"/>
        </a:p>
      </dgm:t>
    </dgm:pt>
    <dgm:pt modelId="{BC83D7A8-F892-4A8C-88B8-E77D509B8629}" type="parTrans" cxnId="{ED50E62E-574A-4CCB-9F03-6E7AE25C20D2}">
      <dgm:prSet/>
      <dgm:spPr/>
    </dgm:pt>
    <dgm:pt modelId="{4A6A61F1-3BB4-4E66-ABA7-970C4061B1BC}" type="sibTrans" cxnId="{ED50E62E-574A-4CCB-9F03-6E7AE25C20D2}">
      <dgm:prSet/>
      <dgm:spPr/>
    </dgm:pt>
    <dgm:pt modelId="{2B3C71C2-421F-44C3-B781-0E08E03B3CE3}">
      <dgm:prSet phldrT="[Text]"/>
      <dgm:spPr/>
      <dgm:t>
        <a:bodyPr/>
        <a:lstStyle/>
        <a:p>
          <a:r>
            <a:rPr lang="en-IN" dirty="0" smtClean="0"/>
            <a:t>The length and slope of line segment from every point to every other point is used as feature</a:t>
          </a:r>
          <a:endParaRPr lang="en-IN" dirty="0"/>
        </a:p>
      </dgm:t>
    </dgm:pt>
    <dgm:pt modelId="{107BF43B-5D12-474F-B3FD-ABDA87257802}" type="parTrans" cxnId="{74BA5E71-1733-4510-8965-9CF2D3605B68}">
      <dgm:prSet/>
      <dgm:spPr/>
    </dgm:pt>
    <dgm:pt modelId="{55E74985-040B-441B-AF94-41C4FCDBDEA4}" type="sibTrans" cxnId="{74BA5E71-1733-4510-8965-9CF2D3605B68}">
      <dgm:prSet/>
      <dgm:spPr/>
    </dgm:pt>
    <dgm:pt modelId="{AA4E6A7A-7A2F-4E25-ADB6-01E3780CB3D8}">
      <dgm:prSet phldrT="[Text]"/>
      <dgm:spPr/>
      <dgm:t>
        <a:bodyPr/>
        <a:lstStyle/>
        <a:p>
          <a:r>
            <a:rPr lang="en-IN" dirty="0" smtClean="0"/>
            <a:t>Therefore there are 4556 features for a single face</a:t>
          </a:r>
          <a:endParaRPr lang="en-IN" dirty="0"/>
        </a:p>
      </dgm:t>
    </dgm:pt>
    <dgm:pt modelId="{E69199EC-C8BF-42E3-8F62-012DB0ACD239}" type="parTrans" cxnId="{832CB842-2C30-4C7F-93DC-D0AB0B2C1A03}">
      <dgm:prSet/>
      <dgm:spPr/>
    </dgm:pt>
    <dgm:pt modelId="{6466A238-7F28-484D-8F6B-0ECD7528597D}" type="sibTrans" cxnId="{832CB842-2C30-4C7F-93DC-D0AB0B2C1A03}">
      <dgm:prSet/>
      <dgm:spPr/>
    </dgm:pt>
    <dgm:pt modelId="{ADB4DCF0-EE1A-43FC-8EF1-AB6D0F42A2C3}">
      <dgm:prSet phldrT="[Text]"/>
      <dgm:spPr/>
      <dgm:t>
        <a:bodyPr/>
        <a:lstStyle/>
        <a:p>
          <a:r>
            <a:rPr lang="en-IN" dirty="0" smtClean="0"/>
            <a:t>These features are then written to disk as CSV file</a:t>
          </a:r>
          <a:endParaRPr lang="en-IN" dirty="0"/>
        </a:p>
      </dgm:t>
    </dgm:pt>
    <dgm:pt modelId="{8AA5B764-E7C7-441E-B472-BA6BBD5B10E0}" type="parTrans" cxnId="{31B42385-B02D-418E-9E92-86B6A9370761}">
      <dgm:prSet/>
      <dgm:spPr/>
    </dgm:pt>
    <dgm:pt modelId="{3F4E9976-3F27-43D4-9DBC-4F805D7CD155}" type="sibTrans" cxnId="{31B42385-B02D-418E-9E92-86B6A9370761}">
      <dgm:prSet/>
      <dgm:spPr/>
    </dgm:pt>
    <dgm:pt modelId="{B3A699E0-8038-4EC5-9595-960047E47F5B}">
      <dgm:prSet phldrT="[Text]"/>
      <dgm:spPr/>
      <dgm:t>
        <a:bodyPr/>
        <a:lstStyle/>
        <a:p>
          <a:r>
            <a:rPr lang="en-IN" dirty="0" smtClean="0"/>
            <a:t>There are </a:t>
          </a:r>
          <a:r>
            <a:rPr lang="en-IN" dirty="0" smtClean="0"/>
            <a:t>4557 </a:t>
          </a:r>
          <a:r>
            <a:rPr lang="en-IN" dirty="0" smtClean="0"/>
            <a:t>columns in this file</a:t>
          </a:r>
          <a:endParaRPr lang="en-IN" dirty="0"/>
        </a:p>
      </dgm:t>
    </dgm:pt>
    <dgm:pt modelId="{7E2FEBAC-E92B-41F6-B325-9456AB09AE4D}" type="parTrans" cxnId="{19202DB8-CB06-40E3-8DAC-B460D9D9B6CF}">
      <dgm:prSet/>
      <dgm:spPr/>
    </dgm:pt>
    <dgm:pt modelId="{5FA1CE81-0B3A-41C2-88E1-4F7270F7382C}" type="sibTrans" cxnId="{19202DB8-CB06-40E3-8DAC-B460D9D9B6CF}">
      <dgm:prSet/>
      <dgm:spPr/>
    </dgm:pt>
    <dgm:pt modelId="{467B8F98-AE15-4F6C-BA75-C434B171EF97}">
      <dgm:prSet phldrT="[Text]"/>
      <dgm:spPr/>
      <dgm:t>
        <a:bodyPr/>
        <a:lstStyle/>
        <a:p>
          <a:r>
            <a:rPr lang="en-IN" dirty="0" smtClean="0"/>
            <a:t>4556 features + 1 Emotion</a:t>
          </a:r>
          <a:endParaRPr lang="en-IN" dirty="0"/>
        </a:p>
      </dgm:t>
    </dgm:pt>
    <dgm:pt modelId="{4C5551FA-AC37-4D6F-A17E-77C21E7C0C8D}" type="parTrans" cxnId="{C0F559B0-77F2-4752-8D7F-F751AE83D3BD}">
      <dgm:prSet/>
      <dgm:spPr/>
    </dgm:pt>
    <dgm:pt modelId="{C00F3459-E8B0-4D0A-8E4B-289C6C09D1BD}" type="sibTrans" cxnId="{C0F559B0-77F2-4752-8D7F-F751AE83D3BD}">
      <dgm:prSet/>
      <dgm:spPr/>
    </dgm:pt>
    <dgm:pt modelId="{CF7AA0A2-70BE-46D4-949D-A95BA1EBEF11}">
      <dgm:prSet phldrT="[Text]"/>
      <dgm:spPr/>
      <dgm:t>
        <a:bodyPr/>
        <a:lstStyle/>
        <a:p>
          <a:r>
            <a:rPr lang="en-IN" dirty="0" smtClean="0"/>
            <a:t>Feature of each image is added twice to the CSV to increase the strength of Classifier</a:t>
          </a:r>
          <a:endParaRPr lang="en-IN" dirty="0"/>
        </a:p>
      </dgm:t>
    </dgm:pt>
    <dgm:pt modelId="{225FDC7C-C3C8-4AB9-9494-BE7D156573ED}" type="parTrans" cxnId="{DB17276F-906E-44CA-8E88-C217146BE90C}">
      <dgm:prSet/>
      <dgm:spPr/>
    </dgm:pt>
    <dgm:pt modelId="{47AC7A39-6D98-4CB6-BC1E-C90A77D6F708}" type="sibTrans" cxnId="{DB17276F-906E-44CA-8E88-C217146BE90C}">
      <dgm:prSet/>
      <dgm:spPr/>
    </dgm:pt>
    <dgm:pt modelId="{34922C5D-D5F5-4B86-91EE-D4D8DCD2D3D9}" type="pres">
      <dgm:prSet presAssocID="{CA03D7F4-00D7-479B-8506-669ECEC0BE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673915-9D92-407F-8C79-869946552A98}" type="pres">
      <dgm:prSet presAssocID="{F84BD296-164F-406C-81E4-5008B09B7CFE}" presName="vertFlow" presStyleCnt="0"/>
      <dgm:spPr/>
    </dgm:pt>
    <dgm:pt modelId="{35AD467F-0CA8-4E0C-8ED0-E17E5E78C500}" type="pres">
      <dgm:prSet presAssocID="{F84BD296-164F-406C-81E4-5008B09B7CFE}" presName="header" presStyleLbl="node1" presStyleIdx="0" presStyleCnt="4"/>
      <dgm:spPr/>
      <dgm:t>
        <a:bodyPr/>
        <a:lstStyle/>
        <a:p>
          <a:endParaRPr lang="en-IN"/>
        </a:p>
      </dgm:t>
    </dgm:pt>
    <dgm:pt modelId="{65FA8322-FA95-4949-9FB3-72C1A10C7CB4}" type="pres">
      <dgm:prSet presAssocID="{CED253E7-BFDD-48D1-9944-357F6D39C341}" presName="parTrans" presStyleLbl="sibTrans2D1" presStyleIdx="0" presStyleCnt="15"/>
      <dgm:spPr/>
      <dgm:t>
        <a:bodyPr/>
        <a:lstStyle/>
        <a:p>
          <a:endParaRPr lang="en-IN"/>
        </a:p>
      </dgm:t>
    </dgm:pt>
    <dgm:pt modelId="{0CFF160E-6C96-4DE2-ABD8-DC1CC65564E7}" type="pres">
      <dgm:prSet presAssocID="{C64A4500-98EF-4924-B723-09120F7FE81D}" presName="child" presStyleLbl="alignAccFollowNode1" presStyleIdx="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4ACF70-9D87-4DDF-B25A-A806C0DABCD9}" type="pres">
      <dgm:prSet presAssocID="{77D6ABF8-8693-4ED7-A2F9-92D56169967F}" presName="sibTrans" presStyleLbl="sibTrans2D1" presStyleIdx="1" presStyleCnt="15"/>
      <dgm:spPr/>
      <dgm:t>
        <a:bodyPr/>
        <a:lstStyle/>
        <a:p>
          <a:endParaRPr lang="en-IN"/>
        </a:p>
      </dgm:t>
    </dgm:pt>
    <dgm:pt modelId="{67D0C07D-78D0-4A00-8A5E-9FB4F6775799}" type="pres">
      <dgm:prSet presAssocID="{5CD6C0FB-A367-47B8-B6B6-3A7DB88B93B1}" presName="child" presStyleLbl="alignAccFollowNode1" presStyleIdx="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26963D-8995-4B2A-8ADF-C6FD9950C703}" type="pres">
      <dgm:prSet presAssocID="{54D1A956-E5E2-4E16-BA19-5D1954EB285E}" presName="sibTrans" presStyleLbl="sibTrans2D1" presStyleIdx="2" presStyleCnt="15"/>
      <dgm:spPr/>
      <dgm:t>
        <a:bodyPr/>
        <a:lstStyle/>
        <a:p>
          <a:endParaRPr lang="en-IN"/>
        </a:p>
      </dgm:t>
    </dgm:pt>
    <dgm:pt modelId="{441FE20B-3700-4B79-B7B2-1E9F6C088DED}" type="pres">
      <dgm:prSet presAssocID="{6670C993-BA1C-4F86-89E6-3B7AEE9C1CA5}" presName="child" presStyleLbl="alignAccFollowNode1" presStyleIdx="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0A5068-C307-4A77-9356-8287B1D7AD77}" type="pres">
      <dgm:prSet presAssocID="{A13A33B8-3355-4101-B401-3783D74F0E38}" presName="sibTrans" presStyleLbl="sibTrans2D1" presStyleIdx="3" presStyleCnt="15"/>
      <dgm:spPr/>
      <dgm:t>
        <a:bodyPr/>
        <a:lstStyle/>
        <a:p>
          <a:endParaRPr lang="en-IN"/>
        </a:p>
      </dgm:t>
    </dgm:pt>
    <dgm:pt modelId="{1D2C0F12-3D8A-4E8A-8616-F85979528742}" type="pres">
      <dgm:prSet presAssocID="{ECDCE921-1C67-4FD4-A10D-C50E7E406DF3}" presName="child" presStyleLbl="alignAccFollowNode1" presStyleIdx="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48750B-81C2-4D64-A5AA-022708DCE152}" type="pres">
      <dgm:prSet presAssocID="{F84BD296-164F-406C-81E4-5008B09B7CFE}" presName="hSp" presStyleCnt="0"/>
      <dgm:spPr/>
    </dgm:pt>
    <dgm:pt modelId="{091E30BD-270B-4ECF-BD61-572A5B0588B5}" type="pres">
      <dgm:prSet presAssocID="{936CED65-BC2A-4A64-AA6E-67579D52EDB4}" presName="vertFlow" presStyleCnt="0"/>
      <dgm:spPr/>
    </dgm:pt>
    <dgm:pt modelId="{CF95B999-C5DF-427A-AB1E-4C89D7C06BDE}" type="pres">
      <dgm:prSet presAssocID="{936CED65-BC2A-4A64-AA6E-67579D52EDB4}" presName="header" presStyleLbl="node1" presStyleIdx="1" presStyleCnt="4"/>
      <dgm:spPr/>
      <dgm:t>
        <a:bodyPr/>
        <a:lstStyle/>
        <a:p>
          <a:endParaRPr lang="en-IN"/>
        </a:p>
      </dgm:t>
    </dgm:pt>
    <dgm:pt modelId="{BBB11872-3273-4DEB-A4E6-BE9766439614}" type="pres">
      <dgm:prSet presAssocID="{694712A7-D757-49EE-A305-B44F04203DA3}" presName="parTrans" presStyleLbl="sibTrans2D1" presStyleIdx="4" presStyleCnt="15"/>
      <dgm:spPr/>
      <dgm:t>
        <a:bodyPr/>
        <a:lstStyle/>
        <a:p>
          <a:endParaRPr lang="en-IN"/>
        </a:p>
      </dgm:t>
    </dgm:pt>
    <dgm:pt modelId="{D52D7236-378D-44D6-97F3-2F567C108F86}" type="pres">
      <dgm:prSet presAssocID="{1A44F3A5-AB7C-4ED2-A82D-CAC0E1FC5C43}" presName="child" presStyleLbl="alignAccFollowNode1" presStyleIdx="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5C700A-A630-4913-86DF-47D9B684EDED}" type="pres">
      <dgm:prSet presAssocID="{BE8D60CC-5BF6-47BE-97D2-C7EC9E82F135}" presName="sibTrans" presStyleLbl="sibTrans2D1" presStyleIdx="5" presStyleCnt="15"/>
      <dgm:spPr/>
      <dgm:t>
        <a:bodyPr/>
        <a:lstStyle/>
        <a:p>
          <a:endParaRPr lang="en-IN"/>
        </a:p>
      </dgm:t>
    </dgm:pt>
    <dgm:pt modelId="{A0EB4686-1360-421B-8BEC-BED0CB822B00}" type="pres">
      <dgm:prSet presAssocID="{2D119840-FAF2-412F-8EE2-419CDDBE82D2}" presName="child" presStyleLbl="alignAccFollowNode1" presStyleIdx="5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5695DD-7479-4A36-9B17-1C492B34D977}" type="pres">
      <dgm:prSet presAssocID="{9F7ACDB3-06EA-4510-885C-CF614EF0909C}" presName="sibTrans" presStyleLbl="sibTrans2D1" presStyleIdx="6" presStyleCnt="15"/>
      <dgm:spPr/>
      <dgm:t>
        <a:bodyPr/>
        <a:lstStyle/>
        <a:p>
          <a:endParaRPr lang="en-IN"/>
        </a:p>
      </dgm:t>
    </dgm:pt>
    <dgm:pt modelId="{F2417FFF-8D30-4DEA-9E68-41FCB6BD37E7}" type="pres">
      <dgm:prSet presAssocID="{6593ACED-E1BA-459D-9E16-CF7CD1C0DC62}" presName="child" presStyleLbl="alignAccFollowNode1" presStyleIdx="6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66423-3A2C-4F97-A700-C57E299B275B}" type="pres">
      <dgm:prSet presAssocID="{8EF956D7-629F-4B0B-8935-B30A099EB291}" presName="sibTrans" presStyleLbl="sibTrans2D1" presStyleIdx="7" presStyleCnt="15"/>
      <dgm:spPr/>
      <dgm:t>
        <a:bodyPr/>
        <a:lstStyle/>
        <a:p>
          <a:endParaRPr lang="en-IN"/>
        </a:p>
      </dgm:t>
    </dgm:pt>
    <dgm:pt modelId="{4ADF1CB8-95B7-4D24-B6C5-B2FCBACF4AA2}" type="pres">
      <dgm:prSet presAssocID="{34914B2E-3782-4373-81DF-9094548FDC5E}" presName="child" presStyleLbl="alignAccFollowNode1" presStyleIdx="7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092A04-A7D0-4EAC-9047-63C30F2E7B96}" type="pres">
      <dgm:prSet presAssocID="{936CED65-BC2A-4A64-AA6E-67579D52EDB4}" presName="hSp" presStyleCnt="0"/>
      <dgm:spPr/>
    </dgm:pt>
    <dgm:pt modelId="{81E3F323-7504-463E-9D71-2F9CC6C91741}" type="pres">
      <dgm:prSet presAssocID="{41F873CF-D8B5-482D-82FF-66FDCE034DBD}" presName="vertFlow" presStyleCnt="0"/>
      <dgm:spPr/>
    </dgm:pt>
    <dgm:pt modelId="{F287F465-2EB5-4A64-A658-21CC56CFB9DA}" type="pres">
      <dgm:prSet presAssocID="{41F873CF-D8B5-482D-82FF-66FDCE034DBD}" presName="header" presStyleLbl="node1" presStyleIdx="2" presStyleCnt="4"/>
      <dgm:spPr/>
      <dgm:t>
        <a:bodyPr/>
        <a:lstStyle/>
        <a:p>
          <a:endParaRPr lang="en-IN"/>
        </a:p>
      </dgm:t>
    </dgm:pt>
    <dgm:pt modelId="{C85A1A92-AA47-497C-8C22-8C1363F9FB53}" type="pres">
      <dgm:prSet presAssocID="{BC83D7A8-F892-4A8C-88B8-E77D509B8629}" presName="parTrans" presStyleLbl="sibTrans2D1" presStyleIdx="8" presStyleCnt="15"/>
      <dgm:spPr/>
    </dgm:pt>
    <dgm:pt modelId="{477F22D7-D900-419B-BC17-D1576571BE8A}" type="pres">
      <dgm:prSet presAssocID="{9ECEC473-2F0F-44B8-A247-FDA13A7C6DBB}" presName="child" presStyleLbl="alignAccFollowNode1" presStyleIdx="8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55D5B0-2735-4EC8-BBA9-14FE336DFEB5}" type="pres">
      <dgm:prSet presAssocID="{4A6A61F1-3BB4-4E66-ABA7-970C4061B1BC}" presName="sibTrans" presStyleLbl="sibTrans2D1" presStyleIdx="9" presStyleCnt="15"/>
      <dgm:spPr/>
    </dgm:pt>
    <dgm:pt modelId="{0D29090D-A007-4D42-8CA3-DB97BAAF1AFC}" type="pres">
      <dgm:prSet presAssocID="{2B3C71C2-421F-44C3-B781-0E08E03B3CE3}" presName="child" presStyleLbl="alignAccFollowNode1" presStyleIdx="9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CD2741-C5C9-4DB8-8ADA-9FEAC0E96A69}" type="pres">
      <dgm:prSet presAssocID="{55E74985-040B-441B-AF94-41C4FCDBDEA4}" presName="sibTrans" presStyleLbl="sibTrans2D1" presStyleIdx="10" presStyleCnt="15"/>
      <dgm:spPr/>
    </dgm:pt>
    <dgm:pt modelId="{A9DF4DF4-15E0-4E5E-97B8-4D72CAC1FFAE}" type="pres">
      <dgm:prSet presAssocID="{AA4E6A7A-7A2F-4E25-ADB6-01E3780CB3D8}" presName="child" presStyleLbl="alignAccFollowNode1" presStyleIdx="1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F7E9DD-A974-49B3-B1BF-BE8D5A11FA20}" type="pres">
      <dgm:prSet presAssocID="{41F873CF-D8B5-482D-82FF-66FDCE034DBD}" presName="hSp" presStyleCnt="0"/>
      <dgm:spPr/>
    </dgm:pt>
    <dgm:pt modelId="{9ED04513-35CB-4D00-96F5-EC1938F0858F}" type="pres">
      <dgm:prSet presAssocID="{2ED46661-1B69-45CC-AC8A-B571C671FD60}" presName="vertFlow" presStyleCnt="0"/>
      <dgm:spPr/>
    </dgm:pt>
    <dgm:pt modelId="{D94EFDF2-5DBE-4CAB-A2CE-8A97354A80B5}" type="pres">
      <dgm:prSet presAssocID="{2ED46661-1B69-45CC-AC8A-B571C671FD60}" presName="header" presStyleLbl="node1" presStyleIdx="3" presStyleCnt="4"/>
      <dgm:spPr/>
      <dgm:t>
        <a:bodyPr/>
        <a:lstStyle/>
        <a:p>
          <a:endParaRPr lang="en-IN"/>
        </a:p>
      </dgm:t>
    </dgm:pt>
    <dgm:pt modelId="{33818A68-2299-4CD1-A0DF-2D874B97E3C7}" type="pres">
      <dgm:prSet presAssocID="{8AA5B764-E7C7-441E-B472-BA6BBD5B10E0}" presName="parTrans" presStyleLbl="sibTrans2D1" presStyleIdx="11" presStyleCnt="15"/>
      <dgm:spPr/>
    </dgm:pt>
    <dgm:pt modelId="{B9ADCF78-2C51-45A0-9B3E-AFA855A42E01}" type="pres">
      <dgm:prSet presAssocID="{ADB4DCF0-EE1A-43FC-8EF1-AB6D0F42A2C3}" presName="child" presStyleLbl="alignAccFollowNode1" presStyleIdx="1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B66134-2BAF-46D5-921A-4A6CDC7D8474}" type="pres">
      <dgm:prSet presAssocID="{3F4E9976-3F27-43D4-9DBC-4F805D7CD155}" presName="sibTrans" presStyleLbl="sibTrans2D1" presStyleIdx="12" presStyleCnt="15"/>
      <dgm:spPr/>
    </dgm:pt>
    <dgm:pt modelId="{B3FBB7DC-CD34-4617-91BA-9CF111F7F3CF}" type="pres">
      <dgm:prSet presAssocID="{B3A699E0-8038-4EC5-9595-960047E47F5B}" presName="child" presStyleLbl="alignAccFollowNode1" presStyleIdx="1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DCD27-E7CB-4AB3-8157-3E965533F897}" type="pres">
      <dgm:prSet presAssocID="{5FA1CE81-0B3A-41C2-88E1-4F7270F7382C}" presName="sibTrans" presStyleLbl="sibTrans2D1" presStyleIdx="13" presStyleCnt="15"/>
      <dgm:spPr/>
    </dgm:pt>
    <dgm:pt modelId="{2639B755-A1F5-4CDD-8D70-B5B1E667235A}" type="pres">
      <dgm:prSet presAssocID="{467B8F98-AE15-4F6C-BA75-C434B171EF97}" presName="child" presStyleLbl="alignAccFollowNode1" presStyleIdx="1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589D8E-6A34-4E85-A765-83AF0B6695D1}" type="pres">
      <dgm:prSet presAssocID="{C00F3459-E8B0-4D0A-8E4B-289C6C09D1BD}" presName="sibTrans" presStyleLbl="sibTrans2D1" presStyleIdx="14" presStyleCnt="15"/>
      <dgm:spPr/>
    </dgm:pt>
    <dgm:pt modelId="{E01D852D-CAEE-4B24-8B4D-7BEE5D6F47A9}" type="pres">
      <dgm:prSet presAssocID="{CF7AA0A2-70BE-46D4-949D-A95BA1EBEF11}" presName="child" presStyleLbl="alignAccFollowNode1" presStyleIdx="1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BF768AD-3260-45BC-AB3E-C432F341B609}" type="presOf" srcId="{9F7ACDB3-06EA-4510-885C-CF614EF0909C}" destId="{595695DD-7479-4A36-9B17-1C492B34D977}" srcOrd="0" destOrd="0" presId="urn:microsoft.com/office/officeart/2005/8/layout/lProcess1"/>
    <dgm:cxn modelId="{1D6C1EDC-CFA5-4EB5-9AE1-6FC4C7FA4E6C}" type="presOf" srcId="{54D1A956-E5E2-4E16-BA19-5D1954EB285E}" destId="{3F26963D-8995-4B2A-8ADF-C6FD9950C703}" srcOrd="0" destOrd="0" presId="urn:microsoft.com/office/officeart/2005/8/layout/lProcess1"/>
    <dgm:cxn modelId="{F32B3DAE-6CBB-411D-B751-26C5AA649195}" type="presOf" srcId="{2B3C71C2-421F-44C3-B781-0E08E03B3CE3}" destId="{0D29090D-A007-4D42-8CA3-DB97BAAF1AFC}" srcOrd="0" destOrd="0" presId="urn:microsoft.com/office/officeart/2005/8/layout/lProcess1"/>
    <dgm:cxn modelId="{0CB749BB-1C7A-484B-9FD9-6F04683FF907}" type="presOf" srcId="{A13A33B8-3355-4101-B401-3783D74F0E38}" destId="{6A0A5068-C307-4A77-9356-8287B1D7AD77}" srcOrd="0" destOrd="0" presId="urn:microsoft.com/office/officeart/2005/8/layout/lProcess1"/>
    <dgm:cxn modelId="{6FF39A42-C29D-450C-92E0-06D15063A894}" srcId="{CA03D7F4-00D7-479B-8506-669ECEC0BE5A}" destId="{F84BD296-164F-406C-81E4-5008B09B7CFE}" srcOrd="0" destOrd="0" parTransId="{7DCF0B80-4F0D-468A-A712-2A88CC8385FE}" sibTransId="{D1C8D2B1-A7B5-4F34-A40C-51E6C3326552}"/>
    <dgm:cxn modelId="{E212C2FE-7F9D-4DFD-BE77-6A89692DEB40}" srcId="{CA03D7F4-00D7-479B-8506-669ECEC0BE5A}" destId="{41F873CF-D8B5-482D-82FF-66FDCE034DBD}" srcOrd="2" destOrd="0" parTransId="{41D714EC-70AF-47FB-9C2D-00450E8314AB}" sibTransId="{F363BC25-B876-4905-AB3A-4276BC96236D}"/>
    <dgm:cxn modelId="{5309BF73-71CB-40E6-A581-C6AE65219EFA}" type="presOf" srcId="{C64A4500-98EF-4924-B723-09120F7FE81D}" destId="{0CFF160E-6C96-4DE2-ABD8-DC1CC65564E7}" srcOrd="0" destOrd="0" presId="urn:microsoft.com/office/officeart/2005/8/layout/lProcess1"/>
    <dgm:cxn modelId="{DE5AE883-5880-4646-8874-D76CDA74D5BC}" type="presOf" srcId="{BE8D60CC-5BF6-47BE-97D2-C7EC9E82F135}" destId="{D05C700A-A630-4913-86DF-47D9B684EDED}" srcOrd="0" destOrd="0" presId="urn:microsoft.com/office/officeart/2005/8/layout/lProcess1"/>
    <dgm:cxn modelId="{832CB842-2C30-4C7F-93DC-D0AB0B2C1A03}" srcId="{41F873CF-D8B5-482D-82FF-66FDCE034DBD}" destId="{AA4E6A7A-7A2F-4E25-ADB6-01E3780CB3D8}" srcOrd="2" destOrd="0" parTransId="{E69199EC-C8BF-42E3-8F62-012DB0ACD239}" sibTransId="{6466A238-7F28-484D-8F6B-0ECD7528597D}"/>
    <dgm:cxn modelId="{2E64BCB0-4198-4547-A619-C55A951CBBF7}" type="presOf" srcId="{5FA1CE81-0B3A-41C2-88E1-4F7270F7382C}" destId="{02FDCD27-E7CB-4AB3-8157-3E965533F897}" srcOrd="0" destOrd="0" presId="urn:microsoft.com/office/officeart/2005/8/layout/lProcess1"/>
    <dgm:cxn modelId="{52B7EE25-0EA3-4B04-9A5D-5A5DC5F97C5A}" type="presOf" srcId="{694712A7-D757-49EE-A305-B44F04203DA3}" destId="{BBB11872-3273-4DEB-A4E6-BE9766439614}" srcOrd="0" destOrd="0" presId="urn:microsoft.com/office/officeart/2005/8/layout/lProcess1"/>
    <dgm:cxn modelId="{CE7EDEFD-EDE6-454B-873E-47570D969A3F}" srcId="{F84BD296-164F-406C-81E4-5008B09B7CFE}" destId="{C64A4500-98EF-4924-B723-09120F7FE81D}" srcOrd="0" destOrd="0" parTransId="{CED253E7-BFDD-48D1-9944-357F6D39C341}" sibTransId="{77D6ABF8-8693-4ED7-A2F9-92D56169967F}"/>
    <dgm:cxn modelId="{A92F9465-2EA8-4E20-AA84-E35299FC14F4}" type="presOf" srcId="{8EF956D7-629F-4B0B-8935-B30A099EB291}" destId="{BF866423-3A2C-4F97-A700-C57E299B275B}" srcOrd="0" destOrd="0" presId="urn:microsoft.com/office/officeart/2005/8/layout/lProcess1"/>
    <dgm:cxn modelId="{E28C196D-A3BE-4E4C-849A-D79E2399BF3A}" type="presOf" srcId="{B3A699E0-8038-4EC5-9595-960047E47F5B}" destId="{B3FBB7DC-CD34-4617-91BA-9CF111F7F3CF}" srcOrd="0" destOrd="0" presId="urn:microsoft.com/office/officeart/2005/8/layout/lProcess1"/>
    <dgm:cxn modelId="{F4A2B45D-9A57-464D-9BD6-350541ABFECE}" type="presOf" srcId="{ECDCE921-1C67-4FD4-A10D-C50E7E406DF3}" destId="{1D2C0F12-3D8A-4E8A-8616-F85979528742}" srcOrd="0" destOrd="0" presId="urn:microsoft.com/office/officeart/2005/8/layout/lProcess1"/>
    <dgm:cxn modelId="{E450CE86-DD71-4485-AF3E-A4DF28331411}" type="presOf" srcId="{34914B2E-3782-4373-81DF-9094548FDC5E}" destId="{4ADF1CB8-95B7-4D24-B6C5-B2FCBACF4AA2}" srcOrd="0" destOrd="0" presId="urn:microsoft.com/office/officeart/2005/8/layout/lProcess1"/>
    <dgm:cxn modelId="{C0F559B0-77F2-4752-8D7F-F751AE83D3BD}" srcId="{2ED46661-1B69-45CC-AC8A-B571C671FD60}" destId="{467B8F98-AE15-4F6C-BA75-C434B171EF97}" srcOrd="2" destOrd="0" parTransId="{4C5551FA-AC37-4D6F-A17E-77C21E7C0C8D}" sibTransId="{C00F3459-E8B0-4D0A-8E4B-289C6C09D1BD}"/>
    <dgm:cxn modelId="{F8C19783-5DA2-4320-99F3-96D54F9529BC}" type="presOf" srcId="{ADB4DCF0-EE1A-43FC-8EF1-AB6D0F42A2C3}" destId="{B9ADCF78-2C51-45A0-9B3E-AFA855A42E01}" srcOrd="0" destOrd="0" presId="urn:microsoft.com/office/officeart/2005/8/layout/lProcess1"/>
    <dgm:cxn modelId="{D6C1C487-9B5E-4C4E-BED4-54E797BC1D14}" type="presOf" srcId="{3F4E9976-3F27-43D4-9DBC-4F805D7CD155}" destId="{C4B66134-2BAF-46D5-921A-4A6CDC7D8474}" srcOrd="0" destOrd="0" presId="urn:microsoft.com/office/officeart/2005/8/layout/lProcess1"/>
    <dgm:cxn modelId="{8DE77AD4-6881-4E38-8650-8FAA1369CB3A}" type="presOf" srcId="{5CD6C0FB-A367-47B8-B6B6-3A7DB88B93B1}" destId="{67D0C07D-78D0-4A00-8A5E-9FB4F6775799}" srcOrd="0" destOrd="0" presId="urn:microsoft.com/office/officeart/2005/8/layout/lProcess1"/>
    <dgm:cxn modelId="{9FC9CECD-1836-4C0B-8EBE-93546D64E7F3}" srcId="{936CED65-BC2A-4A64-AA6E-67579D52EDB4}" destId="{1A44F3A5-AB7C-4ED2-A82D-CAC0E1FC5C43}" srcOrd="0" destOrd="0" parTransId="{694712A7-D757-49EE-A305-B44F04203DA3}" sibTransId="{BE8D60CC-5BF6-47BE-97D2-C7EC9E82F135}"/>
    <dgm:cxn modelId="{8E049787-70CD-4613-B551-83F74CF9F3F3}" type="presOf" srcId="{41F873CF-D8B5-482D-82FF-66FDCE034DBD}" destId="{F287F465-2EB5-4A64-A658-21CC56CFB9DA}" srcOrd="0" destOrd="0" presId="urn:microsoft.com/office/officeart/2005/8/layout/lProcess1"/>
    <dgm:cxn modelId="{3DC00D99-496E-429D-8C8A-31DE3AE9EC08}" type="presOf" srcId="{F84BD296-164F-406C-81E4-5008B09B7CFE}" destId="{35AD467F-0CA8-4E0C-8ED0-E17E5E78C500}" srcOrd="0" destOrd="0" presId="urn:microsoft.com/office/officeart/2005/8/layout/lProcess1"/>
    <dgm:cxn modelId="{188D6207-95E9-484C-B38C-D87EF336D968}" type="presOf" srcId="{1A44F3A5-AB7C-4ED2-A82D-CAC0E1FC5C43}" destId="{D52D7236-378D-44D6-97F3-2F567C108F86}" srcOrd="0" destOrd="0" presId="urn:microsoft.com/office/officeart/2005/8/layout/lProcess1"/>
    <dgm:cxn modelId="{D107498D-3897-4A03-9A0E-87153A4538F3}" type="presOf" srcId="{2ED46661-1B69-45CC-AC8A-B571C671FD60}" destId="{D94EFDF2-5DBE-4CAB-A2CE-8A97354A80B5}" srcOrd="0" destOrd="0" presId="urn:microsoft.com/office/officeart/2005/8/layout/lProcess1"/>
    <dgm:cxn modelId="{ED45FEC6-AF5D-463F-8FE6-90660905C787}" type="presOf" srcId="{CED253E7-BFDD-48D1-9944-357F6D39C341}" destId="{65FA8322-FA95-4949-9FB3-72C1A10C7CB4}" srcOrd="0" destOrd="0" presId="urn:microsoft.com/office/officeart/2005/8/layout/lProcess1"/>
    <dgm:cxn modelId="{D2CB220B-0C56-418D-A863-4DC09AD33737}" type="presOf" srcId="{BC83D7A8-F892-4A8C-88B8-E77D509B8629}" destId="{C85A1A92-AA47-497C-8C22-8C1363F9FB53}" srcOrd="0" destOrd="0" presId="urn:microsoft.com/office/officeart/2005/8/layout/lProcess1"/>
    <dgm:cxn modelId="{7F336592-A4F1-4779-94E1-C39A04283780}" type="presOf" srcId="{CA03D7F4-00D7-479B-8506-669ECEC0BE5A}" destId="{34922C5D-D5F5-4B86-91EE-D4D8DCD2D3D9}" srcOrd="0" destOrd="0" presId="urn:microsoft.com/office/officeart/2005/8/layout/lProcess1"/>
    <dgm:cxn modelId="{CAAB9A24-EE0F-45E7-9058-61FB3CF72824}" srcId="{936CED65-BC2A-4A64-AA6E-67579D52EDB4}" destId="{2D119840-FAF2-412F-8EE2-419CDDBE82D2}" srcOrd="1" destOrd="0" parTransId="{30068097-34AB-4FE0-8986-7913380974A4}" sibTransId="{9F7ACDB3-06EA-4510-885C-CF614EF0909C}"/>
    <dgm:cxn modelId="{58AEA2B3-D720-4636-A660-9508564ACD1E}" srcId="{CA03D7F4-00D7-479B-8506-669ECEC0BE5A}" destId="{936CED65-BC2A-4A64-AA6E-67579D52EDB4}" srcOrd="1" destOrd="0" parTransId="{17041F58-B1A0-4BF1-AD71-3009EE0FB82B}" sibTransId="{35583DFC-660A-4102-B5A5-4A5EC882ECA5}"/>
    <dgm:cxn modelId="{68C48159-64BB-4608-88BD-D93CDF9911B2}" srcId="{F84BD296-164F-406C-81E4-5008B09B7CFE}" destId="{6670C993-BA1C-4F86-89E6-3B7AEE9C1CA5}" srcOrd="2" destOrd="0" parTransId="{BAA6F04F-72CA-4623-A69C-7BEA8175F67D}" sibTransId="{A13A33B8-3355-4101-B401-3783D74F0E38}"/>
    <dgm:cxn modelId="{9DE6EC9C-4330-46D8-9547-CDCEB8890804}" type="presOf" srcId="{AA4E6A7A-7A2F-4E25-ADB6-01E3780CB3D8}" destId="{A9DF4DF4-15E0-4E5E-97B8-4D72CAC1FFAE}" srcOrd="0" destOrd="0" presId="urn:microsoft.com/office/officeart/2005/8/layout/lProcess1"/>
    <dgm:cxn modelId="{F0C68AB4-966E-48DA-9104-59CB44E2DDD9}" type="presOf" srcId="{4A6A61F1-3BB4-4E66-ABA7-970C4061B1BC}" destId="{EA55D5B0-2735-4EC8-BBA9-14FE336DFEB5}" srcOrd="0" destOrd="0" presId="urn:microsoft.com/office/officeart/2005/8/layout/lProcess1"/>
    <dgm:cxn modelId="{085A6599-B8E3-40BB-9947-3121806CE2CD}" type="presOf" srcId="{467B8F98-AE15-4F6C-BA75-C434B171EF97}" destId="{2639B755-A1F5-4CDD-8D70-B5B1E667235A}" srcOrd="0" destOrd="0" presId="urn:microsoft.com/office/officeart/2005/8/layout/lProcess1"/>
    <dgm:cxn modelId="{F6C9A0E9-13FE-472D-B1BF-F019A46945B7}" type="presOf" srcId="{2D119840-FAF2-412F-8EE2-419CDDBE82D2}" destId="{A0EB4686-1360-421B-8BEC-BED0CB822B00}" srcOrd="0" destOrd="0" presId="urn:microsoft.com/office/officeart/2005/8/layout/lProcess1"/>
    <dgm:cxn modelId="{19202DB8-CB06-40E3-8DAC-B460D9D9B6CF}" srcId="{2ED46661-1B69-45CC-AC8A-B571C671FD60}" destId="{B3A699E0-8038-4EC5-9595-960047E47F5B}" srcOrd="1" destOrd="0" parTransId="{7E2FEBAC-E92B-41F6-B325-9456AB09AE4D}" sibTransId="{5FA1CE81-0B3A-41C2-88E1-4F7270F7382C}"/>
    <dgm:cxn modelId="{ECBB9F47-F030-4968-A260-5267C00FD5D0}" type="presOf" srcId="{55E74985-040B-441B-AF94-41C4FCDBDEA4}" destId="{ACCD2741-C5C9-4DB8-8ADA-9FEAC0E96A69}" srcOrd="0" destOrd="0" presId="urn:microsoft.com/office/officeart/2005/8/layout/lProcess1"/>
    <dgm:cxn modelId="{DB17276F-906E-44CA-8E88-C217146BE90C}" srcId="{2ED46661-1B69-45CC-AC8A-B571C671FD60}" destId="{CF7AA0A2-70BE-46D4-949D-A95BA1EBEF11}" srcOrd="3" destOrd="0" parTransId="{225FDC7C-C3C8-4AB9-9494-BE7D156573ED}" sibTransId="{47AC7A39-6D98-4CB6-BC1E-C90A77D6F708}"/>
    <dgm:cxn modelId="{5E93D16F-7D9B-4D2B-8D94-B17C659D3129}" srcId="{F84BD296-164F-406C-81E4-5008B09B7CFE}" destId="{ECDCE921-1C67-4FD4-A10D-C50E7E406DF3}" srcOrd="3" destOrd="0" parTransId="{047A7021-9F42-4634-85C1-829216BE0B30}" sibTransId="{4B8E5C21-E11C-4473-9AE7-AEE8A828B5B9}"/>
    <dgm:cxn modelId="{98C3810B-489D-40C8-86E0-8F3205D39B5F}" srcId="{936CED65-BC2A-4A64-AA6E-67579D52EDB4}" destId="{6593ACED-E1BA-459D-9E16-CF7CD1C0DC62}" srcOrd="2" destOrd="0" parTransId="{5F926C11-042F-478E-8576-490F861B9571}" sibTransId="{8EF956D7-629F-4B0B-8935-B30A099EB291}"/>
    <dgm:cxn modelId="{31B42385-B02D-418E-9E92-86B6A9370761}" srcId="{2ED46661-1B69-45CC-AC8A-B571C671FD60}" destId="{ADB4DCF0-EE1A-43FC-8EF1-AB6D0F42A2C3}" srcOrd="0" destOrd="0" parTransId="{8AA5B764-E7C7-441E-B472-BA6BBD5B10E0}" sibTransId="{3F4E9976-3F27-43D4-9DBC-4F805D7CD155}"/>
    <dgm:cxn modelId="{39137169-99E9-4A36-B51A-C1D2DD26B32E}" type="presOf" srcId="{6593ACED-E1BA-459D-9E16-CF7CD1C0DC62}" destId="{F2417FFF-8D30-4DEA-9E68-41FCB6BD37E7}" srcOrd="0" destOrd="0" presId="urn:microsoft.com/office/officeart/2005/8/layout/lProcess1"/>
    <dgm:cxn modelId="{EC98735B-0EF4-46CA-8885-86FB10198DE6}" type="presOf" srcId="{77D6ABF8-8693-4ED7-A2F9-92D56169967F}" destId="{DB4ACF70-9D87-4DDF-B25A-A806C0DABCD9}" srcOrd="0" destOrd="0" presId="urn:microsoft.com/office/officeart/2005/8/layout/lProcess1"/>
    <dgm:cxn modelId="{72617980-BB9A-44AA-BBEF-5F5956FBF3B4}" type="presOf" srcId="{936CED65-BC2A-4A64-AA6E-67579D52EDB4}" destId="{CF95B999-C5DF-427A-AB1E-4C89D7C06BDE}" srcOrd="0" destOrd="0" presId="urn:microsoft.com/office/officeart/2005/8/layout/lProcess1"/>
    <dgm:cxn modelId="{2898BFD1-B10B-4D11-B6CC-1667DA6681A8}" type="presOf" srcId="{9ECEC473-2F0F-44B8-A247-FDA13A7C6DBB}" destId="{477F22D7-D900-419B-BC17-D1576571BE8A}" srcOrd="0" destOrd="0" presId="urn:microsoft.com/office/officeart/2005/8/layout/lProcess1"/>
    <dgm:cxn modelId="{7CD95FDE-DDC9-4F65-B65F-9632E6C4B934}" srcId="{F84BD296-164F-406C-81E4-5008B09B7CFE}" destId="{5CD6C0FB-A367-47B8-B6B6-3A7DB88B93B1}" srcOrd="1" destOrd="0" parTransId="{E55EF645-1A53-47A8-BD27-12E9A4695B8D}" sibTransId="{54D1A956-E5E2-4E16-BA19-5D1954EB285E}"/>
    <dgm:cxn modelId="{AAC1FFED-D493-4516-883A-5FB1B3CA3525}" type="presOf" srcId="{C00F3459-E8B0-4D0A-8E4B-289C6C09D1BD}" destId="{1D589D8E-6A34-4E85-A765-83AF0B6695D1}" srcOrd="0" destOrd="0" presId="urn:microsoft.com/office/officeart/2005/8/layout/lProcess1"/>
    <dgm:cxn modelId="{74BA5E71-1733-4510-8965-9CF2D3605B68}" srcId="{41F873CF-D8B5-482D-82FF-66FDCE034DBD}" destId="{2B3C71C2-421F-44C3-B781-0E08E03B3CE3}" srcOrd="1" destOrd="0" parTransId="{107BF43B-5D12-474F-B3FD-ABDA87257802}" sibTransId="{55E74985-040B-441B-AF94-41C4FCDBDEA4}"/>
    <dgm:cxn modelId="{4804A594-7B03-4898-961A-3250B8534891}" type="presOf" srcId="{6670C993-BA1C-4F86-89E6-3B7AEE9C1CA5}" destId="{441FE20B-3700-4B79-B7B2-1E9F6C088DED}" srcOrd="0" destOrd="0" presId="urn:microsoft.com/office/officeart/2005/8/layout/lProcess1"/>
    <dgm:cxn modelId="{ED50E62E-574A-4CCB-9F03-6E7AE25C20D2}" srcId="{41F873CF-D8B5-482D-82FF-66FDCE034DBD}" destId="{9ECEC473-2F0F-44B8-A247-FDA13A7C6DBB}" srcOrd="0" destOrd="0" parTransId="{BC83D7A8-F892-4A8C-88B8-E77D509B8629}" sibTransId="{4A6A61F1-3BB4-4E66-ABA7-970C4061B1BC}"/>
    <dgm:cxn modelId="{A0777F4F-4BA2-44FC-A17E-C5A1F65BBDB0}" srcId="{936CED65-BC2A-4A64-AA6E-67579D52EDB4}" destId="{34914B2E-3782-4373-81DF-9094548FDC5E}" srcOrd="3" destOrd="0" parTransId="{5D38963C-7552-460D-A0A7-C20BACAFACFB}" sibTransId="{0FA0338A-84BF-4B00-966E-7541F675D55B}"/>
    <dgm:cxn modelId="{856372D2-9B31-4200-A810-3DCD2BAB9FE5}" srcId="{CA03D7F4-00D7-479B-8506-669ECEC0BE5A}" destId="{2ED46661-1B69-45CC-AC8A-B571C671FD60}" srcOrd="3" destOrd="0" parTransId="{352B871C-D613-4DC3-BC36-1E80BE454321}" sibTransId="{F014086F-F607-4EE4-86E1-5E299FD430ED}"/>
    <dgm:cxn modelId="{F6C65CBA-D71E-43AE-A4E0-40D39EA13935}" type="presOf" srcId="{CF7AA0A2-70BE-46D4-949D-A95BA1EBEF11}" destId="{E01D852D-CAEE-4B24-8B4D-7BEE5D6F47A9}" srcOrd="0" destOrd="0" presId="urn:microsoft.com/office/officeart/2005/8/layout/lProcess1"/>
    <dgm:cxn modelId="{769672F0-831F-418E-9CFE-0EB3F9B5CA39}" type="presOf" srcId="{8AA5B764-E7C7-441E-B472-BA6BBD5B10E0}" destId="{33818A68-2299-4CD1-A0DF-2D874B97E3C7}" srcOrd="0" destOrd="0" presId="urn:microsoft.com/office/officeart/2005/8/layout/lProcess1"/>
    <dgm:cxn modelId="{37C9D094-E77F-4AA2-A514-E36976B439E3}" type="presParOf" srcId="{34922C5D-D5F5-4B86-91EE-D4D8DCD2D3D9}" destId="{71673915-9D92-407F-8C79-869946552A98}" srcOrd="0" destOrd="0" presId="urn:microsoft.com/office/officeart/2005/8/layout/lProcess1"/>
    <dgm:cxn modelId="{9F2AF1E3-2672-4A62-8CA3-D23760303858}" type="presParOf" srcId="{71673915-9D92-407F-8C79-869946552A98}" destId="{35AD467F-0CA8-4E0C-8ED0-E17E5E78C500}" srcOrd="0" destOrd="0" presId="urn:microsoft.com/office/officeart/2005/8/layout/lProcess1"/>
    <dgm:cxn modelId="{9638703B-3E05-4F03-A141-6E6FF7588E42}" type="presParOf" srcId="{71673915-9D92-407F-8C79-869946552A98}" destId="{65FA8322-FA95-4949-9FB3-72C1A10C7CB4}" srcOrd="1" destOrd="0" presId="urn:microsoft.com/office/officeart/2005/8/layout/lProcess1"/>
    <dgm:cxn modelId="{50587C8E-C89F-4DD9-9484-A5DA5B3A9EF5}" type="presParOf" srcId="{71673915-9D92-407F-8C79-869946552A98}" destId="{0CFF160E-6C96-4DE2-ABD8-DC1CC65564E7}" srcOrd="2" destOrd="0" presId="urn:microsoft.com/office/officeart/2005/8/layout/lProcess1"/>
    <dgm:cxn modelId="{A9BAB678-39D0-41DA-A211-2B9998845353}" type="presParOf" srcId="{71673915-9D92-407F-8C79-869946552A98}" destId="{DB4ACF70-9D87-4DDF-B25A-A806C0DABCD9}" srcOrd="3" destOrd="0" presId="urn:microsoft.com/office/officeart/2005/8/layout/lProcess1"/>
    <dgm:cxn modelId="{6839159E-2E36-45D4-A0FA-00D7E60F91F7}" type="presParOf" srcId="{71673915-9D92-407F-8C79-869946552A98}" destId="{67D0C07D-78D0-4A00-8A5E-9FB4F6775799}" srcOrd="4" destOrd="0" presId="urn:microsoft.com/office/officeart/2005/8/layout/lProcess1"/>
    <dgm:cxn modelId="{C188B025-A66A-4D13-BE2D-DFA7EEDBF9C0}" type="presParOf" srcId="{71673915-9D92-407F-8C79-869946552A98}" destId="{3F26963D-8995-4B2A-8ADF-C6FD9950C703}" srcOrd="5" destOrd="0" presId="urn:microsoft.com/office/officeart/2005/8/layout/lProcess1"/>
    <dgm:cxn modelId="{ACEFCC96-7BC3-4AAA-9497-ABEF92C32325}" type="presParOf" srcId="{71673915-9D92-407F-8C79-869946552A98}" destId="{441FE20B-3700-4B79-B7B2-1E9F6C088DED}" srcOrd="6" destOrd="0" presId="urn:microsoft.com/office/officeart/2005/8/layout/lProcess1"/>
    <dgm:cxn modelId="{DA5B15BC-55FE-450C-8AD0-3B4C6BABBDB6}" type="presParOf" srcId="{71673915-9D92-407F-8C79-869946552A98}" destId="{6A0A5068-C307-4A77-9356-8287B1D7AD77}" srcOrd="7" destOrd="0" presId="urn:microsoft.com/office/officeart/2005/8/layout/lProcess1"/>
    <dgm:cxn modelId="{A8507FA6-F1C2-425A-A20F-07CBBDA83408}" type="presParOf" srcId="{71673915-9D92-407F-8C79-869946552A98}" destId="{1D2C0F12-3D8A-4E8A-8616-F85979528742}" srcOrd="8" destOrd="0" presId="urn:microsoft.com/office/officeart/2005/8/layout/lProcess1"/>
    <dgm:cxn modelId="{F0EF74E8-DBE8-4D6E-8694-00D7587C08A7}" type="presParOf" srcId="{34922C5D-D5F5-4B86-91EE-D4D8DCD2D3D9}" destId="{F748750B-81C2-4D64-A5AA-022708DCE152}" srcOrd="1" destOrd="0" presId="urn:microsoft.com/office/officeart/2005/8/layout/lProcess1"/>
    <dgm:cxn modelId="{62DD8B51-495E-4A51-A7C2-77C43F922274}" type="presParOf" srcId="{34922C5D-D5F5-4B86-91EE-D4D8DCD2D3D9}" destId="{091E30BD-270B-4ECF-BD61-572A5B0588B5}" srcOrd="2" destOrd="0" presId="urn:microsoft.com/office/officeart/2005/8/layout/lProcess1"/>
    <dgm:cxn modelId="{2F7D22FD-6851-4B7D-A950-A018CAF35C33}" type="presParOf" srcId="{091E30BD-270B-4ECF-BD61-572A5B0588B5}" destId="{CF95B999-C5DF-427A-AB1E-4C89D7C06BDE}" srcOrd="0" destOrd="0" presId="urn:microsoft.com/office/officeart/2005/8/layout/lProcess1"/>
    <dgm:cxn modelId="{82B20077-FCBA-4CEC-A335-54C98AE39CA0}" type="presParOf" srcId="{091E30BD-270B-4ECF-BD61-572A5B0588B5}" destId="{BBB11872-3273-4DEB-A4E6-BE9766439614}" srcOrd="1" destOrd="0" presId="urn:microsoft.com/office/officeart/2005/8/layout/lProcess1"/>
    <dgm:cxn modelId="{D2E96800-B56A-41BC-AAE6-09797167E988}" type="presParOf" srcId="{091E30BD-270B-4ECF-BD61-572A5B0588B5}" destId="{D52D7236-378D-44D6-97F3-2F567C108F86}" srcOrd="2" destOrd="0" presId="urn:microsoft.com/office/officeart/2005/8/layout/lProcess1"/>
    <dgm:cxn modelId="{6013F1E1-05D9-46F9-9649-2F3A8D03BA2F}" type="presParOf" srcId="{091E30BD-270B-4ECF-BD61-572A5B0588B5}" destId="{D05C700A-A630-4913-86DF-47D9B684EDED}" srcOrd="3" destOrd="0" presId="urn:microsoft.com/office/officeart/2005/8/layout/lProcess1"/>
    <dgm:cxn modelId="{533EF792-32CC-4FA6-AE6D-7353EF51D7F4}" type="presParOf" srcId="{091E30BD-270B-4ECF-BD61-572A5B0588B5}" destId="{A0EB4686-1360-421B-8BEC-BED0CB822B00}" srcOrd="4" destOrd="0" presId="urn:microsoft.com/office/officeart/2005/8/layout/lProcess1"/>
    <dgm:cxn modelId="{FF2FABD8-F42E-4FC8-87BC-1601C031FC1A}" type="presParOf" srcId="{091E30BD-270B-4ECF-BD61-572A5B0588B5}" destId="{595695DD-7479-4A36-9B17-1C492B34D977}" srcOrd="5" destOrd="0" presId="urn:microsoft.com/office/officeart/2005/8/layout/lProcess1"/>
    <dgm:cxn modelId="{591E7FB8-D66F-439F-8453-DA9B8741213A}" type="presParOf" srcId="{091E30BD-270B-4ECF-BD61-572A5B0588B5}" destId="{F2417FFF-8D30-4DEA-9E68-41FCB6BD37E7}" srcOrd="6" destOrd="0" presId="urn:microsoft.com/office/officeart/2005/8/layout/lProcess1"/>
    <dgm:cxn modelId="{39B0636C-1AF0-464D-8D63-7FE839262198}" type="presParOf" srcId="{091E30BD-270B-4ECF-BD61-572A5B0588B5}" destId="{BF866423-3A2C-4F97-A700-C57E299B275B}" srcOrd="7" destOrd="0" presId="urn:microsoft.com/office/officeart/2005/8/layout/lProcess1"/>
    <dgm:cxn modelId="{8E83578F-BE12-401C-861B-019603E2686B}" type="presParOf" srcId="{091E30BD-270B-4ECF-BD61-572A5B0588B5}" destId="{4ADF1CB8-95B7-4D24-B6C5-B2FCBACF4AA2}" srcOrd="8" destOrd="0" presId="urn:microsoft.com/office/officeart/2005/8/layout/lProcess1"/>
    <dgm:cxn modelId="{CA916EB5-FD7B-49F5-8BDA-AA1D94739C37}" type="presParOf" srcId="{34922C5D-D5F5-4B86-91EE-D4D8DCD2D3D9}" destId="{7F092A04-A7D0-4EAC-9047-63C30F2E7B96}" srcOrd="3" destOrd="0" presId="urn:microsoft.com/office/officeart/2005/8/layout/lProcess1"/>
    <dgm:cxn modelId="{54E7078D-381B-41B3-971F-0FF941C9562E}" type="presParOf" srcId="{34922C5D-D5F5-4B86-91EE-D4D8DCD2D3D9}" destId="{81E3F323-7504-463E-9D71-2F9CC6C91741}" srcOrd="4" destOrd="0" presId="urn:microsoft.com/office/officeart/2005/8/layout/lProcess1"/>
    <dgm:cxn modelId="{DE49DE1C-0DB9-4D40-9C62-19994A1AC214}" type="presParOf" srcId="{81E3F323-7504-463E-9D71-2F9CC6C91741}" destId="{F287F465-2EB5-4A64-A658-21CC56CFB9DA}" srcOrd="0" destOrd="0" presId="urn:microsoft.com/office/officeart/2005/8/layout/lProcess1"/>
    <dgm:cxn modelId="{A8DDE6FB-9B45-4A1C-BECC-1EB2A2E762F2}" type="presParOf" srcId="{81E3F323-7504-463E-9D71-2F9CC6C91741}" destId="{C85A1A92-AA47-497C-8C22-8C1363F9FB53}" srcOrd="1" destOrd="0" presId="urn:microsoft.com/office/officeart/2005/8/layout/lProcess1"/>
    <dgm:cxn modelId="{6F66F2FF-ACD4-4847-9DDB-294F6FB60ADC}" type="presParOf" srcId="{81E3F323-7504-463E-9D71-2F9CC6C91741}" destId="{477F22D7-D900-419B-BC17-D1576571BE8A}" srcOrd="2" destOrd="0" presId="urn:microsoft.com/office/officeart/2005/8/layout/lProcess1"/>
    <dgm:cxn modelId="{9892F676-A774-4169-AA43-F1E3AF3B8FA1}" type="presParOf" srcId="{81E3F323-7504-463E-9D71-2F9CC6C91741}" destId="{EA55D5B0-2735-4EC8-BBA9-14FE336DFEB5}" srcOrd="3" destOrd="0" presId="urn:microsoft.com/office/officeart/2005/8/layout/lProcess1"/>
    <dgm:cxn modelId="{C9802135-3B6C-4528-B085-0BB82DF58583}" type="presParOf" srcId="{81E3F323-7504-463E-9D71-2F9CC6C91741}" destId="{0D29090D-A007-4D42-8CA3-DB97BAAF1AFC}" srcOrd="4" destOrd="0" presId="urn:microsoft.com/office/officeart/2005/8/layout/lProcess1"/>
    <dgm:cxn modelId="{6D214355-C9E0-4FB2-817C-8E965C3C258C}" type="presParOf" srcId="{81E3F323-7504-463E-9D71-2F9CC6C91741}" destId="{ACCD2741-C5C9-4DB8-8ADA-9FEAC0E96A69}" srcOrd="5" destOrd="0" presId="urn:microsoft.com/office/officeart/2005/8/layout/lProcess1"/>
    <dgm:cxn modelId="{D9FBBFE7-6682-4CF1-B4C5-73294BD12508}" type="presParOf" srcId="{81E3F323-7504-463E-9D71-2F9CC6C91741}" destId="{A9DF4DF4-15E0-4E5E-97B8-4D72CAC1FFAE}" srcOrd="6" destOrd="0" presId="urn:microsoft.com/office/officeart/2005/8/layout/lProcess1"/>
    <dgm:cxn modelId="{86F81C3B-B763-421E-AE42-F428ACD60111}" type="presParOf" srcId="{34922C5D-D5F5-4B86-91EE-D4D8DCD2D3D9}" destId="{49F7E9DD-A974-49B3-B1BF-BE8D5A11FA20}" srcOrd="5" destOrd="0" presId="urn:microsoft.com/office/officeart/2005/8/layout/lProcess1"/>
    <dgm:cxn modelId="{670F6DD9-9681-4929-96DC-23A0A9C6602A}" type="presParOf" srcId="{34922C5D-D5F5-4B86-91EE-D4D8DCD2D3D9}" destId="{9ED04513-35CB-4D00-96F5-EC1938F0858F}" srcOrd="6" destOrd="0" presId="urn:microsoft.com/office/officeart/2005/8/layout/lProcess1"/>
    <dgm:cxn modelId="{3B34C63F-630F-4208-9975-4E5F600347B6}" type="presParOf" srcId="{9ED04513-35CB-4D00-96F5-EC1938F0858F}" destId="{D94EFDF2-5DBE-4CAB-A2CE-8A97354A80B5}" srcOrd="0" destOrd="0" presId="urn:microsoft.com/office/officeart/2005/8/layout/lProcess1"/>
    <dgm:cxn modelId="{586D48C1-56CA-4849-9511-4638D32E7BB2}" type="presParOf" srcId="{9ED04513-35CB-4D00-96F5-EC1938F0858F}" destId="{33818A68-2299-4CD1-A0DF-2D874B97E3C7}" srcOrd="1" destOrd="0" presId="urn:microsoft.com/office/officeart/2005/8/layout/lProcess1"/>
    <dgm:cxn modelId="{CFB12BA9-EC11-4B8E-B220-51C1CF75A1F7}" type="presParOf" srcId="{9ED04513-35CB-4D00-96F5-EC1938F0858F}" destId="{B9ADCF78-2C51-45A0-9B3E-AFA855A42E01}" srcOrd="2" destOrd="0" presId="urn:microsoft.com/office/officeart/2005/8/layout/lProcess1"/>
    <dgm:cxn modelId="{6AD8C7A2-39DC-47B8-9866-00872183CAC7}" type="presParOf" srcId="{9ED04513-35CB-4D00-96F5-EC1938F0858F}" destId="{C4B66134-2BAF-46D5-921A-4A6CDC7D8474}" srcOrd="3" destOrd="0" presId="urn:microsoft.com/office/officeart/2005/8/layout/lProcess1"/>
    <dgm:cxn modelId="{BB24CA0E-8C4A-420F-BCF5-B3626A43E48D}" type="presParOf" srcId="{9ED04513-35CB-4D00-96F5-EC1938F0858F}" destId="{B3FBB7DC-CD34-4617-91BA-9CF111F7F3CF}" srcOrd="4" destOrd="0" presId="urn:microsoft.com/office/officeart/2005/8/layout/lProcess1"/>
    <dgm:cxn modelId="{E1822FD9-EB5D-41DB-A560-7FD35CB9FA0F}" type="presParOf" srcId="{9ED04513-35CB-4D00-96F5-EC1938F0858F}" destId="{02FDCD27-E7CB-4AB3-8157-3E965533F897}" srcOrd="5" destOrd="0" presId="urn:microsoft.com/office/officeart/2005/8/layout/lProcess1"/>
    <dgm:cxn modelId="{7500231A-75E3-403A-8989-0B4FD8C6F3F3}" type="presParOf" srcId="{9ED04513-35CB-4D00-96F5-EC1938F0858F}" destId="{2639B755-A1F5-4CDD-8D70-B5B1E667235A}" srcOrd="6" destOrd="0" presId="urn:microsoft.com/office/officeart/2005/8/layout/lProcess1"/>
    <dgm:cxn modelId="{7DECEA58-0A59-40DD-B3AB-4B1C5E53C161}" type="presParOf" srcId="{9ED04513-35CB-4D00-96F5-EC1938F0858F}" destId="{1D589D8E-6A34-4E85-A765-83AF0B6695D1}" srcOrd="7" destOrd="0" presId="urn:microsoft.com/office/officeart/2005/8/layout/lProcess1"/>
    <dgm:cxn modelId="{FC962CF2-1C13-4808-8535-7BA285355CDE}" type="presParOf" srcId="{9ED04513-35CB-4D00-96F5-EC1938F0858F}" destId="{E01D852D-CAEE-4B24-8B4D-7BEE5D6F47A9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37ABB3-B194-4BF8-8671-A9335C1C7C8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19FF3F-1063-43BF-AA22-DE7A22E217C3}">
      <dgm:prSet phldrT="[Text]"/>
      <dgm:spPr/>
      <dgm:t>
        <a:bodyPr/>
        <a:lstStyle/>
        <a:p>
          <a:r>
            <a:rPr lang="en-IN" dirty="0" smtClean="0"/>
            <a:t>Train the features using a SVM</a:t>
          </a:r>
          <a:endParaRPr lang="en-IN" dirty="0"/>
        </a:p>
      </dgm:t>
    </dgm:pt>
    <dgm:pt modelId="{0678F7F6-C4EA-48E8-82A4-9FD019B36F8E}" type="parTrans" cxnId="{ED368345-9317-4364-9315-36740B9DF1A1}">
      <dgm:prSet/>
      <dgm:spPr/>
      <dgm:t>
        <a:bodyPr/>
        <a:lstStyle/>
        <a:p>
          <a:endParaRPr lang="en-IN"/>
        </a:p>
      </dgm:t>
    </dgm:pt>
    <dgm:pt modelId="{65769DC8-1F0A-4068-84D4-8B92E2F03B6B}" type="sibTrans" cxnId="{ED368345-9317-4364-9315-36740B9DF1A1}">
      <dgm:prSet/>
      <dgm:spPr/>
      <dgm:t>
        <a:bodyPr/>
        <a:lstStyle/>
        <a:p>
          <a:endParaRPr lang="en-IN"/>
        </a:p>
      </dgm:t>
    </dgm:pt>
    <dgm:pt modelId="{D6CD933E-74AC-4227-A635-8C8194A73560}">
      <dgm:prSet phldrT="[Text]"/>
      <dgm:spPr/>
      <dgm:t>
        <a:bodyPr/>
        <a:lstStyle/>
        <a:p>
          <a:r>
            <a:rPr lang="en-IN" dirty="0" smtClean="0"/>
            <a:t>Use OVO or OVA for Multiclass Detection</a:t>
          </a:r>
          <a:endParaRPr lang="en-IN" dirty="0"/>
        </a:p>
      </dgm:t>
    </dgm:pt>
    <dgm:pt modelId="{35820D2F-21D8-47EB-97C5-16C7CDB7DBAE}" type="parTrans" cxnId="{B786F08C-2186-4A9B-B157-D1F293672753}">
      <dgm:prSet/>
      <dgm:spPr/>
      <dgm:t>
        <a:bodyPr/>
        <a:lstStyle/>
        <a:p>
          <a:endParaRPr lang="en-IN"/>
        </a:p>
      </dgm:t>
    </dgm:pt>
    <dgm:pt modelId="{86676DDD-52F2-4F7E-8C29-4288525E7A1A}" type="sibTrans" cxnId="{B786F08C-2186-4A9B-B157-D1F293672753}">
      <dgm:prSet/>
      <dgm:spPr/>
      <dgm:t>
        <a:bodyPr/>
        <a:lstStyle/>
        <a:p>
          <a:endParaRPr lang="en-IN"/>
        </a:p>
      </dgm:t>
    </dgm:pt>
    <dgm:pt modelId="{35CE2A07-ABF6-458D-8933-F4B426BFA685}">
      <dgm:prSet phldrT="[Text]"/>
      <dgm:spPr/>
      <dgm:t>
        <a:bodyPr/>
        <a:lstStyle/>
        <a:p>
          <a:r>
            <a:rPr lang="en-IN" dirty="0" smtClean="0"/>
            <a:t>Use Cross Validation to find Optimal Parameters for SVM</a:t>
          </a:r>
          <a:endParaRPr lang="en-IN" dirty="0"/>
        </a:p>
      </dgm:t>
    </dgm:pt>
    <dgm:pt modelId="{74B2E5BF-8E51-4A02-9D6B-025C1DE5A19C}" type="parTrans" cxnId="{87BBE00A-A6F7-4957-8BB0-0532CBDE3329}">
      <dgm:prSet/>
      <dgm:spPr/>
      <dgm:t>
        <a:bodyPr/>
        <a:lstStyle/>
        <a:p>
          <a:endParaRPr lang="en-IN"/>
        </a:p>
      </dgm:t>
    </dgm:pt>
    <dgm:pt modelId="{67C6D816-464A-4ECB-8C30-E62671297A6C}" type="sibTrans" cxnId="{87BBE00A-A6F7-4957-8BB0-0532CBDE3329}">
      <dgm:prSet/>
      <dgm:spPr/>
      <dgm:t>
        <a:bodyPr/>
        <a:lstStyle/>
        <a:p>
          <a:endParaRPr lang="en-IN"/>
        </a:p>
      </dgm:t>
    </dgm:pt>
    <dgm:pt modelId="{83F7EDD1-64BC-4C89-BD6C-642CA998A7BB}">
      <dgm:prSet phldrT="[Text]"/>
      <dgm:spPr/>
      <dgm:t>
        <a:bodyPr/>
        <a:lstStyle/>
        <a:p>
          <a:r>
            <a:rPr lang="en-IN" dirty="0" smtClean="0"/>
            <a:t>Generate a SVM Classifier and store it in disk for later use</a:t>
          </a:r>
          <a:endParaRPr lang="en-IN" dirty="0"/>
        </a:p>
      </dgm:t>
    </dgm:pt>
    <dgm:pt modelId="{070E8B42-0D8F-4DFF-9265-1ACDE0BA6C1D}" type="parTrans" cxnId="{13070C30-40B5-40D7-942C-632E05CF280F}">
      <dgm:prSet/>
      <dgm:spPr/>
      <dgm:t>
        <a:bodyPr/>
        <a:lstStyle/>
        <a:p>
          <a:endParaRPr lang="en-IN"/>
        </a:p>
      </dgm:t>
    </dgm:pt>
    <dgm:pt modelId="{5A1AF31A-9082-4B4F-84BC-A8206C86DC98}" type="sibTrans" cxnId="{13070C30-40B5-40D7-942C-632E05CF280F}">
      <dgm:prSet/>
      <dgm:spPr/>
      <dgm:t>
        <a:bodyPr/>
        <a:lstStyle/>
        <a:p>
          <a:endParaRPr lang="en-IN"/>
        </a:p>
      </dgm:t>
    </dgm:pt>
    <dgm:pt modelId="{BB3D268B-D2B4-4EEC-A35D-66978C8D4ADC}">
      <dgm:prSet phldrT="[Text]"/>
      <dgm:spPr/>
      <dgm:t>
        <a:bodyPr/>
        <a:lstStyle/>
        <a:p>
          <a:r>
            <a:rPr lang="en-IN" dirty="0" smtClean="0"/>
            <a:t>SVM was used because is computationally less demanding than ANN and LR</a:t>
          </a:r>
          <a:endParaRPr lang="en-IN" dirty="0"/>
        </a:p>
      </dgm:t>
    </dgm:pt>
    <dgm:pt modelId="{5CA2B5CC-FABB-44EC-88B6-6F00ABEDA0D1}" type="parTrans" cxnId="{7DB9C05C-A229-4511-B9FF-5048C72A201C}">
      <dgm:prSet/>
      <dgm:spPr/>
      <dgm:t>
        <a:bodyPr/>
        <a:lstStyle/>
        <a:p>
          <a:endParaRPr lang="en-IN"/>
        </a:p>
      </dgm:t>
    </dgm:pt>
    <dgm:pt modelId="{DEEF1DA0-28C8-4444-A2B3-B6594E537963}" type="sibTrans" cxnId="{7DB9C05C-A229-4511-B9FF-5048C72A201C}">
      <dgm:prSet/>
      <dgm:spPr/>
      <dgm:t>
        <a:bodyPr/>
        <a:lstStyle/>
        <a:p>
          <a:endParaRPr lang="en-IN"/>
        </a:p>
      </dgm:t>
    </dgm:pt>
    <dgm:pt modelId="{F369D766-C163-4D22-ACF0-0D085840C1F5}">
      <dgm:prSet phldrT="[Text]"/>
      <dgm:spPr/>
      <dgm:t>
        <a:bodyPr/>
        <a:lstStyle/>
        <a:p>
          <a:r>
            <a:rPr lang="en-IN" dirty="0" smtClean="0"/>
            <a:t>Both OVA and OVO were implemented</a:t>
          </a:r>
          <a:endParaRPr lang="en-IN" dirty="0"/>
        </a:p>
      </dgm:t>
    </dgm:pt>
    <dgm:pt modelId="{2E57F4BA-789A-44E3-B397-9B1D5D546142}" type="parTrans" cxnId="{45911ADE-5096-42E7-8769-51EE61D23451}">
      <dgm:prSet/>
      <dgm:spPr/>
      <dgm:t>
        <a:bodyPr/>
        <a:lstStyle/>
        <a:p>
          <a:endParaRPr lang="en-IN"/>
        </a:p>
      </dgm:t>
    </dgm:pt>
    <dgm:pt modelId="{2B29FD13-FF7F-4C05-92C1-BD66FE4AF543}" type="sibTrans" cxnId="{45911ADE-5096-42E7-8769-51EE61D23451}">
      <dgm:prSet/>
      <dgm:spPr/>
      <dgm:t>
        <a:bodyPr/>
        <a:lstStyle/>
        <a:p>
          <a:endParaRPr lang="en-IN"/>
        </a:p>
      </dgm:t>
    </dgm:pt>
    <dgm:pt modelId="{1299AF92-72EF-45F5-A5F4-FF41F9BC6C38}">
      <dgm:prSet phldrT="[Text]"/>
      <dgm:spPr/>
      <dgm:t>
        <a:bodyPr/>
        <a:lstStyle/>
        <a:p>
          <a:r>
            <a:rPr lang="en-IN" dirty="0" smtClean="0"/>
            <a:t>OVA : Easier to get the Probability values corresponding to each Emotion</a:t>
          </a:r>
          <a:endParaRPr lang="en-IN" dirty="0"/>
        </a:p>
      </dgm:t>
    </dgm:pt>
    <dgm:pt modelId="{C6C91E79-599F-4C15-92FB-B5C62BBF1B13}" type="parTrans" cxnId="{4CF60E55-A15D-4BE5-A8FF-8140DCFB12C3}">
      <dgm:prSet/>
      <dgm:spPr/>
      <dgm:t>
        <a:bodyPr/>
        <a:lstStyle/>
        <a:p>
          <a:endParaRPr lang="en-IN"/>
        </a:p>
      </dgm:t>
    </dgm:pt>
    <dgm:pt modelId="{399C0684-AEE1-4107-8E7D-B863C4A7E613}" type="sibTrans" cxnId="{4CF60E55-A15D-4BE5-A8FF-8140DCFB12C3}">
      <dgm:prSet/>
      <dgm:spPr/>
      <dgm:t>
        <a:bodyPr/>
        <a:lstStyle/>
        <a:p>
          <a:endParaRPr lang="en-IN"/>
        </a:p>
      </dgm:t>
    </dgm:pt>
    <dgm:pt modelId="{488280AA-93B5-45B6-BCB2-13A79B9D1831}">
      <dgm:prSet phldrT="[Text]"/>
      <dgm:spPr/>
      <dgm:t>
        <a:bodyPr/>
        <a:lstStyle/>
        <a:p>
          <a:r>
            <a:rPr lang="en-IN" dirty="0" smtClean="0"/>
            <a:t>OVO : Less effected by problems of imbalanced datasets but computationally expensive</a:t>
          </a:r>
          <a:endParaRPr lang="en-IN" dirty="0"/>
        </a:p>
      </dgm:t>
    </dgm:pt>
    <dgm:pt modelId="{F601A486-0410-4B70-AFE0-BACBD2820849}" type="parTrans" cxnId="{AEABCCA6-FD81-4993-90EA-67CCE7E08F50}">
      <dgm:prSet/>
      <dgm:spPr/>
      <dgm:t>
        <a:bodyPr/>
        <a:lstStyle/>
        <a:p>
          <a:endParaRPr lang="en-IN"/>
        </a:p>
      </dgm:t>
    </dgm:pt>
    <dgm:pt modelId="{3DBEE7F8-5E46-43EA-B54D-DBFB8ABB520F}" type="sibTrans" cxnId="{AEABCCA6-FD81-4993-90EA-67CCE7E08F50}">
      <dgm:prSet/>
      <dgm:spPr/>
      <dgm:t>
        <a:bodyPr/>
        <a:lstStyle/>
        <a:p>
          <a:endParaRPr lang="en-IN"/>
        </a:p>
      </dgm:t>
    </dgm:pt>
    <dgm:pt modelId="{7F83211E-0379-4165-970F-A5D883CF7208}">
      <dgm:prSet phldrT="[Text]"/>
      <dgm:spPr/>
      <dgm:t>
        <a:bodyPr/>
        <a:lstStyle/>
        <a:p>
          <a:r>
            <a:rPr lang="en-IN" dirty="0" smtClean="0"/>
            <a:t>3 – Fold cross validation was applied to find optimal parameters</a:t>
          </a:r>
          <a:endParaRPr lang="en-IN" dirty="0"/>
        </a:p>
      </dgm:t>
    </dgm:pt>
    <dgm:pt modelId="{05C9AF90-85AC-49D1-91F6-4D8B2F8F8272}" type="parTrans" cxnId="{C9563A19-A3B6-4A65-B28A-64471BCDC495}">
      <dgm:prSet/>
      <dgm:spPr/>
      <dgm:t>
        <a:bodyPr/>
        <a:lstStyle/>
        <a:p>
          <a:endParaRPr lang="en-IN"/>
        </a:p>
      </dgm:t>
    </dgm:pt>
    <dgm:pt modelId="{4D67463D-9FC8-4CAB-95A9-3C9A3EF8F195}" type="sibTrans" cxnId="{C9563A19-A3B6-4A65-B28A-64471BCDC495}">
      <dgm:prSet/>
      <dgm:spPr/>
      <dgm:t>
        <a:bodyPr/>
        <a:lstStyle/>
        <a:p>
          <a:endParaRPr lang="en-IN"/>
        </a:p>
      </dgm:t>
    </dgm:pt>
    <dgm:pt modelId="{1DCFC644-5995-4456-A137-ADFAC52F194B}">
      <dgm:prSet phldrT="[Text]"/>
      <dgm:spPr/>
      <dgm:t>
        <a:bodyPr/>
        <a:lstStyle/>
        <a:p>
          <a:r>
            <a:rPr lang="en-IN" dirty="0" smtClean="0"/>
            <a:t>Optimal parameters</a:t>
          </a:r>
          <a:br>
            <a:rPr lang="en-IN" dirty="0" smtClean="0"/>
          </a:br>
          <a:r>
            <a:rPr lang="en-IN" dirty="0" smtClean="0"/>
            <a:t>nu = 0.0498789 &amp;</a:t>
          </a:r>
          <a:br>
            <a:rPr lang="en-IN" dirty="0" smtClean="0"/>
          </a:br>
          <a:r>
            <a:rPr lang="en-IN" dirty="0" smtClean="0"/>
            <a:t>gamma = 1.4641e-05</a:t>
          </a:r>
          <a:endParaRPr lang="en-IN" dirty="0"/>
        </a:p>
      </dgm:t>
    </dgm:pt>
    <dgm:pt modelId="{471BDA0B-61D8-46C8-A4C7-6C08610EDF89}" type="parTrans" cxnId="{9474AFDC-1FD5-45FE-B4FB-42924E6BFEE9}">
      <dgm:prSet/>
      <dgm:spPr/>
      <dgm:t>
        <a:bodyPr/>
        <a:lstStyle/>
        <a:p>
          <a:endParaRPr lang="en-IN"/>
        </a:p>
      </dgm:t>
    </dgm:pt>
    <dgm:pt modelId="{A6990ED9-4818-4521-ABDB-0DE54077FB67}" type="sibTrans" cxnId="{9474AFDC-1FD5-45FE-B4FB-42924E6BFEE9}">
      <dgm:prSet/>
      <dgm:spPr/>
      <dgm:t>
        <a:bodyPr/>
        <a:lstStyle/>
        <a:p>
          <a:endParaRPr lang="en-IN"/>
        </a:p>
      </dgm:t>
    </dgm:pt>
    <dgm:pt modelId="{1C1D24E1-4C12-4CB6-ADA9-F1ECB9FB19B8}">
      <dgm:prSet phldrT="[Text]"/>
      <dgm:spPr/>
      <dgm:t>
        <a:bodyPr/>
        <a:lstStyle/>
        <a:p>
          <a:r>
            <a:rPr lang="en-IN" dirty="0" smtClean="0"/>
            <a:t>After Training the classifier is stored to disk</a:t>
          </a:r>
          <a:endParaRPr lang="en-IN" dirty="0"/>
        </a:p>
      </dgm:t>
    </dgm:pt>
    <dgm:pt modelId="{23DBA52C-1B7C-4A86-8A5B-EE0973D4942F}" type="parTrans" cxnId="{3F0E919A-CD75-497E-AE23-CF86BFB6AAF6}">
      <dgm:prSet/>
      <dgm:spPr/>
      <dgm:t>
        <a:bodyPr/>
        <a:lstStyle/>
        <a:p>
          <a:endParaRPr lang="en-IN"/>
        </a:p>
      </dgm:t>
    </dgm:pt>
    <dgm:pt modelId="{0B8411BE-EEFC-4BCB-9F8C-9B2A3BC6BF30}" type="sibTrans" cxnId="{3F0E919A-CD75-497E-AE23-CF86BFB6AAF6}">
      <dgm:prSet/>
      <dgm:spPr/>
      <dgm:t>
        <a:bodyPr/>
        <a:lstStyle/>
        <a:p>
          <a:endParaRPr lang="en-IN"/>
        </a:p>
      </dgm:t>
    </dgm:pt>
    <dgm:pt modelId="{465801C7-7B58-451B-BC7D-EDE15831E3E5}">
      <dgm:prSet phldrT="[Text]"/>
      <dgm:spPr/>
      <dgm:t>
        <a:bodyPr/>
        <a:lstStyle/>
        <a:p>
          <a:r>
            <a:rPr lang="en-IN" dirty="0" smtClean="0"/>
            <a:t>For training Data was read from the CSV file</a:t>
          </a:r>
          <a:endParaRPr lang="en-IN" dirty="0"/>
        </a:p>
      </dgm:t>
    </dgm:pt>
    <dgm:pt modelId="{F178C602-02D0-4242-B88B-F134F3FFD1D2}" type="parTrans" cxnId="{236034F4-E34C-4D1F-99CC-E67D92325895}">
      <dgm:prSet/>
      <dgm:spPr/>
      <dgm:t>
        <a:bodyPr/>
        <a:lstStyle/>
        <a:p>
          <a:endParaRPr lang="en-IN"/>
        </a:p>
      </dgm:t>
    </dgm:pt>
    <dgm:pt modelId="{E1271A08-914E-4F7F-B795-7B196F7607C5}" type="sibTrans" cxnId="{236034F4-E34C-4D1F-99CC-E67D92325895}">
      <dgm:prSet/>
      <dgm:spPr/>
      <dgm:t>
        <a:bodyPr/>
        <a:lstStyle/>
        <a:p>
          <a:endParaRPr lang="en-IN"/>
        </a:p>
      </dgm:t>
    </dgm:pt>
    <dgm:pt modelId="{BA97CF30-A075-47B9-A822-C248091DF43B}">
      <dgm:prSet phldrT="[Text]"/>
      <dgm:spPr/>
      <dgm:t>
        <a:bodyPr/>
        <a:lstStyle/>
        <a:p>
          <a:r>
            <a:rPr lang="en-IN" dirty="0" smtClean="0"/>
            <a:t>Columns were separated to Features and labels</a:t>
          </a:r>
          <a:endParaRPr lang="en-IN" dirty="0"/>
        </a:p>
      </dgm:t>
    </dgm:pt>
    <dgm:pt modelId="{A2E09EE6-B641-45AA-AE73-38D40A0D216C}" type="parTrans" cxnId="{7433FE6C-44F7-4AC9-94D7-10AB6CD39E19}">
      <dgm:prSet/>
      <dgm:spPr/>
      <dgm:t>
        <a:bodyPr/>
        <a:lstStyle/>
        <a:p>
          <a:endParaRPr lang="en-IN"/>
        </a:p>
      </dgm:t>
    </dgm:pt>
    <dgm:pt modelId="{EF729A80-005D-45AD-8458-6C6FCD02FD81}" type="sibTrans" cxnId="{7433FE6C-44F7-4AC9-94D7-10AB6CD39E19}">
      <dgm:prSet/>
      <dgm:spPr/>
      <dgm:t>
        <a:bodyPr/>
        <a:lstStyle/>
        <a:p>
          <a:endParaRPr lang="en-IN"/>
        </a:p>
      </dgm:t>
    </dgm:pt>
    <dgm:pt modelId="{8973531E-C67B-4B18-A206-2663B3211750}">
      <dgm:prSet phldrT="[Text]"/>
      <dgm:spPr/>
      <dgm:t>
        <a:bodyPr/>
        <a:lstStyle/>
        <a:p>
          <a:r>
            <a:rPr lang="en-IN" dirty="0" smtClean="0"/>
            <a:t>Rows were randomized and Columns of features normalized</a:t>
          </a:r>
          <a:endParaRPr lang="en-IN" dirty="0"/>
        </a:p>
      </dgm:t>
    </dgm:pt>
    <dgm:pt modelId="{0A037CB6-76FA-4AE5-8B74-ACEB75AF7F52}" type="parTrans" cxnId="{C9DA5455-78F4-4545-8DC5-88494670D910}">
      <dgm:prSet/>
      <dgm:spPr/>
      <dgm:t>
        <a:bodyPr/>
        <a:lstStyle/>
        <a:p>
          <a:endParaRPr lang="en-IN"/>
        </a:p>
      </dgm:t>
    </dgm:pt>
    <dgm:pt modelId="{E93C2F71-9E29-44FF-9B4D-DB7901BAE92A}" type="sibTrans" cxnId="{C9DA5455-78F4-4545-8DC5-88494670D910}">
      <dgm:prSet/>
      <dgm:spPr/>
      <dgm:t>
        <a:bodyPr/>
        <a:lstStyle/>
        <a:p>
          <a:endParaRPr lang="en-IN"/>
        </a:p>
      </dgm:t>
    </dgm:pt>
    <dgm:pt modelId="{AAFA5B47-7EFA-476C-8704-ED10538C6484}">
      <dgm:prSet phldrT="[Text]"/>
      <dgm:spPr/>
      <dgm:t>
        <a:bodyPr/>
        <a:lstStyle/>
        <a:p>
          <a:r>
            <a:rPr lang="en-IN" dirty="0" smtClean="0"/>
            <a:t>In case of OVO there are 6 Classifiers</a:t>
          </a:r>
          <a:endParaRPr lang="en-IN" dirty="0"/>
        </a:p>
      </dgm:t>
    </dgm:pt>
    <dgm:pt modelId="{A3E12EB6-35BD-46D4-AB84-A585E2DDF985}" type="parTrans" cxnId="{1686F67A-59B3-4CC9-94C9-8452B30E3846}">
      <dgm:prSet/>
      <dgm:spPr/>
      <dgm:t>
        <a:bodyPr/>
        <a:lstStyle/>
        <a:p>
          <a:endParaRPr lang="en-IN"/>
        </a:p>
      </dgm:t>
    </dgm:pt>
    <dgm:pt modelId="{299CBD7F-387A-4DC1-93A9-E77E1637622A}" type="sibTrans" cxnId="{1686F67A-59B3-4CC9-94C9-8452B30E3846}">
      <dgm:prSet/>
      <dgm:spPr/>
      <dgm:t>
        <a:bodyPr/>
        <a:lstStyle/>
        <a:p>
          <a:endParaRPr lang="en-IN"/>
        </a:p>
      </dgm:t>
    </dgm:pt>
    <dgm:pt modelId="{F3925534-1850-4BB5-AB8C-D419099C8D2D}">
      <dgm:prSet phldrT="[Text]"/>
      <dgm:spPr/>
      <dgm:t>
        <a:bodyPr/>
        <a:lstStyle/>
        <a:p>
          <a:r>
            <a:rPr lang="en-IN" dirty="0" smtClean="0"/>
            <a:t>Where as OVA has 4 Classifiers</a:t>
          </a:r>
          <a:endParaRPr lang="en-IN" dirty="0"/>
        </a:p>
      </dgm:t>
    </dgm:pt>
    <dgm:pt modelId="{53F7AB51-07EB-4795-B079-2AAAFF1F9E97}" type="parTrans" cxnId="{D49448C4-4048-44EF-9CC9-7366CD84853F}">
      <dgm:prSet/>
      <dgm:spPr/>
      <dgm:t>
        <a:bodyPr/>
        <a:lstStyle/>
        <a:p>
          <a:endParaRPr lang="en-IN"/>
        </a:p>
      </dgm:t>
    </dgm:pt>
    <dgm:pt modelId="{78E10900-E227-4A10-9188-B8C0EDA27820}" type="sibTrans" cxnId="{D49448C4-4048-44EF-9CC9-7366CD84853F}">
      <dgm:prSet/>
      <dgm:spPr/>
      <dgm:t>
        <a:bodyPr/>
        <a:lstStyle/>
        <a:p>
          <a:endParaRPr lang="en-IN"/>
        </a:p>
      </dgm:t>
    </dgm:pt>
    <dgm:pt modelId="{57D54A35-3050-4452-A9F3-928B7CBCD80F}" type="pres">
      <dgm:prSet presAssocID="{F737ABB3-B194-4BF8-8671-A9335C1C7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43A8009-0511-4C72-9070-604EE3977F80}" type="pres">
      <dgm:prSet presAssocID="{BF19FF3F-1063-43BF-AA22-DE7A22E217C3}" presName="vertFlow" presStyleCnt="0"/>
      <dgm:spPr/>
    </dgm:pt>
    <dgm:pt modelId="{DE12E4BF-D06D-4257-842B-ECD2BF0A6D19}" type="pres">
      <dgm:prSet presAssocID="{BF19FF3F-1063-43BF-AA22-DE7A22E217C3}" presName="header" presStyleLbl="node1" presStyleIdx="0" presStyleCnt="4"/>
      <dgm:spPr/>
      <dgm:t>
        <a:bodyPr/>
        <a:lstStyle/>
        <a:p>
          <a:endParaRPr lang="en-IN"/>
        </a:p>
      </dgm:t>
    </dgm:pt>
    <dgm:pt modelId="{2A4F5E7C-A4AF-4E6F-B8B9-1B19F5AECC46}" type="pres">
      <dgm:prSet presAssocID="{5CA2B5CC-FABB-44EC-88B6-6F00ABEDA0D1}" presName="parTrans" presStyleLbl="sibTrans2D1" presStyleIdx="0" presStyleCnt="12"/>
      <dgm:spPr/>
      <dgm:t>
        <a:bodyPr/>
        <a:lstStyle/>
        <a:p>
          <a:endParaRPr lang="en-IN"/>
        </a:p>
      </dgm:t>
    </dgm:pt>
    <dgm:pt modelId="{6F9CE06E-5A4E-411D-B620-6CD4902BC104}" type="pres">
      <dgm:prSet presAssocID="{BB3D268B-D2B4-4EEC-A35D-66978C8D4ADC}" presName="child" presStyleLbl="alignAccFollow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0E48B1-BC91-4F2F-9BE8-2C4635DD7A94}" type="pres">
      <dgm:prSet presAssocID="{DEEF1DA0-28C8-4444-A2B3-B6594E537963}" presName="sibTrans" presStyleLbl="sibTrans2D1" presStyleIdx="1" presStyleCnt="12"/>
      <dgm:spPr/>
      <dgm:t>
        <a:bodyPr/>
        <a:lstStyle/>
        <a:p>
          <a:endParaRPr lang="en-IN"/>
        </a:p>
      </dgm:t>
    </dgm:pt>
    <dgm:pt modelId="{AF92227A-C50E-4118-A4BE-FE17A308E60A}" type="pres">
      <dgm:prSet presAssocID="{465801C7-7B58-451B-BC7D-EDE15831E3E5}" presName="child" presStyleLbl="alignAccFollow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C71175-18F7-4948-8B33-E41C422363FB}" type="pres">
      <dgm:prSet presAssocID="{E1271A08-914E-4F7F-B795-7B196F7607C5}" presName="sibTrans" presStyleLbl="sibTrans2D1" presStyleIdx="2" presStyleCnt="12"/>
      <dgm:spPr/>
      <dgm:t>
        <a:bodyPr/>
        <a:lstStyle/>
        <a:p>
          <a:endParaRPr lang="en-IN"/>
        </a:p>
      </dgm:t>
    </dgm:pt>
    <dgm:pt modelId="{B45EB9DC-A088-443D-89DE-BBAAB7E9C22A}" type="pres">
      <dgm:prSet presAssocID="{BA97CF30-A075-47B9-A822-C248091DF43B}" presName="child" presStyleLbl="alignAccFollow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CFC8C8-9DFC-4196-817A-ED460AC5A594}" type="pres">
      <dgm:prSet presAssocID="{EF729A80-005D-45AD-8458-6C6FCD02FD81}" presName="sibTrans" presStyleLbl="sibTrans2D1" presStyleIdx="3" presStyleCnt="12"/>
      <dgm:spPr/>
      <dgm:t>
        <a:bodyPr/>
        <a:lstStyle/>
        <a:p>
          <a:endParaRPr lang="en-IN"/>
        </a:p>
      </dgm:t>
    </dgm:pt>
    <dgm:pt modelId="{97EE97E5-3536-4FF2-A653-A9863490BC33}" type="pres">
      <dgm:prSet presAssocID="{8973531E-C67B-4B18-A206-2663B3211750}" presName="child" presStyleLbl="alignAccFollow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96B365-5337-40EC-A568-833918EE6FBC}" type="pres">
      <dgm:prSet presAssocID="{BF19FF3F-1063-43BF-AA22-DE7A22E217C3}" presName="hSp" presStyleCnt="0"/>
      <dgm:spPr/>
    </dgm:pt>
    <dgm:pt modelId="{67C52F30-9AEE-45B6-BC4B-A4EAADE82D68}" type="pres">
      <dgm:prSet presAssocID="{D6CD933E-74AC-4227-A635-8C8194A73560}" presName="vertFlow" presStyleCnt="0"/>
      <dgm:spPr/>
    </dgm:pt>
    <dgm:pt modelId="{C5B40B1B-4D1A-4307-885A-09595E8C6EEF}" type="pres">
      <dgm:prSet presAssocID="{D6CD933E-74AC-4227-A635-8C8194A73560}" presName="header" presStyleLbl="node1" presStyleIdx="1" presStyleCnt="4"/>
      <dgm:spPr/>
      <dgm:t>
        <a:bodyPr/>
        <a:lstStyle/>
        <a:p>
          <a:endParaRPr lang="en-IN"/>
        </a:p>
      </dgm:t>
    </dgm:pt>
    <dgm:pt modelId="{1E45FDF3-6CC7-45BA-B6D1-9E1A392E1FB0}" type="pres">
      <dgm:prSet presAssocID="{2E57F4BA-789A-44E3-B397-9B1D5D546142}" presName="parTrans" presStyleLbl="sibTrans2D1" presStyleIdx="4" presStyleCnt="12"/>
      <dgm:spPr/>
      <dgm:t>
        <a:bodyPr/>
        <a:lstStyle/>
        <a:p>
          <a:endParaRPr lang="en-IN"/>
        </a:p>
      </dgm:t>
    </dgm:pt>
    <dgm:pt modelId="{8DA0F55A-461D-43FA-8B4D-8FB41C43BF6A}" type="pres">
      <dgm:prSet presAssocID="{F369D766-C163-4D22-ACF0-0D085840C1F5}" presName="child" presStyleLbl="alignAccFollow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A14BAB-8F63-4B39-A81D-D64F5258D174}" type="pres">
      <dgm:prSet presAssocID="{2B29FD13-FF7F-4C05-92C1-BD66FE4AF543}" presName="sibTrans" presStyleLbl="sibTrans2D1" presStyleIdx="5" presStyleCnt="12"/>
      <dgm:spPr/>
      <dgm:t>
        <a:bodyPr/>
        <a:lstStyle/>
        <a:p>
          <a:endParaRPr lang="en-IN"/>
        </a:p>
      </dgm:t>
    </dgm:pt>
    <dgm:pt modelId="{2F0A80FD-989A-4252-B2DB-B997787088D6}" type="pres">
      <dgm:prSet presAssocID="{1299AF92-72EF-45F5-A5F4-FF41F9BC6C38}" presName="child" presStyleLbl="alignAccFollow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5DFA63-3654-4808-9AAB-124BBD0450D2}" type="pres">
      <dgm:prSet presAssocID="{399C0684-AEE1-4107-8E7D-B863C4A7E613}" presName="sibTrans" presStyleLbl="sibTrans2D1" presStyleIdx="6" presStyleCnt="12"/>
      <dgm:spPr/>
      <dgm:t>
        <a:bodyPr/>
        <a:lstStyle/>
        <a:p>
          <a:endParaRPr lang="en-IN"/>
        </a:p>
      </dgm:t>
    </dgm:pt>
    <dgm:pt modelId="{F88009D4-7698-4FD4-82F6-72C0EA3B15D0}" type="pres">
      <dgm:prSet presAssocID="{488280AA-93B5-45B6-BCB2-13A79B9D1831}" presName="child" presStyleLbl="alignAccFollow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25E052-81AE-48C5-9B7B-BB274569033B}" type="pres">
      <dgm:prSet presAssocID="{D6CD933E-74AC-4227-A635-8C8194A73560}" presName="hSp" presStyleCnt="0"/>
      <dgm:spPr/>
    </dgm:pt>
    <dgm:pt modelId="{B7D6FA57-933B-4AEC-AFB3-7AA8B3AAA8FE}" type="pres">
      <dgm:prSet presAssocID="{35CE2A07-ABF6-458D-8933-F4B426BFA685}" presName="vertFlow" presStyleCnt="0"/>
      <dgm:spPr/>
    </dgm:pt>
    <dgm:pt modelId="{AFB0713E-EC3D-434F-9298-BD86433E6D74}" type="pres">
      <dgm:prSet presAssocID="{35CE2A07-ABF6-458D-8933-F4B426BFA685}" presName="header" presStyleLbl="node1" presStyleIdx="2" presStyleCnt="4"/>
      <dgm:spPr/>
      <dgm:t>
        <a:bodyPr/>
        <a:lstStyle/>
        <a:p>
          <a:endParaRPr lang="en-IN"/>
        </a:p>
      </dgm:t>
    </dgm:pt>
    <dgm:pt modelId="{4794F7AF-B177-4882-A57B-42248E0CFF8E}" type="pres">
      <dgm:prSet presAssocID="{05C9AF90-85AC-49D1-91F6-4D8B2F8F8272}" presName="parTrans" presStyleLbl="sibTrans2D1" presStyleIdx="7" presStyleCnt="12"/>
      <dgm:spPr/>
      <dgm:t>
        <a:bodyPr/>
        <a:lstStyle/>
        <a:p>
          <a:endParaRPr lang="en-IN"/>
        </a:p>
      </dgm:t>
    </dgm:pt>
    <dgm:pt modelId="{ADE19EC8-DF7A-4983-A28D-A0E78FBA8594}" type="pres">
      <dgm:prSet presAssocID="{7F83211E-0379-4165-970F-A5D883CF7208}" presName="child" presStyleLbl="alignAccFollow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43849B-4209-422D-9B0B-F9206A4DEC87}" type="pres">
      <dgm:prSet presAssocID="{4D67463D-9FC8-4CAB-95A9-3C9A3EF8F195}" presName="sibTrans" presStyleLbl="sibTrans2D1" presStyleIdx="8" presStyleCnt="12"/>
      <dgm:spPr/>
      <dgm:t>
        <a:bodyPr/>
        <a:lstStyle/>
        <a:p>
          <a:endParaRPr lang="en-IN"/>
        </a:p>
      </dgm:t>
    </dgm:pt>
    <dgm:pt modelId="{D389CF52-3070-47FC-865C-FB1501B1B663}" type="pres">
      <dgm:prSet presAssocID="{1DCFC644-5995-4456-A137-ADFAC52F194B}" presName="child" presStyleLbl="alignAccFollow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AC1464-DA55-4150-9867-B0E6E8D699A9}" type="pres">
      <dgm:prSet presAssocID="{35CE2A07-ABF6-458D-8933-F4B426BFA685}" presName="hSp" presStyleCnt="0"/>
      <dgm:spPr/>
    </dgm:pt>
    <dgm:pt modelId="{924EC2D5-EF60-4A09-961C-E749E2337293}" type="pres">
      <dgm:prSet presAssocID="{83F7EDD1-64BC-4C89-BD6C-642CA998A7BB}" presName="vertFlow" presStyleCnt="0"/>
      <dgm:spPr/>
    </dgm:pt>
    <dgm:pt modelId="{E3560365-D190-4293-A010-7013D2B6D846}" type="pres">
      <dgm:prSet presAssocID="{83F7EDD1-64BC-4C89-BD6C-642CA998A7BB}" presName="header" presStyleLbl="node1" presStyleIdx="3" presStyleCnt="4"/>
      <dgm:spPr/>
      <dgm:t>
        <a:bodyPr/>
        <a:lstStyle/>
        <a:p>
          <a:endParaRPr lang="en-IN"/>
        </a:p>
      </dgm:t>
    </dgm:pt>
    <dgm:pt modelId="{A4EF5ABF-4100-49D7-A2CA-159D7645BF77}" type="pres">
      <dgm:prSet presAssocID="{23DBA52C-1B7C-4A86-8A5B-EE0973D4942F}" presName="parTrans" presStyleLbl="sibTrans2D1" presStyleIdx="9" presStyleCnt="12"/>
      <dgm:spPr/>
      <dgm:t>
        <a:bodyPr/>
        <a:lstStyle/>
        <a:p>
          <a:endParaRPr lang="en-IN"/>
        </a:p>
      </dgm:t>
    </dgm:pt>
    <dgm:pt modelId="{62218EC0-4BB3-44AF-905B-8CAF31749D1B}" type="pres">
      <dgm:prSet presAssocID="{1C1D24E1-4C12-4CB6-ADA9-F1ECB9FB19B8}" presName="child" presStyleLbl="alignAccFollow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B37F41-BF9F-454A-8771-90F9C14EC40B}" type="pres">
      <dgm:prSet presAssocID="{0B8411BE-EEFC-4BCB-9F8C-9B2A3BC6BF30}" presName="sibTrans" presStyleLbl="sibTrans2D1" presStyleIdx="10" presStyleCnt="12"/>
      <dgm:spPr/>
      <dgm:t>
        <a:bodyPr/>
        <a:lstStyle/>
        <a:p>
          <a:endParaRPr lang="en-IN"/>
        </a:p>
      </dgm:t>
    </dgm:pt>
    <dgm:pt modelId="{8FE30CE3-565D-49FA-8F3D-A0D97546F0D6}" type="pres">
      <dgm:prSet presAssocID="{AAFA5B47-7EFA-476C-8704-ED10538C6484}" presName="child" presStyleLbl="alignAccFollow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964B2F-96E6-4506-AF71-75A522E4FB48}" type="pres">
      <dgm:prSet presAssocID="{299CBD7F-387A-4DC1-93A9-E77E1637622A}" presName="sibTrans" presStyleLbl="sibTrans2D1" presStyleIdx="11" presStyleCnt="12"/>
      <dgm:spPr/>
      <dgm:t>
        <a:bodyPr/>
        <a:lstStyle/>
        <a:p>
          <a:endParaRPr lang="en-IN"/>
        </a:p>
      </dgm:t>
    </dgm:pt>
    <dgm:pt modelId="{B87FD9D7-74C4-4ECE-BEA9-9841F68A6F63}" type="pres">
      <dgm:prSet presAssocID="{F3925534-1850-4BB5-AB8C-D419099C8D2D}" presName="child" presStyleLbl="alignAccFollow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9C0AF9-F515-4F35-A32F-462DB22D7D69}" type="presOf" srcId="{83F7EDD1-64BC-4C89-BD6C-642CA998A7BB}" destId="{E3560365-D190-4293-A010-7013D2B6D846}" srcOrd="0" destOrd="0" presId="urn:microsoft.com/office/officeart/2005/8/layout/lProcess1"/>
    <dgm:cxn modelId="{FAA0FDE6-7172-4F9F-9794-E8E45173912D}" type="presOf" srcId="{1C1D24E1-4C12-4CB6-ADA9-F1ECB9FB19B8}" destId="{62218EC0-4BB3-44AF-905B-8CAF31749D1B}" srcOrd="0" destOrd="0" presId="urn:microsoft.com/office/officeart/2005/8/layout/lProcess1"/>
    <dgm:cxn modelId="{3F0E919A-CD75-497E-AE23-CF86BFB6AAF6}" srcId="{83F7EDD1-64BC-4C89-BD6C-642CA998A7BB}" destId="{1C1D24E1-4C12-4CB6-ADA9-F1ECB9FB19B8}" srcOrd="0" destOrd="0" parTransId="{23DBA52C-1B7C-4A86-8A5B-EE0973D4942F}" sibTransId="{0B8411BE-EEFC-4BCB-9F8C-9B2A3BC6BF30}"/>
    <dgm:cxn modelId="{A7714BDC-F41A-4B24-97BE-F929A1C4E82B}" type="presOf" srcId="{BB3D268B-D2B4-4EEC-A35D-66978C8D4ADC}" destId="{6F9CE06E-5A4E-411D-B620-6CD4902BC104}" srcOrd="0" destOrd="0" presId="urn:microsoft.com/office/officeart/2005/8/layout/lProcess1"/>
    <dgm:cxn modelId="{4CF60E55-A15D-4BE5-A8FF-8140DCFB12C3}" srcId="{D6CD933E-74AC-4227-A635-8C8194A73560}" destId="{1299AF92-72EF-45F5-A5F4-FF41F9BC6C38}" srcOrd="1" destOrd="0" parTransId="{C6C91E79-599F-4C15-92FB-B5C62BBF1B13}" sibTransId="{399C0684-AEE1-4107-8E7D-B863C4A7E613}"/>
    <dgm:cxn modelId="{45911ADE-5096-42E7-8769-51EE61D23451}" srcId="{D6CD933E-74AC-4227-A635-8C8194A73560}" destId="{F369D766-C163-4D22-ACF0-0D085840C1F5}" srcOrd="0" destOrd="0" parTransId="{2E57F4BA-789A-44E3-B397-9B1D5D546142}" sibTransId="{2B29FD13-FF7F-4C05-92C1-BD66FE4AF543}"/>
    <dgm:cxn modelId="{E84CB6FD-26C7-401B-94E2-AFA3747B836A}" type="presOf" srcId="{2B29FD13-FF7F-4C05-92C1-BD66FE4AF543}" destId="{51A14BAB-8F63-4B39-A81D-D64F5258D174}" srcOrd="0" destOrd="0" presId="urn:microsoft.com/office/officeart/2005/8/layout/lProcess1"/>
    <dgm:cxn modelId="{7433FE6C-44F7-4AC9-94D7-10AB6CD39E19}" srcId="{BF19FF3F-1063-43BF-AA22-DE7A22E217C3}" destId="{BA97CF30-A075-47B9-A822-C248091DF43B}" srcOrd="2" destOrd="0" parTransId="{A2E09EE6-B641-45AA-AE73-38D40A0D216C}" sibTransId="{EF729A80-005D-45AD-8458-6C6FCD02FD81}"/>
    <dgm:cxn modelId="{D49448C4-4048-44EF-9CC9-7366CD84853F}" srcId="{83F7EDD1-64BC-4C89-BD6C-642CA998A7BB}" destId="{F3925534-1850-4BB5-AB8C-D419099C8D2D}" srcOrd="2" destOrd="0" parTransId="{53F7AB51-07EB-4795-B079-2AAAFF1F9E97}" sibTransId="{78E10900-E227-4A10-9188-B8C0EDA27820}"/>
    <dgm:cxn modelId="{82A45761-1E21-4880-9D83-756FA1AECE4D}" type="presOf" srcId="{399C0684-AEE1-4107-8E7D-B863C4A7E613}" destId="{8F5DFA63-3654-4808-9AAB-124BBD0450D2}" srcOrd="0" destOrd="0" presId="urn:microsoft.com/office/officeart/2005/8/layout/lProcess1"/>
    <dgm:cxn modelId="{257CD9A8-1BC9-4F41-AB04-8D3B6552F094}" type="presOf" srcId="{2E57F4BA-789A-44E3-B397-9B1D5D546142}" destId="{1E45FDF3-6CC7-45BA-B6D1-9E1A392E1FB0}" srcOrd="0" destOrd="0" presId="urn:microsoft.com/office/officeart/2005/8/layout/lProcess1"/>
    <dgm:cxn modelId="{B65C116B-E568-433F-9118-DFC0E9EA0149}" type="presOf" srcId="{AAFA5B47-7EFA-476C-8704-ED10538C6484}" destId="{8FE30CE3-565D-49FA-8F3D-A0D97546F0D6}" srcOrd="0" destOrd="0" presId="urn:microsoft.com/office/officeart/2005/8/layout/lProcess1"/>
    <dgm:cxn modelId="{397057EC-5430-45A4-8E5C-7A169DBB34CD}" type="presOf" srcId="{1DCFC644-5995-4456-A137-ADFAC52F194B}" destId="{D389CF52-3070-47FC-865C-FB1501B1B663}" srcOrd="0" destOrd="0" presId="urn:microsoft.com/office/officeart/2005/8/layout/lProcess1"/>
    <dgm:cxn modelId="{A099F711-B791-4C8B-AE5B-FBDCB2D95146}" type="presOf" srcId="{299CBD7F-387A-4DC1-93A9-E77E1637622A}" destId="{41964B2F-96E6-4506-AF71-75A522E4FB48}" srcOrd="0" destOrd="0" presId="urn:microsoft.com/office/officeart/2005/8/layout/lProcess1"/>
    <dgm:cxn modelId="{AEABCCA6-FD81-4993-90EA-67CCE7E08F50}" srcId="{D6CD933E-74AC-4227-A635-8C8194A73560}" destId="{488280AA-93B5-45B6-BCB2-13A79B9D1831}" srcOrd="2" destOrd="0" parTransId="{F601A486-0410-4B70-AFE0-BACBD2820849}" sibTransId="{3DBEE7F8-5E46-43EA-B54D-DBFB8ABB520F}"/>
    <dgm:cxn modelId="{C9DA5455-78F4-4545-8DC5-88494670D910}" srcId="{BF19FF3F-1063-43BF-AA22-DE7A22E217C3}" destId="{8973531E-C67B-4B18-A206-2663B3211750}" srcOrd="3" destOrd="0" parTransId="{0A037CB6-76FA-4AE5-8B74-ACEB75AF7F52}" sibTransId="{E93C2F71-9E29-44FF-9B4D-DB7901BAE92A}"/>
    <dgm:cxn modelId="{13070C30-40B5-40D7-942C-632E05CF280F}" srcId="{F737ABB3-B194-4BF8-8671-A9335C1C7C8D}" destId="{83F7EDD1-64BC-4C89-BD6C-642CA998A7BB}" srcOrd="3" destOrd="0" parTransId="{070E8B42-0D8F-4DFF-9265-1ACDE0BA6C1D}" sibTransId="{5A1AF31A-9082-4B4F-84BC-A8206C86DC98}"/>
    <dgm:cxn modelId="{7FA9E2F9-ED38-4994-8E05-3D18DE5EF074}" type="presOf" srcId="{05C9AF90-85AC-49D1-91F6-4D8B2F8F8272}" destId="{4794F7AF-B177-4882-A57B-42248E0CFF8E}" srcOrd="0" destOrd="0" presId="urn:microsoft.com/office/officeart/2005/8/layout/lProcess1"/>
    <dgm:cxn modelId="{C0513660-54C7-4291-A805-F3D9C87BC918}" type="presOf" srcId="{BF19FF3F-1063-43BF-AA22-DE7A22E217C3}" destId="{DE12E4BF-D06D-4257-842B-ECD2BF0A6D19}" srcOrd="0" destOrd="0" presId="urn:microsoft.com/office/officeart/2005/8/layout/lProcess1"/>
    <dgm:cxn modelId="{87BBE00A-A6F7-4957-8BB0-0532CBDE3329}" srcId="{F737ABB3-B194-4BF8-8671-A9335C1C7C8D}" destId="{35CE2A07-ABF6-458D-8933-F4B426BFA685}" srcOrd="2" destOrd="0" parTransId="{74B2E5BF-8E51-4A02-9D6B-025C1DE5A19C}" sibTransId="{67C6D816-464A-4ECB-8C30-E62671297A6C}"/>
    <dgm:cxn modelId="{B16AF3B9-6D8F-47FA-87C9-737137EE0D3F}" type="presOf" srcId="{7F83211E-0379-4165-970F-A5D883CF7208}" destId="{ADE19EC8-DF7A-4983-A28D-A0E78FBA8594}" srcOrd="0" destOrd="0" presId="urn:microsoft.com/office/officeart/2005/8/layout/lProcess1"/>
    <dgm:cxn modelId="{C9563A19-A3B6-4A65-B28A-64471BCDC495}" srcId="{35CE2A07-ABF6-458D-8933-F4B426BFA685}" destId="{7F83211E-0379-4165-970F-A5D883CF7208}" srcOrd="0" destOrd="0" parTransId="{05C9AF90-85AC-49D1-91F6-4D8B2F8F8272}" sibTransId="{4D67463D-9FC8-4CAB-95A9-3C9A3EF8F195}"/>
    <dgm:cxn modelId="{7DB9C05C-A229-4511-B9FF-5048C72A201C}" srcId="{BF19FF3F-1063-43BF-AA22-DE7A22E217C3}" destId="{BB3D268B-D2B4-4EEC-A35D-66978C8D4ADC}" srcOrd="0" destOrd="0" parTransId="{5CA2B5CC-FABB-44EC-88B6-6F00ABEDA0D1}" sibTransId="{DEEF1DA0-28C8-4444-A2B3-B6594E537963}"/>
    <dgm:cxn modelId="{7D29395C-9DAA-4323-9942-4D7C70949067}" type="presOf" srcId="{1299AF92-72EF-45F5-A5F4-FF41F9BC6C38}" destId="{2F0A80FD-989A-4252-B2DB-B997787088D6}" srcOrd="0" destOrd="0" presId="urn:microsoft.com/office/officeart/2005/8/layout/lProcess1"/>
    <dgm:cxn modelId="{69A1736C-A0BF-45B9-A07C-E36C31C80EDB}" type="presOf" srcId="{0B8411BE-EEFC-4BCB-9F8C-9B2A3BC6BF30}" destId="{1CB37F41-BF9F-454A-8771-90F9C14EC40B}" srcOrd="0" destOrd="0" presId="urn:microsoft.com/office/officeart/2005/8/layout/lProcess1"/>
    <dgm:cxn modelId="{CCD1344E-279B-4512-B156-DA4190473DF0}" type="presOf" srcId="{23DBA52C-1B7C-4A86-8A5B-EE0973D4942F}" destId="{A4EF5ABF-4100-49D7-A2CA-159D7645BF77}" srcOrd="0" destOrd="0" presId="urn:microsoft.com/office/officeart/2005/8/layout/lProcess1"/>
    <dgm:cxn modelId="{735C391F-D589-4B29-9657-7591A127EE41}" type="presOf" srcId="{35CE2A07-ABF6-458D-8933-F4B426BFA685}" destId="{AFB0713E-EC3D-434F-9298-BD86433E6D74}" srcOrd="0" destOrd="0" presId="urn:microsoft.com/office/officeart/2005/8/layout/lProcess1"/>
    <dgm:cxn modelId="{9D11686F-16E6-4EF1-A04F-DC5DE955A84B}" type="presOf" srcId="{EF729A80-005D-45AD-8458-6C6FCD02FD81}" destId="{7BCFC8C8-9DFC-4196-817A-ED460AC5A594}" srcOrd="0" destOrd="0" presId="urn:microsoft.com/office/officeart/2005/8/layout/lProcess1"/>
    <dgm:cxn modelId="{DE98CC9F-A8B5-4422-BCF3-EAE710927B25}" type="presOf" srcId="{8973531E-C67B-4B18-A206-2663B3211750}" destId="{97EE97E5-3536-4FF2-A653-A9863490BC33}" srcOrd="0" destOrd="0" presId="urn:microsoft.com/office/officeart/2005/8/layout/lProcess1"/>
    <dgm:cxn modelId="{236034F4-E34C-4D1F-99CC-E67D92325895}" srcId="{BF19FF3F-1063-43BF-AA22-DE7A22E217C3}" destId="{465801C7-7B58-451B-BC7D-EDE15831E3E5}" srcOrd="1" destOrd="0" parTransId="{F178C602-02D0-4242-B88B-F134F3FFD1D2}" sibTransId="{E1271A08-914E-4F7F-B795-7B196F7607C5}"/>
    <dgm:cxn modelId="{82BBE463-D4C0-4016-B1B4-9FCE2ADF4D74}" type="presOf" srcId="{F369D766-C163-4D22-ACF0-0D085840C1F5}" destId="{8DA0F55A-461D-43FA-8B4D-8FB41C43BF6A}" srcOrd="0" destOrd="0" presId="urn:microsoft.com/office/officeart/2005/8/layout/lProcess1"/>
    <dgm:cxn modelId="{ED368345-9317-4364-9315-36740B9DF1A1}" srcId="{F737ABB3-B194-4BF8-8671-A9335C1C7C8D}" destId="{BF19FF3F-1063-43BF-AA22-DE7A22E217C3}" srcOrd="0" destOrd="0" parTransId="{0678F7F6-C4EA-48E8-82A4-9FD019B36F8E}" sibTransId="{65769DC8-1F0A-4068-84D4-8B92E2F03B6B}"/>
    <dgm:cxn modelId="{3DAFEFC7-C4E6-4006-8C57-366A6C3A4AFD}" type="presOf" srcId="{F737ABB3-B194-4BF8-8671-A9335C1C7C8D}" destId="{57D54A35-3050-4452-A9F3-928B7CBCD80F}" srcOrd="0" destOrd="0" presId="urn:microsoft.com/office/officeart/2005/8/layout/lProcess1"/>
    <dgm:cxn modelId="{1686F67A-59B3-4CC9-94C9-8452B30E3846}" srcId="{83F7EDD1-64BC-4C89-BD6C-642CA998A7BB}" destId="{AAFA5B47-7EFA-476C-8704-ED10538C6484}" srcOrd="1" destOrd="0" parTransId="{A3E12EB6-35BD-46D4-AB84-A585E2DDF985}" sibTransId="{299CBD7F-387A-4DC1-93A9-E77E1637622A}"/>
    <dgm:cxn modelId="{B80ADDAC-5E94-444B-AB6D-46E7A1362CB9}" type="presOf" srcId="{BA97CF30-A075-47B9-A822-C248091DF43B}" destId="{B45EB9DC-A088-443D-89DE-BBAAB7E9C22A}" srcOrd="0" destOrd="0" presId="urn:microsoft.com/office/officeart/2005/8/layout/lProcess1"/>
    <dgm:cxn modelId="{B786F08C-2186-4A9B-B157-D1F293672753}" srcId="{F737ABB3-B194-4BF8-8671-A9335C1C7C8D}" destId="{D6CD933E-74AC-4227-A635-8C8194A73560}" srcOrd="1" destOrd="0" parTransId="{35820D2F-21D8-47EB-97C5-16C7CDB7DBAE}" sibTransId="{86676DDD-52F2-4F7E-8C29-4288525E7A1A}"/>
    <dgm:cxn modelId="{6DDB4179-35E3-423A-A48A-C19FED504A0F}" type="presOf" srcId="{DEEF1DA0-28C8-4444-A2B3-B6594E537963}" destId="{050E48B1-BC91-4F2F-9BE8-2C4635DD7A94}" srcOrd="0" destOrd="0" presId="urn:microsoft.com/office/officeart/2005/8/layout/lProcess1"/>
    <dgm:cxn modelId="{EA71033F-BC1B-44C3-9C0B-388AF3CD2A90}" type="presOf" srcId="{488280AA-93B5-45B6-BCB2-13A79B9D1831}" destId="{F88009D4-7698-4FD4-82F6-72C0EA3B15D0}" srcOrd="0" destOrd="0" presId="urn:microsoft.com/office/officeart/2005/8/layout/lProcess1"/>
    <dgm:cxn modelId="{5D8EA5CA-2E6B-4CC2-80BC-C5B557F199BE}" type="presOf" srcId="{F3925534-1850-4BB5-AB8C-D419099C8D2D}" destId="{B87FD9D7-74C4-4ECE-BEA9-9841F68A6F63}" srcOrd="0" destOrd="0" presId="urn:microsoft.com/office/officeart/2005/8/layout/lProcess1"/>
    <dgm:cxn modelId="{2824C333-F5CB-432A-8CF4-8368A5A2E4E8}" type="presOf" srcId="{D6CD933E-74AC-4227-A635-8C8194A73560}" destId="{C5B40B1B-4D1A-4307-885A-09595E8C6EEF}" srcOrd="0" destOrd="0" presId="urn:microsoft.com/office/officeart/2005/8/layout/lProcess1"/>
    <dgm:cxn modelId="{CAFF7EA3-2BDF-43F2-8BFB-9329AC5477D5}" type="presOf" srcId="{E1271A08-914E-4F7F-B795-7B196F7607C5}" destId="{5AC71175-18F7-4948-8B33-E41C422363FB}" srcOrd="0" destOrd="0" presId="urn:microsoft.com/office/officeart/2005/8/layout/lProcess1"/>
    <dgm:cxn modelId="{B12FD339-26F8-4475-81B1-88C320A68344}" type="presOf" srcId="{4D67463D-9FC8-4CAB-95A9-3C9A3EF8F195}" destId="{0343849B-4209-422D-9B0B-F9206A4DEC87}" srcOrd="0" destOrd="0" presId="urn:microsoft.com/office/officeart/2005/8/layout/lProcess1"/>
    <dgm:cxn modelId="{9474AFDC-1FD5-45FE-B4FB-42924E6BFEE9}" srcId="{35CE2A07-ABF6-458D-8933-F4B426BFA685}" destId="{1DCFC644-5995-4456-A137-ADFAC52F194B}" srcOrd="1" destOrd="0" parTransId="{471BDA0B-61D8-46C8-A4C7-6C08610EDF89}" sibTransId="{A6990ED9-4818-4521-ABDB-0DE54077FB67}"/>
    <dgm:cxn modelId="{751895B8-2B5D-44F2-964C-7EF537D72437}" type="presOf" srcId="{5CA2B5CC-FABB-44EC-88B6-6F00ABEDA0D1}" destId="{2A4F5E7C-A4AF-4E6F-B8B9-1B19F5AECC46}" srcOrd="0" destOrd="0" presId="urn:microsoft.com/office/officeart/2005/8/layout/lProcess1"/>
    <dgm:cxn modelId="{38618FB5-6B63-43AC-B979-1C942A18B829}" type="presOf" srcId="{465801C7-7B58-451B-BC7D-EDE15831E3E5}" destId="{AF92227A-C50E-4118-A4BE-FE17A308E60A}" srcOrd="0" destOrd="0" presId="urn:microsoft.com/office/officeart/2005/8/layout/lProcess1"/>
    <dgm:cxn modelId="{C0BE4D1A-2593-46A2-B71A-BACD5893299D}" type="presParOf" srcId="{57D54A35-3050-4452-A9F3-928B7CBCD80F}" destId="{643A8009-0511-4C72-9070-604EE3977F80}" srcOrd="0" destOrd="0" presId="urn:microsoft.com/office/officeart/2005/8/layout/lProcess1"/>
    <dgm:cxn modelId="{B7D8AABD-3C59-4B90-A12F-C3299DC1AC1C}" type="presParOf" srcId="{643A8009-0511-4C72-9070-604EE3977F80}" destId="{DE12E4BF-D06D-4257-842B-ECD2BF0A6D19}" srcOrd="0" destOrd="0" presId="urn:microsoft.com/office/officeart/2005/8/layout/lProcess1"/>
    <dgm:cxn modelId="{1CF764F7-B791-445D-B8F9-F6E069ACEC80}" type="presParOf" srcId="{643A8009-0511-4C72-9070-604EE3977F80}" destId="{2A4F5E7C-A4AF-4E6F-B8B9-1B19F5AECC46}" srcOrd="1" destOrd="0" presId="urn:microsoft.com/office/officeart/2005/8/layout/lProcess1"/>
    <dgm:cxn modelId="{48C2FBC6-FA73-4EAB-9C42-BC30A9296CE7}" type="presParOf" srcId="{643A8009-0511-4C72-9070-604EE3977F80}" destId="{6F9CE06E-5A4E-411D-B620-6CD4902BC104}" srcOrd="2" destOrd="0" presId="urn:microsoft.com/office/officeart/2005/8/layout/lProcess1"/>
    <dgm:cxn modelId="{63E88C30-EE69-48B7-B5DC-4128F8790DAF}" type="presParOf" srcId="{643A8009-0511-4C72-9070-604EE3977F80}" destId="{050E48B1-BC91-4F2F-9BE8-2C4635DD7A94}" srcOrd="3" destOrd="0" presId="urn:microsoft.com/office/officeart/2005/8/layout/lProcess1"/>
    <dgm:cxn modelId="{C4F0B09D-56AA-4F52-A4AE-87908CC3B0EB}" type="presParOf" srcId="{643A8009-0511-4C72-9070-604EE3977F80}" destId="{AF92227A-C50E-4118-A4BE-FE17A308E60A}" srcOrd="4" destOrd="0" presId="urn:microsoft.com/office/officeart/2005/8/layout/lProcess1"/>
    <dgm:cxn modelId="{B79CEF73-39E9-4001-8F29-6A5BF1DF7F0F}" type="presParOf" srcId="{643A8009-0511-4C72-9070-604EE3977F80}" destId="{5AC71175-18F7-4948-8B33-E41C422363FB}" srcOrd="5" destOrd="0" presId="urn:microsoft.com/office/officeart/2005/8/layout/lProcess1"/>
    <dgm:cxn modelId="{4E75F0C0-DB64-4063-8A4D-D3BF99FB6EF8}" type="presParOf" srcId="{643A8009-0511-4C72-9070-604EE3977F80}" destId="{B45EB9DC-A088-443D-89DE-BBAAB7E9C22A}" srcOrd="6" destOrd="0" presId="urn:microsoft.com/office/officeart/2005/8/layout/lProcess1"/>
    <dgm:cxn modelId="{45DF3240-099F-4D44-857C-0322BBCE54BC}" type="presParOf" srcId="{643A8009-0511-4C72-9070-604EE3977F80}" destId="{7BCFC8C8-9DFC-4196-817A-ED460AC5A594}" srcOrd="7" destOrd="0" presId="urn:microsoft.com/office/officeart/2005/8/layout/lProcess1"/>
    <dgm:cxn modelId="{D58E7421-9963-4184-B943-B16A061C84E6}" type="presParOf" srcId="{643A8009-0511-4C72-9070-604EE3977F80}" destId="{97EE97E5-3536-4FF2-A653-A9863490BC33}" srcOrd="8" destOrd="0" presId="urn:microsoft.com/office/officeart/2005/8/layout/lProcess1"/>
    <dgm:cxn modelId="{9A371A4F-C458-48C7-A08C-5CA95E27D709}" type="presParOf" srcId="{57D54A35-3050-4452-A9F3-928B7CBCD80F}" destId="{6196B365-5337-40EC-A568-833918EE6FBC}" srcOrd="1" destOrd="0" presId="urn:microsoft.com/office/officeart/2005/8/layout/lProcess1"/>
    <dgm:cxn modelId="{3AE6C1D6-D3D6-47D0-9245-816D61F8301E}" type="presParOf" srcId="{57D54A35-3050-4452-A9F3-928B7CBCD80F}" destId="{67C52F30-9AEE-45B6-BC4B-A4EAADE82D68}" srcOrd="2" destOrd="0" presId="urn:microsoft.com/office/officeart/2005/8/layout/lProcess1"/>
    <dgm:cxn modelId="{9E471CF0-12D4-4BB5-A901-C0A321304A78}" type="presParOf" srcId="{67C52F30-9AEE-45B6-BC4B-A4EAADE82D68}" destId="{C5B40B1B-4D1A-4307-885A-09595E8C6EEF}" srcOrd="0" destOrd="0" presId="urn:microsoft.com/office/officeart/2005/8/layout/lProcess1"/>
    <dgm:cxn modelId="{82EF5279-F450-4F38-B7AB-990E457CEE38}" type="presParOf" srcId="{67C52F30-9AEE-45B6-BC4B-A4EAADE82D68}" destId="{1E45FDF3-6CC7-45BA-B6D1-9E1A392E1FB0}" srcOrd="1" destOrd="0" presId="urn:microsoft.com/office/officeart/2005/8/layout/lProcess1"/>
    <dgm:cxn modelId="{2870A2C5-EC6D-4D61-8660-DD038691EE89}" type="presParOf" srcId="{67C52F30-9AEE-45B6-BC4B-A4EAADE82D68}" destId="{8DA0F55A-461D-43FA-8B4D-8FB41C43BF6A}" srcOrd="2" destOrd="0" presId="urn:microsoft.com/office/officeart/2005/8/layout/lProcess1"/>
    <dgm:cxn modelId="{F6CC8B76-14D6-4028-88EB-DF232F5D7E96}" type="presParOf" srcId="{67C52F30-9AEE-45B6-BC4B-A4EAADE82D68}" destId="{51A14BAB-8F63-4B39-A81D-D64F5258D174}" srcOrd="3" destOrd="0" presId="urn:microsoft.com/office/officeart/2005/8/layout/lProcess1"/>
    <dgm:cxn modelId="{1F4F3B05-5527-4CE4-9D30-111A49F0DEE1}" type="presParOf" srcId="{67C52F30-9AEE-45B6-BC4B-A4EAADE82D68}" destId="{2F0A80FD-989A-4252-B2DB-B997787088D6}" srcOrd="4" destOrd="0" presId="urn:microsoft.com/office/officeart/2005/8/layout/lProcess1"/>
    <dgm:cxn modelId="{1BB1FC2A-3263-4261-B089-5775B736104D}" type="presParOf" srcId="{67C52F30-9AEE-45B6-BC4B-A4EAADE82D68}" destId="{8F5DFA63-3654-4808-9AAB-124BBD0450D2}" srcOrd="5" destOrd="0" presId="urn:microsoft.com/office/officeart/2005/8/layout/lProcess1"/>
    <dgm:cxn modelId="{F620F1B9-056A-40F0-B97C-01806FC68B0D}" type="presParOf" srcId="{67C52F30-9AEE-45B6-BC4B-A4EAADE82D68}" destId="{F88009D4-7698-4FD4-82F6-72C0EA3B15D0}" srcOrd="6" destOrd="0" presId="urn:microsoft.com/office/officeart/2005/8/layout/lProcess1"/>
    <dgm:cxn modelId="{1CD3F648-12C7-4055-B949-7213D5711A00}" type="presParOf" srcId="{57D54A35-3050-4452-A9F3-928B7CBCD80F}" destId="{5125E052-81AE-48C5-9B7B-BB274569033B}" srcOrd="3" destOrd="0" presId="urn:microsoft.com/office/officeart/2005/8/layout/lProcess1"/>
    <dgm:cxn modelId="{CE547913-AE08-4921-A006-64A652F8BDA9}" type="presParOf" srcId="{57D54A35-3050-4452-A9F3-928B7CBCD80F}" destId="{B7D6FA57-933B-4AEC-AFB3-7AA8B3AAA8FE}" srcOrd="4" destOrd="0" presId="urn:microsoft.com/office/officeart/2005/8/layout/lProcess1"/>
    <dgm:cxn modelId="{B937E1D0-E475-406A-852F-FF314C7774DB}" type="presParOf" srcId="{B7D6FA57-933B-4AEC-AFB3-7AA8B3AAA8FE}" destId="{AFB0713E-EC3D-434F-9298-BD86433E6D74}" srcOrd="0" destOrd="0" presId="urn:microsoft.com/office/officeart/2005/8/layout/lProcess1"/>
    <dgm:cxn modelId="{04A2BAD6-1A12-4200-AF58-27AE820810F3}" type="presParOf" srcId="{B7D6FA57-933B-4AEC-AFB3-7AA8B3AAA8FE}" destId="{4794F7AF-B177-4882-A57B-42248E0CFF8E}" srcOrd="1" destOrd="0" presId="urn:microsoft.com/office/officeart/2005/8/layout/lProcess1"/>
    <dgm:cxn modelId="{253EE8D3-BB79-46CE-826B-BACB961532F7}" type="presParOf" srcId="{B7D6FA57-933B-4AEC-AFB3-7AA8B3AAA8FE}" destId="{ADE19EC8-DF7A-4983-A28D-A0E78FBA8594}" srcOrd="2" destOrd="0" presId="urn:microsoft.com/office/officeart/2005/8/layout/lProcess1"/>
    <dgm:cxn modelId="{0B784AA7-C146-4694-861B-768F7C698268}" type="presParOf" srcId="{B7D6FA57-933B-4AEC-AFB3-7AA8B3AAA8FE}" destId="{0343849B-4209-422D-9B0B-F9206A4DEC87}" srcOrd="3" destOrd="0" presId="urn:microsoft.com/office/officeart/2005/8/layout/lProcess1"/>
    <dgm:cxn modelId="{792262D7-0128-4443-91F5-027253FB9F6F}" type="presParOf" srcId="{B7D6FA57-933B-4AEC-AFB3-7AA8B3AAA8FE}" destId="{D389CF52-3070-47FC-865C-FB1501B1B663}" srcOrd="4" destOrd="0" presId="urn:microsoft.com/office/officeart/2005/8/layout/lProcess1"/>
    <dgm:cxn modelId="{12084288-DA71-4D39-8136-B81EFECDEAE1}" type="presParOf" srcId="{57D54A35-3050-4452-A9F3-928B7CBCD80F}" destId="{B1AC1464-DA55-4150-9867-B0E6E8D699A9}" srcOrd="5" destOrd="0" presId="urn:microsoft.com/office/officeart/2005/8/layout/lProcess1"/>
    <dgm:cxn modelId="{B2D13764-B0E9-4933-8C90-25D6E44859A0}" type="presParOf" srcId="{57D54A35-3050-4452-A9F3-928B7CBCD80F}" destId="{924EC2D5-EF60-4A09-961C-E749E2337293}" srcOrd="6" destOrd="0" presId="urn:microsoft.com/office/officeart/2005/8/layout/lProcess1"/>
    <dgm:cxn modelId="{ABA43E53-E9FE-4B8B-A5F0-6A63366F6DC7}" type="presParOf" srcId="{924EC2D5-EF60-4A09-961C-E749E2337293}" destId="{E3560365-D190-4293-A010-7013D2B6D846}" srcOrd="0" destOrd="0" presId="urn:microsoft.com/office/officeart/2005/8/layout/lProcess1"/>
    <dgm:cxn modelId="{2D34533D-2B4F-4F6D-9284-B08ACAD91C09}" type="presParOf" srcId="{924EC2D5-EF60-4A09-961C-E749E2337293}" destId="{A4EF5ABF-4100-49D7-A2CA-159D7645BF77}" srcOrd="1" destOrd="0" presId="urn:microsoft.com/office/officeart/2005/8/layout/lProcess1"/>
    <dgm:cxn modelId="{AB0CE496-393B-48EC-A4BC-C1B54D2DA2DB}" type="presParOf" srcId="{924EC2D5-EF60-4A09-961C-E749E2337293}" destId="{62218EC0-4BB3-44AF-905B-8CAF31749D1B}" srcOrd="2" destOrd="0" presId="urn:microsoft.com/office/officeart/2005/8/layout/lProcess1"/>
    <dgm:cxn modelId="{05EE8D8A-53F2-4822-91F6-7C0A973E97A2}" type="presParOf" srcId="{924EC2D5-EF60-4A09-961C-E749E2337293}" destId="{1CB37F41-BF9F-454A-8771-90F9C14EC40B}" srcOrd="3" destOrd="0" presId="urn:microsoft.com/office/officeart/2005/8/layout/lProcess1"/>
    <dgm:cxn modelId="{1CA613F4-C100-430F-8CE9-40C6930DD8A8}" type="presParOf" srcId="{924EC2D5-EF60-4A09-961C-E749E2337293}" destId="{8FE30CE3-565D-49FA-8F3D-A0D97546F0D6}" srcOrd="4" destOrd="0" presId="urn:microsoft.com/office/officeart/2005/8/layout/lProcess1"/>
    <dgm:cxn modelId="{079DE87E-F9E3-4FC5-971D-E75A62D148FA}" type="presParOf" srcId="{924EC2D5-EF60-4A09-961C-E749E2337293}" destId="{41964B2F-96E6-4506-AF71-75A522E4FB48}" srcOrd="5" destOrd="0" presId="urn:microsoft.com/office/officeart/2005/8/layout/lProcess1"/>
    <dgm:cxn modelId="{2F28F324-E3A5-4FEC-8DFF-6C21ACB09FC2}" type="presParOf" srcId="{924EC2D5-EF60-4A09-961C-E749E2337293}" destId="{B87FD9D7-74C4-4ECE-BEA9-9841F68A6F6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5A3B16-A59E-40AB-B35D-246BAF5AF49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95A3B0-D985-4AF5-AD09-6A94CD49B06F}">
      <dgm:prSet phldrT="[Text]"/>
      <dgm:spPr/>
      <dgm:t>
        <a:bodyPr/>
        <a:lstStyle/>
        <a:p>
          <a:r>
            <a:rPr lang="en-IN" dirty="0" smtClean="0"/>
            <a:t>Detect Face</a:t>
          </a:r>
          <a:endParaRPr lang="en-IN" dirty="0"/>
        </a:p>
      </dgm:t>
    </dgm:pt>
    <dgm:pt modelId="{286895A8-06A4-46AB-BE9F-DE2370AF36A2}" type="parTrans" cxnId="{145899A9-732F-4DB9-A4D5-3FD22F72E766}">
      <dgm:prSet/>
      <dgm:spPr/>
      <dgm:t>
        <a:bodyPr/>
        <a:lstStyle/>
        <a:p>
          <a:endParaRPr lang="en-IN"/>
        </a:p>
      </dgm:t>
    </dgm:pt>
    <dgm:pt modelId="{DFA781AA-4F2F-42EB-B92F-694224DB1797}" type="sibTrans" cxnId="{145899A9-732F-4DB9-A4D5-3FD22F72E766}">
      <dgm:prSet/>
      <dgm:spPr/>
      <dgm:t>
        <a:bodyPr/>
        <a:lstStyle/>
        <a:p>
          <a:endParaRPr lang="en-IN"/>
        </a:p>
      </dgm:t>
    </dgm:pt>
    <dgm:pt modelId="{D889751B-EEBB-422A-B6ED-CC4A36E99C2B}">
      <dgm:prSet phldrT="[Text]"/>
      <dgm:spPr/>
      <dgm:t>
        <a:bodyPr/>
        <a:lstStyle/>
        <a:p>
          <a:r>
            <a:rPr lang="en-IN" dirty="0" smtClean="0"/>
            <a:t>Align Landmark Points and Generate Features</a:t>
          </a:r>
          <a:endParaRPr lang="en-IN" dirty="0"/>
        </a:p>
      </dgm:t>
    </dgm:pt>
    <dgm:pt modelId="{2632C3EB-83EE-4607-B2C2-911B77C730F9}" type="parTrans" cxnId="{6CC18A7E-3B9A-4BE9-9E63-9E5A3701C1F8}">
      <dgm:prSet/>
      <dgm:spPr/>
      <dgm:t>
        <a:bodyPr/>
        <a:lstStyle/>
        <a:p>
          <a:endParaRPr lang="en-IN"/>
        </a:p>
      </dgm:t>
    </dgm:pt>
    <dgm:pt modelId="{7EB1C388-0D00-4998-BA7A-4FE1207C9514}" type="sibTrans" cxnId="{6CC18A7E-3B9A-4BE9-9E63-9E5A3701C1F8}">
      <dgm:prSet/>
      <dgm:spPr/>
      <dgm:t>
        <a:bodyPr/>
        <a:lstStyle/>
        <a:p>
          <a:endParaRPr lang="en-IN"/>
        </a:p>
      </dgm:t>
    </dgm:pt>
    <dgm:pt modelId="{072774E2-0C44-4445-A3A0-F0C59956F5DB}">
      <dgm:prSet phldrT="[Text]"/>
      <dgm:spPr/>
      <dgm:t>
        <a:bodyPr/>
        <a:lstStyle/>
        <a:p>
          <a:r>
            <a:rPr lang="en-IN" dirty="0" smtClean="0"/>
            <a:t>Pass the features to the Classifier and Detect Emotion</a:t>
          </a:r>
          <a:endParaRPr lang="en-IN" dirty="0"/>
        </a:p>
      </dgm:t>
    </dgm:pt>
    <dgm:pt modelId="{3B6D2E63-B363-45EF-AC34-E410ECDA400D}" type="parTrans" cxnId="{BBE72164-7551-4F49-8B97-150650234840}">
      <dgm:prSet/>
      <dgm:spPr/>
      <dgm:t>
        <a:bodyPr/>
        <a:lstStyle/>
        <a:p>
          <a:endParaRPr lang="en-IN"/>
        </a:p>
      </dgm:t>
    </dgm:pt>
    <dgm:pt modelId="{871224BB-DD58-4914-9982-65C81677C218}" type="sibTrans" cxnId="{BBE72164-7551-4F49-8B97-150650234840}">
      <dgm:prSet/>
      <dgm:spPr/>
      <dgm:t>
        <a:bodyPr/>
        <a:lstStyle/>
        <a:p>
          <a:endParaRPr lang="en-IN"/>
        </a:p>
      </dgm:t>
    </dgm:pt>
    <dgm:pt modelId="{FB775820-6F0B-4784-9B94-CE620C431633}">
      <dgm:prSet phldrT="[Text]"/>
      <dgm:spPr/>
      <dgm:t>
        <a:bodyPr/>
        <a:lstStyle/>
        <a:p>
          <a:r>
            <a:rPr lang="en-IN" dirty="0" smtClean="0"/>
            <a:t>Faces are Detected And</a:t>
          </a:r>
          <a:br>
            <a:rPr lang="en-IN" dirty="0" smtClean="0"/>
          </a:br>
          <a:r>
            <a:rPr lang="en-IN" dirty="0" smtClean="0"/>
            <a:t>Re-checked in same way as annotation</a:t>
          </a:r>
          <a:endParaRPr lang="en-IN" dirty="0"/>
        </a:p>
      </dgm:t>
    </dgm:pt>
    <dgm:pt modelId="{8336CE22-35E7-4A69-9570-1E4EB59DA8AF}" type="parTrans" cxnId="{3F7C2592-DF4C-49EE-A8D6-36F2018791D2}">
      <dgm:prSet/>
      <dgm:spPr/>
      <dgm:t>
        <a:bodyPr/>
        <a:lstStyle/>
        <a:p>
          <a:endParaRPr lang="en-IN"/>
        </a:p>
      </dgm:t>
    </dgm:pt>
    <dgm:pt modelId="{A3569612-F1CC-4D95-8ACE-1D1F27B0E0F7}" type="sibTrans" cxnId="{3F7C2592-DF4C-49EE-A8D6-36F2018791D2}">
      <dgm:prSet/>
      <dgm:spPr/>
      <dgm:t>
        <a:bodyPr/>
        <a:lstStyle/>
        <a:p>
          <a:endParaRPr lang="en-IN"/>
        </a:p>
      </dgm:t>
    </dgm:pt>
    <dgm:pt modelId="{459A0DDA-3C61-4823-98F8-1ADA81959EA8}">
      <dgm:prSet phldrT="[Text]"/>
      <dgm:spPr/>
      <dgm:t>
        <a:bodyPr/>
        <a:lstStyle/>
        <a:p>
          <a:r>
            <a:rPr lang="en-IN" b="0" dirty="0" smtClean="0"/>
            <a:t>All the faces in a given image are Cropped And written to disk and numbered</a:t>
          </a:r>
          <a:endParaRPr lang="en-IN" b="0" dirty="0"/>
        </a:p>
      </dgm:t>
    </dgm:pt>
    <dgm:pt modelId="{9CADC8AB-F68D-470F-B142-B80C7340E7D0}" type="parTrans" cxnId="{7DE47F1B-E3CF-4A1B-825C-0061204BF7E2}">
      <dgm:prSet/>
      <dgm:spPr/>
      <dgm:t>
        <a:bodyPr/>
        <a:lstStyle/>
        <a:p>
          <a:endParaRPr lang="en-IN"/>
        </a:p>
      </dgm:t>
    </dgm:pt>
    <dgm:pt modelId="{BB533B0D-A562-49C8-996B-474B811D764D}" type="sibTrans" cxnId="{7DE47F1B-E3CF-4A1B-825C-0061204BF7E2}">
      <dgm:prSet/>
      <dgm:spPr/>
      <dgm:t>
        <a:bodyPr/>
        <a:lstStyle/>
        <a:p>
          <a:endParaRPr lang="en-IN"/>
        </a:p>
      </dgm:t>
    </dgm:pt>
    <dgm:pt modelId="{BA941459-97D5-4619-8546-5210397A7928}">
      <dgm:prSet phldrT="[Text]"/>
      <dgm:spPr/>
      <dgm:t>
        <a:bodyPr/>
        <a:lstStyle/>
        <a:p>
          <a:r>
            <a:rPr lang="en-IN" dirty="0" smtClean="0"/>
            <a:t>Features are generated from each image and stored in a vector</a:t>
          </a:r>
          <a:endParaRPr lang="en-IN" dirty="0"/>
        </a:p>
      </dgm:t>
    </dgm:pt>
    <dgm:pt modelId="{F55955DD-046C-4FEF-BBEB-326F49D2C1E1}" type="parTrans" cxnId="{53159732-E052-42AF-AB62-1015214A9A03}">
      <dgm:prSet/>
      <dgm:spPr/>
      <dgm:t>
        <a:bodyPr/>
        <a:lstStyle/>
        <a:p>
          <a:endParaRPr lang="en-IN"/>
        </a:p>
      </dgm:t>
    </dgm:pt>
    <dgm:pt modelId="{F36FAF3F-C4AD-4FC4-9958-DDE69E4F2E0A}" type="sibTrans" cxnId="{53159732-E052-42AF-AB62-1015214A9A03}">
      <dgm:prSet/>
      <dgm:spPr/>
      <dgm:t>
        <a:bodyPr/>
        <a:lstStyle/>
        <a:p>
          <a:endParaRPr lang="en-IN"/>
        </a:p>
      </dgm:t>
    </dgm:pt>
    <dgm:pt modelId="{E3D69176-EB7B-4CD4-B776-66E13E4D6255}">
      <dgm:prSet/>
      <dgm:spPr/>
      <dgm:t>
        <a:bodyPr/>
        <a:lstStyle/>
        <a:p>
          <a:r>
            <a:rPr lang="en-IN" dirty="0" smtClean="0"/>
            <a:t>Land </a:t>
          </a:r>
          <a:r>
            <a:rPr lang="en-IN" smtClean="0"/>
            <a:t>marking </a:t>
          </a:r>
          <a:r>
            <a:rPr lang="en-IN" smtClean="0"/>
            <a:t>is </a:t>
          </a:r>
          <a:r>
            <a:rPr lang="en-IN" dirty="0" smtClean="0"/>
            <a:t>done in same way as annotation</a:t>
          </a:r>
          <a:endParaRPr lang="en-IN" dirty="0"/>
        </a:p>
      </dgm:t>
    </dgm:pt>
    <dgm:pt modelId="{4C54F436-4B9F-490D-A74C-08F3269C5CE7}" type="parTrans" cxnId="{3B62BF40-61FF-4BB8-8773-5D2CE8F42DF9}">
      <dgm:prSet/>
      <dgm:spPr/>
      <dgm:t>
        <a:bodyPr/>
        <a:lstStyle/>
        <a:p>
          <a:endParaRPr lang="en-IN"/>
        </a:p>
      </dgm:t>
    </dgm:pt>
    <dgm:pt modelId="{A6E6EA95-9A1A-4D5D-B6A0-843D06C03129}" type="sibTrans" cxnId="{3B62BF40-61FF-4BB8-8773-5D2CE8F42DF9}">
      <dgm:prSet/>
      <dgm:spPr/>
      <dgm:t>
        <a:bodyPr/>
        <a:lstStyle/>
        <a:p>
          <a:endParaRPr lang="en-IN"/>
        </a:p>
      </dgm:t>
    </dgm:pt>
    <dgm:pt modelId="{42C36A05-4F7C-4C01-BF2D-8A5B5BAE9C3F}">
      <dgm:prSet phldrT="[Text]"/>
      <dgm:spPr/>
      <dgm:t>
        <a:bodyPr/>
        <a:lstStyle/>
        <a:p>
          <a:r>
            <a:rPr lang="en-IN" dirty="0" smtClean="0"/>
            <a:t>The faces are classified for emotions using Classifier</a:t>
          </a:r>
          <a:endParaRPr lang="en-IN" dirty="0"/>
        </a:p>
      </dgm:t>
    </dgm:pt>
    <dgm:pt modelId="{6A3A77E2-8244-489C-8D3E-624062F010B5}" type="parTrans" cxnId="{122CF12B-C178-404E-AD32-D59A657F1009}">
      <dgm:prSet/>
      <dgm:spPr/>
    </dgm:pt>
    <dgm:pt modelId="{FC5A09C3-1989-426B-864B-020E5E40C393}" type="sibTrans" cxnId="{122CF12B-C178-404E-AD32-D59A657F1009}">
      <dgm:prSet/>
      <dgm:spPr/>
    </dgm:pt>
    <dgm:pt modelId="{ED5A8A7C-CC48-4811-ABEF-358AD6BAD868}">
      <dgm:prSet phldrT="[Text]"/>
      <dgm:spPr/>
      <dgm:t>
        <a:bodyPr/>
        <a:lstStyle/>
        <a:p>
          <a:r>
            <a:rPr lang="en-IN" dirty="0" smtClean="0"/>
            <a:t>Probabilities are calculated for each of the emotions and displayed</a:t>
          </a:r>
          <a:endParaRPr lang="en-IN" dirty="0"/>
        </a:p>
      </dgm:t>
    </dgm:pt>
    <dgm:pt modelId="{F3EB8634-4701-4DD9-A43D-F44B912E5771}" type="parTrans" cxnId="{9773E197-8672-454B-B2EF-E68CAF327DAC}">
      <dgm:prSet/>
      <dgm:spPr/>
    </dgm:pt>
    <dgm:pt modelId="{A92BBE29-FBF5-4902-8595-47B48D9F8C30}" type="sibTrans" cxnId="{9773E197-8672-454B-B2EF-E68CAF327DAC}">
      <dgm:prSet/>
      <dgm:spPr/>
    </dgm:pt>
    <dgm:pt modelId="{E208D82F-64D4-46D1-A020-7764C1557D17}" type="pres">
      <dgm:prSet presAssocID="{3C5A3B16-A59E-40AB-B35D-246BAF5AF4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F64E6A-F891-47AF-9DC2-30B78E44DE31}" type="pres">
      <dgm:prSet presAssocID="{4895A3B0-D985-4AF5-AD09-6A94CD49B06F}" presName="vertFlow" presStyleCnt="0"/>
      <dgm:spPr/>
    </dgm:pt>
    <dgm:pt modelId="{EDE6C400-9731-4D8C-8BE9-835ED6E23688}" type="pres">
      <dgm:prSet presAssocID="{4895A3B0-D985-4AF5-AD09-6A94CD49B06F}" presName="header" presStyleLbl="node1" presStyleIdx="0" presStyleCnt="3"/>
      <dgm:spPr/>
      <dgm:t>
        <a:bodyPr/>
        <a:lstStyle/>
        <a:p>
          <a:endParaRPr lang="en-IN"/>
        </a:p>
      </dgm:t>
    </dgm:pt>
    <dgm:pt modelId="{7F270617-3E31-4751-BCD3-01846B3AC01D}" type="pres">
      <dgm:prSet presAssocID="{8336CE22-35E7-4A69-9570-1E4EB59DA8AF}" presName="parTrans" presStyleLbl="sibTrans2D1" presStyleIdx="0" presStyleCnt="6"/>
      <dgm:spPr/>
      <dgm:t>
        <a:bodyPr/>
        <a:lstStyle/>
        <a:p>
          <a:endParaRPr lang="en-IN"/>
        </a:p>
      </dgm:t>
    </dgm:pt>
    <dgm:pt modelId="{8EFF953D-8635-4D6F-B3EE-8A62A1263A0A}" type="pres">
      <dgm:prSet presAssocID="{FB775820-6F0B-4784-9B94-CE620C431633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D811EC-64F4-4D73-9651-8810136AFC5E}" type="pres">
      <dgm:prSet presAssocID="{A3569612-F1CC-4D95-8ACE-1D1F27B0E0F7}" presName="sibTrans" presStyleLbl="sibTrans2D1" presStyleIdx="1" presStyleCnt="6"/>
      <dgm:spPr/>
      <dgm:t>
        <a:bodyPr/>
        <a:lstStyle/>
        <a:p>
          <a:endParaRPr lang="en-IN"/>
        </a:p>
      </dgm:t>
    </dgm:pt>
    <dgm:pt modelId="{BF848CDB-2A00-4FE4-A5E8-3698AC2A496B}" type="pres">
      <dgm:prSet presAssocID="{459A0DDA-3C61-4823-98F8-1ADA81959EA8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73AC62-513B-4A90-8BA6-A59FB5DBADFD}" type="pres">
      <dgm:prSet presAssocID="{4895A3B0-D985-4AF5-AD09-6A94CD49B06F}" presName="hSp" presStyleCnt="0"/>
      <dgm:spPr/>
    </dgm:pt>
    <dgm:pt modelId="{865A4141-AB9F-435E-94D5-73DB3410C73C}" type="pres">
      <dgm:prSet presAssocID="{D889751B-EEBB-422A-B6ED-CC4A36E99C2B}" presName="vertFlow" presStyleCnt="0"/>
      <dgm:spPr/>
    </dgm:pt>
    <dgm:pt modelId="{40B25A49-9885-40F0-B656-4F852601FCAE}" type="pres">
      <dgm:prSet presAssocID="{D889751B-EEBB-422A-B6ED-CC4A36E99C2B}" presName="header" presStyleLbl="node1" presStyleIdx="1" presStyleCnt="3"/>
      <dgm:spPr/>
      <dgm:t>
        <a:bodyPr/>
        <a:lstStyle/>
        <a:p>
          <a:endParaRPr lang="en-IN"/>
        </a:p>
      </dgm:t>
    </dgm:pt>
    <dgm:pt modelId="{CC700FAF-44A7-4000-8800-ADCD9A64EAE5}" type="pres">
      <dgm:prSet presAssocID="{4C54F436-4B9F-490D-A74C-08F3269C5CE7}" presName="parTrans" presStyleLbl="sibTrans2D1" presStyleIdx="2" presStyleCnt="6"/>
      <dgm:spPr/>
      <dgm:t>
        <a:bodyPr/>
        <a:lstStyle/>
        <a:p>
          <a:endParaRPr lang="en-IN"/>
        </a:p>
      </dgm:t>
    </dgm:pt>
    <dgm:pt modelId="{83352B6B-A87B-4804-9878-F3E99E753241}" type="pres">
      <dgm:prSet presAssocID="{E3D69176-EB7B-4CD4-B776-66E13E4D6255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665B04-CFAD-406A-BCBD-0B20E859C8FF}" type="pres">
      <dgm:prSet presAssocID="{A6E6EA95-9A1A-4D5D-B6A0-843D06C03129}" presName="sibTrans" presStyleLbl="sibTrans2D1" presStyleIdx="3" presStyleCnt="6"/>
      <dgm:spPr/>
      <dgm:t>
        <a:bodyPr/>
        <a:lstStyle/>
        <a:p>
          <a:endParaRPr lang="en-IN"/>
        </a:p>
      </dgm:t>
    </dgm:pt>
    <dgm:pt modelId="{64909A4C-C03C-4FA2-A537-2268E12FAA14}" type="pres">
      <dgm:prSet presAssocID="{BA941459-97D5-4619-8546-5210397A7928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52C0D3-4D38-4706-8FFC-79F5FBA568C5}" type="pres">
      <dgm:prSet presAssocID="{D889751B-EEBB-422A-B6ED-CC4A36E99C2B}" presName="hSp" presStyleCnt="0"/>
      <dgm:spPr/>
    </dgm:pt>
    <dgm:pt modelId="{E71F365D-2567-49AB-BD49-4B1E58471D3D}" type="pres">
      <dgm:prSet presAssocID="{072774E2-0C44-4445-A3A0-F0C59956F5DB}" presName="vertFlow" presStyleCnt="0"/>
      <dgm:spPr/>
    </dgm:pt>
    <dgm:pt modelId="{27C77085-50B1-4883-8585-8213819586AF}" type="pres">
      <dgm:prSet presAssocID="{072774E2-0C44-4445-A3A0-F0C59956F5DB}" presName="header" presStyleLbl="node1" presStyleIdx="2" presStyleCnt="3"/>
      <dgm:spPr/>
      <dgm:t>
        <a:bodyPr/>
        <a:lstStyle/>
        <a:p>
          <a:endParaRPr lang="en-IN"/>
        </a:p>
      </dgm:t>
    </dgm:pt>
    <dgm:pt modelId="{C04AA396-7613-4462-856A-ECA9D9DEF0E1}" type="pres">
      <dgm:prSet presAssocID="{6A3A77E2-8244-489C-8D3E-624062F010B5}" presName="parTrans" presStyleLbl="sibTrans2D1" presStyleIdx="4" presStyleCnt="6"/>
      <dgm:spPr/>
    </dgm:pt>
    <dgm:pt modelId="{24D667CC-852F-4FB3-A814-93207636133A}" type="pres">
      <dgm:prSet presAssocID="{42C36A05-4F7C-4C01-BF2D-8A5B5BAE9C3F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04F7D1-8FF5-4DDB-97A5-AD3730B50AAF}" type="pres">
      <dgm:prSet presAssocID="{FC5A09C3-1989-426B-864B-020E5E40C393}" presName="sibTrans" presStyleLbl="sibTrans2D1" presStyleIdx="5" presStyleCnt="6"/>
      <dgm:spPr/>
    </dgm:pt>
    <dgm:pt modelId="{CC4B2B54-C5AA-46F9-A4ED-76E3023C4026}" type="pres">
      <dgm:prSet presAssocID="{ED5A8A7C-CC48-4811-ABEF-358AD6BAD868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02B76D-26DF-4121-B96C-3ACDDB089CDB}" type="presOf" srcId="{A6E6EA95-9A1A-4D5D-B6A0-843D06C03129}" destId="{60665B04-CFAD-406A-BCBD-0B20E859C8FF}" srcOrd="0" destOrd="0" presId="urn:microsoft.com/office/officeart/2005/8/layout/lProcess1"/>
    <dgm:cxn modelId="{3B62BF40-61FF-4BB8-8773-5D2CE8F42DF9}" srcId="{D889751B-EEBB-422A-B6ED-CC4A36E99C2B}" destId="{E3D69176-EB7B-4CD4-B776-66E13E4D6255}" srcOrd="0" destOrd="0" parTransId="{4C54F436-4B9F-490D-A74C-08F3269C5CE7}" sibTransId="{A6E6EA95-9A1A-4D5D-B6A0-843D06C03129}"/>
    <dgm:cxn modelId="{C695B5DF-25E7-4C98-89C8-5EC711B9D7AB}" type="presOf" srcId="{4C54F436-4B9F-490D-A74C-08F3269C5CE7}" destId="{CC700FAF-44A7-4000-8800-ADCD9A64EAE5}" srcOrd="0" destOrd="0" presId="urn:microsoft.com/office/officeart/2005/8/layout/lProcess1"/>
    <dgm:cxn modelId="{4E7A3766-57D8-4CB4-AE8C-3DE8242B7125}" type="presOf" srcId="{ED5A8A7C-CC48-4811-ABEF-358AD6BAD868}" destId="{CC4B2B54-C5AA-46F9-A4ED-76E3023C4026}" srcOrd="0" destOrd="0" presId="urn:microsoft.com/office/officeart/2005/8/layout/lProcess1"/>
    <dgm:cxn modelId="{40676441-D02E-4121-BA17-B03DC0514EF2}" type="presOf" srcId="{D889751B-EEBB-422A-B6ED-CC4A36E99C2B}" destId="{40B25A49-9885-40F0-B656-4F852601FCAE}" srcOrd="0" destOrd="0" presId="urn:microsoft.com/office/officeart/2005/8/layout/lProcess1"/>
    <dgm:cxn modelId="{53159732-E052-42AF-AB62-1015214A9A03}" srcId="{D889751B-EEBB-422A-B6ED-CC4A36E99C2B}" destId="{BA941459-97D5-4619-8546-5210397A7928}" srcOrd="1" destOrd="0" parTransId="{F55955DD-046C-4FEF-BBEB-326F49D2C1E1}" sibTransId="{F36FAF3F-C4AD-4FC4-9958-DDE69E4F2E0A}"/>
    <dgm:cxn modelId="{3F7C2592-DF4C-49EE-A8D6-36F2018791D2}" srcId="{4895A3B0-D985-4AF5-AD09-6A94CD49B06F}" destId="{FB775820-6F0B-4784-9B94-CE620C431633}" srcOrd="0" destOrd="0" parTransId="{8336CE22-35E7-4A69-9570-1E4EB59DA8AF}" sibTransId="{A3569612-F1CC-4D95-8ACE-1D1F27B0E0F7}"/>
    <dgm:cxn modelId="{EF52A919-8E51-4C8D-AD13-A483B70E5B46}" type="presOf" srcId="{42C36A05-4F7C-4C01-BF2D-8A5B5BAE9C3F}" destId="{24D667CC-852F-4FB3-A814-93207636133A}" srcOrd="0" destOrd="0" presId="urn:microsoft.com/office/officeart/2005/8/layout/lProcess1"/>
    <dgm:cxn modelId="{5693EBB6-A42C-4E8A-86AF-4319E212475B}" type="presOf" srcId="{8336CE22-35E7-4A69-9570-1E4EB59DA8AF}" destId="{7F270617-3E31-4751-BCD3-01846B3AC01D}" srcOrd="0" destOrd="0" presId="urn:microsoft.com/office/officeart/2005/8/layout/lProcess1"/>
    <dgm:cxn modelId="{C17BC105-45DA-4893-9F4D-121458709ED6}" type="presOf" srcId="{4895A3B0-D985-4AF5-AD09-6A94CD49B06F}" destId="{EDE6C400-9731-4D8C-8BE9-835ED6E23688}" srcOrd="0" destOrd="0" presId="urn:microsoft.com/office/officeart/2005/8/layout/lProcess1"/>
    <dgm:cxn modelId="{1564FCC8-BA4A-4256-B7C7-36E2BA16D97E}" type="presOf" srcId="{BA941459-97D5-4619-8546-5210397A7928}" destId="{64909A4C-C03C-4FA2-A537-2268E12FAA14}" srcOrd="0" destOrd="0" presId="urn:microsoft.com/office/officeart/2005/8/layout/lProcess1"/>
    <dgm:cxn modelId="{122CF12B-C178-404E-AD32-D59A657F1009}" srcId="{072774E2-0C44-4445-A3A0-F0C59956F5DB}" destId="{42C36A05-4F7C-4C01-BF2D-8A5B5BAE9C3F}" srcOrd="0" destOrd="0" parTransId="{6A3A77E2-8244-489C-8D3E-624062F010B5}" sibTransId="{FC5A09C3-1989-426B-864B-020E5E40C393}"/>
    <dgm:cxn modelId="{8A2C16C6-3C7D-4FD7-ABFB-8BE8B59F2693}" type="presOf" srcId="{072774E2-0C44-4445-A3A0-F0C59956F5DB}" destId="{27C77085-50B1-4883-8585-8213819586AF}" srcOrd="0" destOrd="0" presId="urn:microsoft.com/office/officeart/2005/8/layout/lProcess1"/>
    <dgm:cxn modelId="{8E49CB0E-CDBF-4D3B-8164-7971E98960AE}" type="presOf" srcId="{3C5A3B16-A59E-40AB-B35D-246BAF5AF492}" destId="{E208D82F-64D4-46D1-A020-7764C1557D17}" srcOrd="0" destOrd="0" presId="urn:microsoft.com/office/officeart/2005/8/layout/lProcess1"/>
    <dgm:cxn modelId="{145899A9-732F-4DB9-A4D5-3FD22F72E766}" srcId="{3C5A3B16-A59E-40AB-B35D-246BAF5AF492}" destId="{4895A3B0-D985-4AF5-AD09-6A94CD49B06F}" srcOrd="0" destOrd="0" parTransId="{286895A8-06A4-46AB-BE9F-DE2370AF36A2}" sibTransId="{DFA781AA-4F2F-42EB-B92F-694224DB1797}"/>
    <dgm:cxn modelId="{6CC18A7E-3B9A-4BE9-9E63-9E5A3701C1F8}" srcId="{3C5A3B16-A59E-40AB-B35D-246BAF5AF492}" destId="{D889751B-EEBB-422A-B6ED-CC4A36E99C2B}" srcOrd="1" destOrd="0" parTransId="{2632C3EB-83EE-4607-B2C2-911B77C730F9}" sibTransId="{7EB1C388-0D00-4998-BA7A-4FE1207C9514}"/>
    <dgm:cxn modelId="{7DE47F1B-E3CF-4A1B-825C-0061204BF7E2}" srcId="{4895A3B0-D985-4AF5-AD09-6A94CD49B06F}" destId="{459A0DDA-3C61-4823-98F8-1ADA81959EA8}" srcOrd="1" destOrd="0" parTransId="{9CADC8AB-F68D-470F-B142-B80C7340E7D0}" sibTransId="{BB533B0D-A562-49C8-996B-474B811D764D}"/>
    <dgm:cxn modelId="{3170C86F-B6A0-49E5-AB84-F7949B354962}" type="presOf" srcId="{E3D69176-EB7B-4CD4-B776-66E13E4D6255}" destId="{83352B6B-A87B-4804-9878-F3E99E753241}" srcOrd="0" destOrd="0" presId="urn:microsoft.com/office/officeart/2005/8/layout/lProcess1"/>
    <dgm:cxn modelId="{5A903ED1-FBDA-433A-841F-E4F4009F8C76}" type="presOf" srcId="{A3569612-F1CC-4D95-8ACE-1D1F27B0E0F7}" destId="{FBD811EC-64F4-4D73-9651-8810136AFC5E}" srcOrd="0" destOrd="0" presId="urn:microsoft.com/office/officeart/2005/8/layout/lProcess1"/>
    <dgm:cxn modelId="{BBE72164-7551-4F49-8B97-150650234840}" srcId="{3C5A3B16-A59E-40AB-B35D-246BAF5AF492}" destId="{072774E2-0C44-4445-A3A0-F0C59956F5DB}" srcOrd="2" destOrd="0" parTransId="{3B6D2E63-B363-45EF-AC34-E410ECDA400D}" sibTransId="{871224BB-DD58-4914-9982-65C81677C218}"/>
    <dgm:cxn modelId="{7F80D5F7-5372-4DF1-8959-86EC1F6EE92A}" type="presOf" srcId="{FC5A09C3-1989-426B-864B-020E5E40C393}" destId="{D904F7D1-8FF5-4DDB-97A5-AD3730B50AAF}" srcOrd="0" destOrd="0" presId="urn:microsoft.com/office/officeart/2005/8/layout/lProcess1"/>
    <dgm:cxn modelId="{9773E197-8672-454B-B2EF-E68CAF327DAC}" srcId="{072774E2-0C44-4445-A3A0-F0C59956F5DB}" destId="{ED5A8A7C-CC48-4811-ABEF-358AD6BAD868}" srcOrd="1" destOrd="0" parTransId="{F3EB8634-4701-4DD9-A43D-F44B912E5771}" sibTransId="{A92BBE29-FBF5-4902-8595-47B48D9F8C30}"/>
    <dgm:cxn modelId="{95E59862-C161-4625-92B9-60811E742B9E}" type="presOf" srcId="{459A0DDA-3C61-4823-98F8-1ADA81959EA8}" destId="{BF848CDB-2A00-4FE4-A5E8-3698AC2A496B}" srcOrd="0" destOrd="0" presId="urn:microsoft.com/office/officeart/2005/8/layout/lProcess1"/>
    <dgm:cxn modelId="{DE9DC702-24EF-4E60-BF43-520CC708B4D5}" type="presOf" srcId="{FB775820-6F0B-4784-9B94-CE620C431633}" destId="{8EFF953D-8635-4D6F-B3EE-8A62A1263A0A}" srcOrd="0" destOrd="0" presId="urn:microsoft.com/office/officeart/2005/8/layout/lProcess1"/>
    <dgm:cxn modelId="{EC1F593A-345C-41BC-9738-85CEBE14BD1C}" type="presOf" srcId="{6A3A77E2-8244-489C-8D3E-624062F010B5}" destId="{C04AA396-7613-4462-856A-ECA9D9DEF0E1}" srcOrd="0" destOrd="0" presId="urn:microsoft.com/office/officeart/2005/8/layout/lProcess1"/>
    <dgm:cxn modelId="{9EB305FE-45BB-4C06-9FF7-EA8D0C9FAED2}" type="presParOf" srcId="{E208D82F-64D4-46D1-A020-7764C1557D17}" destId="{AFF64E6A-F891-47AF-9DC2-30B78E44DE31}" srcOrd="0" destOrd="0" presId="urn:microsoft.com/office/officeart/2005/8/layout/lProcess1"/>
    <dgm:cxn modelId="{212B2200-6347-452B-A80E-7868C33B4ED1}" type="presParOf" srcId="{AFF64E6A-F891-47AF-9DC2-30B78E44DE31}" destId="{EDE6C400-9731-4D8C-8BE9-835ED6E23688}" srcOrd="0" destOrd="0" presId="urn:microsoft.com/office/officeart/2005/8/layout/lProcess1"/>
    <dgm:cxn modelId="{62CBD142-4C68-4EA6-B089-04A96E7F8AFF}" type="presParOf" srcId="{AFF64E6A-F891-47AF-9DC2-30B78E44DE31}" destId="{7F270617-3E31-4751-BCD3-01846B3AC01D}" srcOrd="1" destOrd="0" presId="urn:microsoft.com/office/officeart/2005/8/layout/lProcess1"/>
    <dgm:cxn modelId="{80F9A213-D571-48D1-ACF3-A9B69E1264A9}" type="presParOf" srcId="{AFF64E6A-F891-47AF-9DC2-30B78E44DE31}" destId="{8EFF953D-8635-4D6F-B3EE-8A62A1263A0A}" srcOrd="2" destOrd="0" presId="urn:microsoft.com/office/officeart/2005/8/layout/lProcess1"/>
    <dgm:cxn modelId="{B7CB050C-C47F-4A21-AF46-667F8B6A7D36}" type="presParOf" srcId="{AFF64E6A-F891-47AF-9DC2-30B78E44DE31}" destId="{FBD811EC-64F4-4D73-9651-8810136AFC5E}" srcOrd="3" destOrd="0" presId="urn:microsoft.com/office/officeart/2005/8/layout/lProcess1"/>
    <dgm:cxn modelId="{6E17271A-429E-489B-9221-16E8EF0AB652}" type="presParOf" srcId="{AFF64E6A-F891-47AF-9DC2-30B78E44DE31}" destId="{BF848CDB-2A00-4FE4-A5E8-3698AC2A496B}" srcOrd="4" destOrd="0" presId="urn:microsoft.com/office/officeart/2005/8/layout/lProcess1"/>
    <dgm:cxn modelId="{3548E795-3BE8-452A-A7EC-F158F3E03B48}" type="presParOf" srcId="{E208D82F-64D4-46D1-A020-7764C1557D17}" destId="{FF73AC62-513B-4A90-8BA6-A59FB5DBADFD}" srcOrd="1" destOrd="0" presId="urn:microsoft.com/office/officeart/2005/8/layout/lProcess1"/>
    <dgm:cxn modelId="{16ED4587-6AC4-42A3-8CF5-EA462D20CEA5}" type="presParOf" srcId="{E208D82F-64D4-46D1-A020-7764C1557D17}" destId="{865A4141-AB9F-435E-94D5-73DB3410C73C}" srcOrd="2" destOrd="0" presId="urn:microsoft.com/office/officeart/2005/8/layout/lProcess1"/>
    <dgm:cxn modelId="{69C32560-C280-4138-8E66-F57077509641}" type="presParOf" srcId="{865A4141-AB9F-435E-94D5-73DB3410C73C}" destId="{40B25A49-9885-40F0-B656-4F852601FCAE}" srcOrd="0" destOrd="0" presId="urn:microsoft.com/office/officeart/2005/8/layout/lProcess1"/>
    <dgm:cxn modelId="{FE5CA2AF-2E9D-46E1-9A64-94A596B1D394}" type="presParOf" srcId="{865A4141-AB9F-435E-94D5-73DB3410C73C}" destId="{CC700FAF-44A7-4000-8800-ADCD9A64EAE5}" srcOrd="1" destOrd="0" presId="urn:microsoft.com/office/officeart/2005/8/layout/lProcess1"/>
    <dgm:cxn modelId="{5528664E-1827-4CC5-8DAD-EFE60B474936}" type="presParOf" srcId="{865A4141-AB9F-435E-94D5-73DB3410C73C}" destId="{83352B6B-A87B-4804-9878-F3E99E753241}" srcOrd="2" destOrd="0" presId="urn:microsoft.com/office/officeart/2005/8/layout/lProcess1"/>
    <dgm:cxn modelId="{0AC9BECA-CD18-4626-B75D-A2C410250EC9}" type="presParOf" srcId="{865A4141-AB9F-435E-94D5-73DB3410C73C}" destId="{60665B04-CFAD-406A-BCBD-0B20E859C8FF}" srcOrd="3" destOrd="0" presId="urn:microsoft.com/office/officeart/2005/8/layout/lProcess1"/>
    <dgm:cxn modelId="{8CA712BC-5183-472E-9BD3-6188963801AB}" type="presParOf" srcId="{865A4141-AB9F-435E-94D5-73DB3410C73C}" destId="{64909A4C-C03C-4FA2-A537-2268E12FAA14}" srcOrd="4" destOrd="0" presId="urn:microsoft.com/office/officeart/2005/8/layout/lProcess1"/>
    <dgm:cxn modelId="{5F6EEB17-B4A6-40F7-A6B5-2528BE260E09}" type="presParOf" srcId="{E208D82F-64D4-46D1-A020-7764C1557D17}" destId="{DA52C0D3-4D38-4706-8FFC-79F5FBA568C5}" srcOrd="3" destOrd="0" presId="urn:microsoft.com/office/officeart/2005/8/layout/lProcess1"/>
    <dgm:cxn modelId="{490A499D-4927-4355-AFC8-6043FCEBF4AD}" type="presParOf" srcId="{E208D82F-64D4-46D1-A020-7764C1557D17}" destId="{E71F365D-2567-49AB-BD49-4B1E58471D3D}" srcOrd="4" destOrd="0" presId="urn:microsoft.com/office/officeart/2005/8/layout/lProcess1"/>
    <dgm:cxn modelId="{7AD64EBD-D868-4674-A661-A649B31F322C}" type="presParOf" srcId="{E71F365D-2567-49AB-BD49-4B1E58471D3D}" destId="{27C77085-50B1-4883-8585-8213819586AF}" srcOrd="0" destOrd="0" presId="urn:microsoft.com/office/officeart/2005/8/layout/lProcess1"/>
    <dgm:cxn modelId="{661E3919-E98B-4558-8E29-2B3788EFBF63}" type="presParOf" srcId="{E71F365D-2567-49AB-BD49-4B1E58471D3D}" destId="{C04AA396-7613-4462-856A-ECA9D9DEF0E1}" srcOrd="1" destOrd="0" presId="urn:microsoft.com/office/officeart/2005/8/layout/lProcess1"/>
    <dgm:cxn modelId="{2A4E2B4E-B457-48EB-A5A7-6F4B39BAC845}" type="presParOf" srcId="{E71F365D-2567-49AB-BD49-4B1E58471D3D}" destId="{24D667CC-852F-4FB3-A814-93207636133A}" srcOrd="2" destOrd="0" presId="urn:microsoft.com/office/officeart/2005/8/layout/lProcess1"/>
    <dgm:cxn modelId="{88D781CB-82C7-4371-887D-1ADA14E5337F}" type="presParOf" srcId="{E71F365D-2567-49AB-BD49-4B1E58471D3D}" destId="{D904F7D1-8FF5-4DDB-97A5-AD3730B50AAF}" srcOrd="3" destOrd="0" presId="urn:microsoft.com/office/officeart/2005/8/layout/lProcess1"/>
    <dgm:cxn modelId="{DB5217C5-2EC0-4FB8-8EFA-541295E85957}" type="presParOf" srcId="{E71F365D-2567-49AB-BD49-4B1E58471D3D}" destId="{CC4B2B54-C5AA-46F9-A4ED-76E3023C402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1E68E-BED0-45F0-BDA3-475584B4507B}">
      <dsp:nvSpPr>
        <dsp:cNvPr id="0" name=""/>
        <dsp:cNvSpPr/>
      </dsp:nvSpPr>
      <dsp:spPr>
        <a:xfrm>
          <a:off x="3564238" y="1097739"/>
          <a:ext cx="2521724" cy="43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27"/>
              </a:lnTo>
              <a:lnTo>
                <a:pt x="2521724" y="218827"/>
              </a:lnTo>
              <a:lnTo>
                <a:pt x="2521724" y="437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9BCEE-0352-490F-A587-16B1CA351054}">
      <dsp:nvSpPr>
        <dsp:cNvPr id="0" name=""/>
        <dsp:cNvSpPr/>
      </dsp:nvSpPr>
      <dsp:spPr>
        <a:xfrm>
          <a:off x="3518518" y="1097739"/>
          <a:ext cx="91440" cy="437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605D6-1A8E-4E00-8A45-3EFEDDD51FEE}">
      <dsp:nvSpPr>
        <dsp:cNvPr id="0" name=""/>
        <dsp:cNvSpPr/>
      </dsp:nvSpPr>
      <dsp:spPr>
        <a:xfrm>
          <a:off x="1042513" y="1097739"/>
          <a:ext cx="2521724" cy="437654"/>
        </a:xfrm>
        <a:custGeom>
          <a:avLst/>
          <a:gdLst/>
          <a:ahLst/>
          <a:cxnLst/>
          <a:rect l="0" t="0" r="0" b="0"/>
          <a:pathLst>
            <a:path>
              <a:moveTo>
                <a:pt x="2521724" y="0"/>
              </a:moveTo>
              <a:lnTo>
                <a:pt x="2521724" y="218827"/>
              </a:lnTo>
              <a:lnTo>
                <a:pt x="0" y="218827"/>
              </a:lnTo>
              <a:lnTo>
                <a:pt x="0" y="4376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3A114-2C22-4D01-B6A5-AF89520D5268}">
      <dsp:nvSpPr>
        <dsp:cNvPr id="0" name=""/>
        <dsp:cNvSpPr/>
      </dsp:nvSpPr>
      <dsp:spPr>
        <a:xfrm>
          <a:off x="2522203" y="55704"/>
          <a:ext cx="2084069" cy="104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Emotion Recognition</a:t>
          </a:r>
          <a:endParaRPr lang="en-IN" sz="3500" kern="1200" dirty="0"/>
        </a:p>
      </dsp:txBody>
      <dsp:txXfrm>
        <a:off x="2522203" y="55704"/>
        <a:ext cx="2084069" cy="1042034"/>
      </dsp:txXfrm>
    </dsp:sp>
    <dsp:sp modelId="{5B4963CB-5F2F-4AC7-AB86-509A79C87864}">
      <dsp:nvSpPr>
        <dsp:cNvPr id="0" name=""/>
        <dsp:cNvSpPr/>
      </dsp:nvSpPr>
      <dsp:spPr>
        <a:xfrm>
          <a:off x="478" y="1535393"/>
          <a:ext cx="2084069" cy="104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Machine Learning</a:t>
          </a:r>
          <a:endParaRPr lang="en-IN" sz="3500" kern="1200" dirty="0"/>
        </a:p>
      </dsp:txBody>
      <dsp:txXfrm>
        <a:off x="478" y="1535393"/>
        <a:ext cx="2084069" cy="1042034"/>
      </dsp:txXfrm>
    </dsp:sp>
    <dsp:sp modelId="{52110537-1748-4FF0-9FC7-A70E00F96D32}">
      <dsp:nvSpPr>
        <dsp:cNvPr id="0" name=""/>
        <dsp:cNvSpPr/>
      </dsp:nvSpPr>
      <dsp:spPr>
        <a:xfrm>
          <a:off x="2522203" y="1535393"/>
          <a:ext cx="2084069" cy="104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Signal Processing</a:t>
          </a:r>
          <a:endParaRPr lang="en-IN" sz="3500" kern="1200" dirty="0"/>
        </a:p>
      </dsp:txBody>
      <dsp:txXfrm>
        <a:off x="2522203" y="1535393"/>
        <a:ext cx="2084069" cy="1042034"/>
      </dsp:txXfrm>
    </dsp:sp>
    <dsp:sp modelId="{582C556D-BDC9-4DB6-BC06-E8EBF45A33BA}">
      <dsp:nvSpPr>
        <dsp:cNvPr id="0" name=""/>
        <dsp:cNvSpPr/>
      </dsp:nvSpPr>
      <dsp:spPr>
        <a:xfrm>
          <a:off x="5043927" y="1535393"/>
          <a:ext cx="2084069" cy="1042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Computer Vision</a:t>
          </a:r>
          <a:endParaRPr lang="en-IN" sz="3500" kern="1200" dirty="0"/>
        </a:p>
      </dsp:txBody>
      <dsp:txXfrm>
        <a:off x="5043927" y="1535393"/>
        <a:ext cx="2084069" cy="1042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C5E7-63A8-418C-9B67-B57F92652C23}">
      <dsp:nvSpPr>
        <dsp:cNvPr id="0" name=""/>
        <dsp:cNvSpPr/>
      </dsp:nvSpPr>
      <dsp:spPr>
        <a:xfrm>
          <a:off x="6972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Database Collection</a:t>
          </a:r>
          <a:endParaRPr lang="en-IN" sz="2000" kern="1200" dirty="0"/>
        </a:p>
      </dsp:txBody>
      <dsp:txXfrm>
        <a:off x="23052" y="270643"/>
        <a:ext cx="2163839" cy="516839"/>
      </dsp:txXfrm>
    </dsp:sp>
    <dsp:sp modelId="{3744C47C-F8CE-4B5F-9FC9-CD1F6CC87817}">
      <dsp:nvSpPr>
        <dsp:cNvPr id="0" name=""/>
        <dsp:cNvSpPr/>
      </dsp:nvSpPr>
      <dsp:spPr>
        <a:xfrm rot="5400000">
          <a:off x="1056934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352F-805E-40F6-B0DB-7356A7D439A5}">
      <dsp:nvSpPr>
        <dsp:cNvPr id="0" name=""/>
        <dsp:cNvSpPr/>
      </dsp:nvSpPr>
      <dsp:spPr>
        <a:xfrm>
          <a:off x="6972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Get A Database</a:t>
          </a:r>
          <a:endParaRPr lang="en-IN" sz="1300" kern="1200" dirty="0"/>
        </a:p>
      </dsp:txBody>
      <dsp:txXfrm>
        <a:off x="23052" y="1011792"/>
        <a:ext cx="2163839" cy="516839"/>
      </dsp:txXfrm>
    </dsp:sp>
    <dsp:sp modelId="{3618F079-4BF7-4D7A-9BF4-2642311B70E6}">
      <dsp:nvSpPr>
        <dsp:cNvPr id="0" name=""/>
        <dsp:cNvSpPr/>
      </dsp:nvSpPr>
      <dsp:spPr>
        <a:xfrm rot="5400000">
          <a:off x="1056934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F50F1-3970-4F75-900A-B9840FE5A131}">
      <dsp:nvSpPr>
        <dsp:cNvPr id="0" name=""/>
        <dsp:cNvSpPr/>
      </dsp:nvSpPr>
      <dsp:spPr>
        <a:xfrm>
          <a:off x="6972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Manually Separate Images by Emotion</a:t>
          </a:r>
        </a:p>
      </dsp:txBody>
      <dsp:txXfrm>
        <a:off x="23052" y="1752942"/>
        <a:ext cx="2163839" cy="516839"/>
      </dsp:txXfrm>
    </dsp:sp>
    <dsp:sp modelId="{400A746F-A934-4D21-B853-BA1403B576AE}">
      <dsp:nvSpPr>
        <dsp:cNvPr id="0" name=""/>
        <dsp:cNvSpPr/>
      </dsp:nvSpPr>
      <dsp:spPr>
        <a:xfrm rot="5400000">
          <a:off x="1056934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94C9-AF85-4C91-A6B2-773F28123A37}">
      <dsp:nvSpPr>
        <dsp:cNvPr id="0" name=""/>
        <dsp:cNvSpPr/>
      </dsp:nvSpPr>
      <dsp:spPr>
        <a:xfrm>
          <a:off x="6972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There are </a:t>
          </a:r>
          <a:r>
            <a:rPr lang="en-IN" sz="1300" kern="1200" dirty="0" smtClean="0"/>
            <a:t>3000+ </a:t>
          </a:r>
          <a:r>
            <a:rPr lang="en-IN" sz="1300" kern="1200" dirty="0" smtClean="0"/>
            <a:t>images</a:t>
          </a:r>
        </a:p>
      </dsp:txBody>
      <dsp:txXfrm>
        <a:off x="23052" y="2494092"/>
        <a:ext cx="2163839" cy="516839"/>
      </dsp:txXfrm>
    </dsp:sp>
    <dsp:sp modelId="{E2E68A52-9DCF-4FD8-9640-79EF61ED7790}">
      <dsp:nvSpPr>
        <dsp:cNvPr id="0" name=""/>
        <dsp:cNvSpPr/>
      </dsp:nvSpPr>
      <dsp:spPr>
        <a:xfrm>
          <a:off x="2510411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Annotating Features</a:t>
          </a:r>
          <a:endParaRPr lang="en-IN" sz="2000" kern="1200" dirty="0"/>
        </a:p>
      </dsp:txBody>
      <dsp:txXfrm>
        <a:off x="2526491" y="270643"/>
        <a:ext cx="2163839" cy="516839"/>
      </dsp:txXfrm>
    </dsp:sp>
    <dsp:sp modelId="{C8D518DA-85A7-46D0-B845-FB40E17657FD}">
      <dsp:nvSpPr>
        <dsp:cNvPr id="0" name=""/>
        <dsp:cNvSpPr/>
      </dsp:nvSpPr>
      <dsp:spPr>
        <a:xfrm rot="5400000">
          <a:off x="356037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B9DE-4762-4857-8FE3-4B23707C4C90}">
      <dsp:nvSpPr>
        <dsp:cNvPr id="0" name=""/>
        <dsp:cNvSpPr/>
      </dsp:nvSpPr>
      <dsp:spPr>
        <a:xfrm>
          <a:off x="2510411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Detect Faces In Images</a:t>
          </a:r>
          <a:endParaRPr lang="en-IN" sz="1300" kern="1200" dirty="0"/>
        </a:p>
      </dsp:txBody>
      <dsp:txXfrm>
        <a:off x="2526491" y="1011792"/>
        <a:ext cx="2163839" cy="516839"/>
      </dsp:txXfrm>
    </dsp:sp>
    <dsp:sp modelId="{8AEBBDC8-05C6-4DBF-8CEC-CFF621D64A00}">
      <dsp:nvSpPr>
        <dsp:cNvPr id="0" name=""/>
        <dsp:cNvSpPr/>
      </dsp:nvSpPr>
      <dsp:spPr>
        <a:xfrm rot="5400000">
          <a:off x="356037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7A97A-C32E-42ED-BA7D-F8B84DF5BF59}">
      <dsp:nvSpPr>
        <dsp:cNvPr id="0" name=""/>
        <dsp:cNvSpPr/>
      </dsp:nvSpPr>
      <dsp:spPr>
        <a:xfrm>
          <a:off x="2510411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Align Landmark Points on the Detected Faces</a:t>
          </a:r>
          <a:endParaRPr lang="en-IN" sz="1300" kern="1200" dirty="0"/>
        </a:p>
      </dsp:txBody>
      <dsp:txXfrm>
        <a:off x="2526491" y="1752942"/>
        <a:ext cx="2163839" cy="516839"/>
      </dsp:txXfrm>
    </dsp:sp>
    <dsp:sp modelId="{F7414A5F-C054-4BBF-9565-77FC855909B4}">
      <dsp:nvSpPr>
        <dsp:cNvPr id="0" name=""/>
        <dsp:cNvSpPr/>
      </dsp:nvSpPr>
      <dsp:spPr>
        <a:xfrm rot="5400000">
          <a:off x="3560373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129C0-689D-4C62-9F53-8E12CACBC255}">
      <dsp:nvSpPr>
        <dsp:cNvPr id="0" name=""/>
        <dsp:cNvSpPr/>
      </dsp:nvSpPr>
      <dsp:spPr>
        <a:xfrm>
          <a:off x="2510411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Generate Features Based On these Landmark</a:t>
          </a:r>
          <a:endParaRPr lang="en-IN" sz="1300" kern="1200" dirty="0"/>
        </a:p>
      </dsp:txBody>
      <dsp:txXfrm>
        <a:off x="2526491" y="2494092"/>
        <a:ext cx="2163839" cy="516839"/>
      </dsp:txXfrm>
    </dsp:sp>
    <dsp:sp modelId="{9081D29B-9559-493B-9275-001B7515E6F8}">
      <dsp:nvSpPr>
        <dsp:cNvPr id="0" name=""/>
        <dsp:cNvSpPr/>
      </dsp:nvSpPr>
      <dsp:spPr>
        <a:xfrm rot="5400000">
          <a:off x="3560373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683DB-9E99-40AC-A97A-4C241242E7BB}">
      <dsp:nvSpPr>
        <dsp:cNvPr id="0" name=""/>
        <dsp:cNvSpPr/>
      </dsp:nvSpPr>
      <dsp:spPr>
        <a:xfrm>
          <a:off x="2510411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Write features to a file With Emotion Class</a:t>
          </a:r>
          <a:endParaRPr lang="en-IN" sz="1300" kern="1200" dirty="0"/>
        </a:p>
      </dsp:txBody>
      <dsp:txXfrm>
        <a:off x="2526491" y="3235242"/>
        <a:ext cx="2163839" cy="516839"/>
      </dsp:txXfrm>
    </dsp:sp>
    <dsp:sp modelId="{F3AFE4AA-AD47-4408-BD19-2A06761B29AB}">
      <dsp:nvSpPr>
        <dsp:cNvPr id="0" name=""/>
        <dsp:cNvSpPr/>
      </dsp:nvSpPr>
      <dsp:spPr>
        <a:xfrm>
          <a:off x="501385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Training</a:t>
          </a:r>
          <a:endParaRPr lang="en-IN" sz="2000" kern="1200" dirty="0"/>
        </a:p>
      </dsp:txBody>
      <dsp:txXfrm>
        <a:off x="5029930" y="270643"/>
        <a:ext cx="2163839" cy="516839"/>
      </dsp:txXfrm>
    </dsp:sp>
    <dsp:sp modelId="{33385A25-D7AE-4667-9C5B-88D2BAC2AD27}">
      <dsp:nvSpPr>
        <dsp:cNvPr id="0" name=""/>
        <dsp:cNvSpPr/>
      </dsp:nvSpPr>
      <dsp:spPr>
        <a:xfrm rot="5400000">
          <a:off x="606381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7C47F-5D23-4121-9DDD-7E2067333FCB}">
      <dsp:nvSpPr>
        <dsp:cNvPr id="0" name=""/>
        <dsp:cNvSpPr/>
      </dsp:nvSpPr>
      <dsp:spPr>
        <a:xfrm>
          <a:off x="501385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Train the features using a SVM</a:t>
          </a:r>
          <a:endParaRPr lang="en-IN" sz="1300" kern="1200" dirty="0"/>
        </a:p>
      </dsp:txBody>
      <dsp:txXfrm>
        <a:off x="5029930" y="1011792"/>
        <a:ext cx="2163839" cy="516839"/>
      </dsp:txXfrm>
    </dsp:sp>
    <dsp:sp modelId="{11D8BDEC-5C8B-4598-B6AB-A6E1D00F4170}">
      <dsp:nvSpPr>
        <dsp:cNvPr id="0" name=""/>
        <dsp:cNvSpPr/>
      </dsp:nvSpPr>
      <dsp:spPr>
        <a:xfrm rot="5400000">
          <a:off x="606381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082A-F2E0-49AF-9A2E-D0A3317BA4BA}">
      <dsp:nvSpPr>
        <dsp:cNvPr id="0" name=""/>
        <dsp:cNvSpPr/>
      </dsp:nvSpPr>
      <dsp:spPr>
        <a:xfrm>
          <a:off x="501385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Use OVO or OVA for Multiclass Detection</a:t>
          </a:r>
          <a:endParaRPr lang="en-IN" sz="1300" kern="1200" dirty="0"/>
        </a:p>
      </dsp:txBody>
      <dsp:txXfrm>
        <a:off x="5029930" y="1752942"/>
        <a:ext cx="2163839" cy="516839"/>
      </dsp:txXfrm>
    </dsp:sp>
    <dsp:sp modelId="{A5300DFB-9B6D-4B90-A467-D87FCBD21108}">
      <dsp:nvSpPr>
        <dsp:cNvPr id="0" name=""/>
        <dsp:cNvSpPr/>
      </dsp:nvSpPr>
      <dsp:spPr>
        <a:xfrm rot="5400000">
          <a:off x="6063813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C3945-5134-48B6-86E0-007092A45AA2}">
      <dsp:nvSpPr>
        <dsp:cNvPr id="0" name=""/>
        <dsp:cNvSpPr/>
      </dsp:nvSpPr>
      <dsp:spPr>
        <a:xfrm>
          <a:off x="5013850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Use Cross Validation to find Optimal Parameters for SVM</a:t>
          </a:r>
          <a:endParaRPr lang="en-IN" sz="1300" kern="1200" dirty="0"/>
        </a:p>
      </dsp:txBody>
      <dsp:txXfrm>
        <a:off x="5029930" y="2494092"/>
        <a:ext cx="2163839" cy="516839"/>
      </dsp:txXfrm>
    </dsp:sp>
    <dsp:sp modelId="{C3BA1A5F-6B61-40C2-A25A-B564F8EA3F85}">
      <dsp:nvSpPr>
        <dsp:cNvPr id="0" name=""/>
        <dsp:cNvSpPr/>
      </dsp:nvSpPr>
      <dsp:spPr>
        <a:xfrm rot="5400000">
          <a:off x="6063813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41EB7-77BA-4B6D-B107-80CFBA3D2131}">
      <dsp:nvSpPr>
        <dsp:cNvPr id="0" name=""/>
        <dsp:cNvSpPr/>
      </dsp:nvSpPr>
      <dsp:spPr>
        <a:xfrm>
          <a:off x="5013850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Generate </a:t>
          </a:r>
          <a:r>
            <a:rPr lang="en-IN" sz="1300" kern="1200" dirty="0" smtClean="0"/>
            <a:t>an </a:t>
          </a:r>
          <a:r>
            <a:rPr lang="en-IN" sz="1300" kern="1200" dirty="0" smtClean="0"/>
            <a:t>SVM Classifier and store it in disk for later use</a:t>
          </a:r>
          <a:endParaRPr lang="en-IN" sz="1300" kern="1200" dirty="0"/>
        </a:p>
      </dsp:txBody>
      <dsp:txXfrm>
        <a:off x="5029930" y="3235242"/>
        <a:ext cx="2163839" cy="516839"/>
      </dsp:txXfrm>
    </dsp:sp>
    <dsp:sp modelId="{172DBD16-BE87-4B77-A300-8F152104988F}">
      <dsp:nvSpPr>
        <dsp:cNvPr id="0" name=""/>
        <dsp:cNvSpPr/>
      </dsp:nvSpPr>
      <dsp:spPr>
        <a:xfrm>
          <a:off x="751729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Emotion Recognition</a:t>
          </a:r>
          <a:endParaRPr lang="en-IN" sz="2000" kern="1200" dirty="0"/>
        </a:p>
      </dsp:txBody>
      <dsp:txXfrm>
        <a:off x="7533370" y="270643"/>
        <a:ext cx="2163839" cy="516839"/>
      </dsp:txXfrm>
    </dsp:sp>
    <dsp:sp modelId="{509A9984-7904-4ED0-BC9B-E3484EC35D8E}">
      <dsp:nvSpPr>
        <dsp:cNvPr id="0" name=""/>
        <dsp:cNvSpPr/>
      </dsp:nvSpPr>
      <dsp:spPr>
        <a:xfrm rot="5400000">
          <a:off x="8567252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4E897-32BA-4142-979A-55436B0E96CC}">
      <dsp:nvSpPr>
        <dsp:cNvPr id="0" name=""/>
        <dsp:cNvSpPr/>
      </dsp:nvSpPr>
      <dsp:spPr>
        <a:xfrm>
          <a:off x="751729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Detect Face</a:t>
          </a:r>
          <a:endParaRPr lang="en-IN" sz="1300" kern="1200" dirty="0"/>
        </a:p>
      </dsp:txBody>
      <dsp:txXfrm>
        <a:off x="7533370" y="1011792"/>
        <a:ext cx="2163839" cy="516839"/>
      </dsp:txXfrm>
    </dsp:sp>
    <dsp:sp modelId="{1E2ADA36-3825-454B-9F26-EEFC21137126}">
      <dsp:nvSpPr>
        <dsp:cNvPr id="0" name=""/>
        <dsp:cNvSpPr/>
      </dsp:nvSpPr>
      <dsp:spPr>
        <a:xfrm rot="5400000">
          <a:off x="8567252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7A211-D3E2-4276-9F49-3E6A5D94C8C9}">
      <dsp:nvSpPr>
        <dsp:cNvPr id="0" name=""/>
        <dsp:cNvSpPr/>
      </dsp:nvSpPr>
      <dsp:spPr>
        <a:xfrm>
          <a:off x="751729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Align Landmark Points and Generate Features</a:t>
          </a:r>
          <a:endParaRPr lang="en-IN" sz="1300" kern="1200" dirty="0"/>
        </a:p>
      </dsp:txBody>
      <dsp:txXfrm>
        <a:off x="7533370" y="1752942"/>
        <a:ext cx="2163839" cy="516839"/>
      </dsp:txXfrm>
    </dsp:sp>
    <dsp:sp modelId="{E0709F74-86D9-468E-AF38-E236E1EC92DF}">
      <dsp:nvSpPr>
        <dsp:cNvPr id="0" name=""/>
        <dsp:cNvSpPr/>
      </dsp:nvSpPr>
      <dsp:spPr>
        <a:xfrm rot="5400000">
          <a:off x="8567252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FB648-78BB-4BF8-B2B4-32472F3ECE9C}">
      <dsp:nvSpPr>
        <dsp:cNvPr id="0" name=""/>
        <dsp:cNvSpPr/>
      </dsp:nvSpPr>
      <dsp:spPr>
        <a:xfrm>
          <a:off x="7517290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Pass the features to the Classifier and Detect Emotion</a:t>
          </a:r>
          <a:endParaRPr lang="en-IN" sz="1300" kern="1200" dirty="0"/>
        </a:p>
      </dsp:txBody>
      <dsp:txXfrm>
        <a:off x="7533370" y="2494092"/>
        <a:ext cx="2163839" cy="516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55410-80AC-4417-9CA4-874FA571FE95}">
      <dsp:nvSpPr>
        <dsp:cNvPr id="0" name=""/>
        <dsp:cNvSpPr/>
      </dsp:nvSpPr>
      <dsp:spPr>
        <a:xfrm>
          <a:off x="1451146" y="220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Get a Database</a:t>
          </a:r>
          <a:endParaRPr lang="en-IN" sz="2700" kern="1200" dirty="0"/>
        </a:p>
      </dsp:txBody>
      <dsp:txXfrm>
        <a:off x="1474474" y="23548"/>
        <a:ext cx="3139310" cy="749835"/>
      </dsp:txXfrm>
    </dsp:sp>
    <dsp:sp modelId="{4CEE1C61-73D4-47EF-896C-F641B1DC4CCB}">
      <dsp:nvSpPr>
        <dsp:cNvPr id="0" name=""/>
        <dsp:cNvSpPr/>
      </dsp:nvSpPr>
      <dsp:spPr>
        <a:xfrm rot="5400000">
          <a:off x="2974436" y="866405"/>
          <a:ext cx="139386" cy="13938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EE7A-6E38-42D5-8D0A-0B1BB695E33B}">
      <dsp:nvSpPr>
        <dsp:cNvPr id="0" name=""/>
        <dsp:cNvSpPr/>
      </dsp:nvSpPr>
      <dsp:spPr>
        <a:xfrm>
          <a:off x="1451146" y="1075484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The database we used was Cohn-</a:t>
          </a:r>
          <a:r>
            <a:rPr lang="en-IN" sz="1400" kern="1200" dirty="0" err="1" smtClean="0"/>
            <a:t>Kanade</a:t>
          </a:r>
          <a:r>
            <a:rPr lang="en-IN" sz="1400" kern="1200" dirty="0" smtClean="0"/>
            <a:t> Database</a:t>
          </a:r>
          <a:endParaRPr lang="en-IN" sz="1400" kern="1200" dirty="0"/>
        </a:p>
      </dsp:txBody>
      <dsp:txXfrm>
        <a:off x="1474474" y="1098812"/>
        <a:ext cx="3139310" cy="749835"/>
      </dsp:txXfrm>
    </dsp:sp>
    <dsp:sp modelId="{C4517450-26C6-4C17-A308-23D333F55DE9}">
      <dsp:nvSpPr>
        <dsp:cNvPr id="0" name=""/>
        <dsp:cNvSpPr/>
      </dsp:nvSpPr>
      <dsp:spPr>
        <a:xfrm rot="5400000">
          <a:off x="2974436" y="1941669"/>
          <a:ext cx="139386" cy="13938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E98C-E39B-46C9-B4A4-8735ACA01C93}">
      <dsp:nvSpPr>
        <dsp:cNvPr id="0" name=""/>
        <dsp:cNvSpPr/>
      </dsp:nvSpPr>
      <dsp:spPr>
        <a:xfrm>
          <a:off x="1451146" y="2150748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This database contains Image sequences in which the </a:t>
          </a:r>
          <a:r>
            <a:rPr lang="en-IN" sz="1400" kern="1200" dirty="0" smtClean="0"/>
            <a:t>subjects’ </a:t>
          </a:r>
          <a:r>
            <a:rPr lang="en-IN" sz="1400" kern="1200" dirty="0" smtClean="0"/>
            <a:t>emotion changes from </a:t>
          </a:r>
          <a:r>
            <a:rPr lang="en-IN" sz="1400" kern="1200" dirty="0" smtClean="0"/>
            <a:t>a </a:t>
          </a:r>
          <a:r>
            <a:rPr lang="en-IN" sz="1400" kern="1200" dirty="0" smtClean="0"/>
            <a:t>neutral expression to a peak expression</a:t>
          </a:r>
          <a:endParaRPr lang="en-IN" sz="1400" kern="1200" dirty="0"/>
        </a:p>
      </dsp:txBody>
      <dsp:txXfrm>
        <a:off x="1474474" y="2174076"/>
        <a:ext cx="3139310" cy="749835"/>
      </dsp:txXfrm>
    </dsp:sp>
    <dsp:sp modelId="{C43F4B78-67A0-4ACB-A419-D35FC7925A2B}">
      <dsp:nvSpPr>
        <dsp:cNvPr id="0" name=""/>
        <dsp:cNvSpPr/>
      </dsp:nvSpPr>
      <dsp:spPr>
        <a:xfrm>
          <a:off x="5083148" y="220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Manually Separate Images by Emotion</a:t>
          </a:r>
          <a:endParaRPr lang="en-IN" sz="2700" kern="1200" dirty="0"/>
        </a:p>
      </dsp:txBody>
      <dsp:txXfrm>
        <a:off x="5106476" y="23548"/>
        <a:ext cx="3139310" cy="749835"/>
      </dsp:txXfrm>
    </dsp:sp>
    <dsp:sp modelId="{F2976914-CA59-4C70-BF0C-F108B9D21CF7}">
      <dsp:nvSpPr>
        <dsp:cNvPr id="0" name=""/>
        <dsp:cNvSpPr/>
      </dsp:nvSpPr>
      <dsp:spPr>
        <a:xfrm rot="5400000">
          <a:off x="6606439" y="866405"/>
          <a:ext cx="139386" cy="13938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92F1-5DD4-43D4-91DA-B60D81757246}">
      <dsp:nvSpPr>
        <dsp:cNvPr id="0" name=""/>
        <dsp:cNvSpPr/>
      </dsp:nvSpPr>
      <dsp:spPr>
        <a:xfrm>
          <a:off x="5083148" y="1075484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We used 4 Emotions For this project (Neutral, Happy, Sad, Surprise)</a:t>
          </a:r>
          <a:endParaRPr lang="en-IN" sz="1400" kern="1200" dirty="0"/>
        </a:p>
      </dsp:txBody>
      <dsp:txXfrm>
        <a:off x="5106476" y="1098812"/>
        <a:ext cx="3139310" cy="749835"/>
      </dsp:txXfrm>
    </dsp:sp>
    <dsp:sp modelId="{DCA4C5D6-235E-4681-A819-B15B4EAFF073}">
      <dsp:nvSpPr>
        <dsp:cNvPr id="0" name=""/>
        <dsp:cNvSpPr/>
      </dsp:nvSpPr>
      <dsp:spPr>
        <a:xfrm rot="5400000">
          <a:off x="6606439" y="1941669"/>
          <a:ext cx="139386" cy="13938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4CA0F-A526-47B6-929F-34E99E8E3F82}">
      <dsp:nvSpPr>
        <dsp:cNvPr id="0" name=""/>
        <dsp:cNvSpPr/>
      </dsp:nvSpPr>
      <dsp:spPr>
        <a:xfrm>
          <a:off x="5083148" y="2150748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The Neutral images from Starting of the Sequence were removed</a:t>
          </a:r>
          <a:endParaRPr lang="en-IN" sz="1400" kern="1200" dirty="0"/>
        </a:p>
      </dsp:txBody>
      <dsp:txXfrm>
        <a:off x="5106476" y="2174076"/>
        <a:ext cx="3139310" cy="749835"/>
      </dsp:txXfrm>
    </dsp:sp>
    <dsp:sp modelId="{B82198C7-67B6-489D-9220-0859FFFEB4EE}">
      <dsp:nvSpPr>
        <dsp:cNvPr id="0" name=""/>
        <dsp:cNvSpPr/>
      </dsp:nvSpPr>
      <dsp:spPr>
        <a:xfrm rot="5400000">
          <a:off x="6606439" y="3016933"/>
          <a:ext cx="139386" cy="13938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0FF3E-1033-476E-944F-1F02197A78C5}">
      <dsp:nvSpPr>
        <dsp:cNvPr id="0" name=""/>
        <dsp:cNvSpPr/>
      </dsp:nvSpPr>
      <dsp:spPr>
        <a:xfrm>
          <a:off x="5083148" y="3226012"/>
          <a:ext cx="3185966" cy="796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Then each emotion was Put into separate Folders</a:t>
          </a:r>
          <a:endParaRPr lang="en-IN" sz="1400" kern="1200" dirty="0"/>
        </a:p>
      </dsp:txBody>
      <dsp:txXfrm>
        <a:off x="5106476" y="3249340"/>
        <a:ext cx="3139310" cy="749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D467F-0CA8-4E0C-8ED0-E17E5E78C500}">
      <dsp:nvSpPr>
        <dsp:cNvPr id="0" name=""/>
        <dsp:cNvSpPr/>
      </dsp:nvSpPr>
      <dsp:spPr>
        <a:xfrm>
          <a:off x="6972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Detect Faces In Images</a:t>
          </a:r>
          <a:endParaRPr lang="en-IN" sz="1600" kern="1200" dirty="0"/>
        </a:p>
      </dsp:txBody>
      <dsp:txXfrm>
        <a:off x="23052" y="270643"/>
        <a:ext cx="2163839" cy="516839"/>
      </dsp:txXfrm>
    </dsp:sp>
    <dsp:sp modelId="{65FA8322-FA95-4949-9FB3-72C1A10C7CB4}">
      <dsp:nvSpPr>
        <dsp:cNvPr id="0" name=""/>
        <dsp:cNvSpPr/>
      </dsp:nvSpPr>
      <dsp:spPr>
        <a:xfrm rot="5400000">
          <a:off x="1056934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160E-6C96-4DE2-ABD8-DC1CC65564E7}">
      <dsp:nvSpPr>
        <dsp:cNvPr id="0" name=""/>
        <dsp:cNvSpPr/>
      </dsp:nvSpPr>
      <dsp:spPr>
        <a:xfrm>
          <a:off x="6972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Faces are Detected using HOG features implementation in </a:t>
          </a:r>
          <a:r>
            <a:rPr lang="en-IN" sz="1200" b="1" kern="1200" dirty="0" err="1" smtClean="0"/>
            <a:t>dlib</a:t>
          </a:r>
          <a:endParaRPr lang="en-IN" sz="1200" b="1" kern="1200" dirty="0"/>
        </a:p>
      </dsp:txBody>
      <dsp:txXfrm>
        <a:off x="23052" y="1011792"/>
        <a:ext cx="2163839" cy="516839"/>
      </dsp:txXfrm>
    </dsp:sp>
    <dsp:sp modelId="{DB4ACF70-9D87-4DDF-B25A-A806C0DABCD9}">
      <dsp:nvSpPr>
        <dsp:cNvPr id="0" name=""/>
        <dsp:cNvSpPr/>
      </dsp:nvSpPr>
      <dsp:spPr>
        <a:xfrm rot="5400000">
          <a:off x="1056934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0C07D-78D0-4A00-8A5E-9FB4F6775799}">
      <dsp:nvSpPr>
        <dsp:cNvPr id="0" name=""/>
        <dsp:cNvSpPr/>
      </dsp:nvSpPr>
      <dsp:spPr>
        <a:xfrm>
          <a:off x="6972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 </a:t>
          </a:r>
          <a:r>
            <a:rPr lang="en-IN" sz="1200" b="0" kern="1200" dirty="0" smtClean="0"/>
            <a:t>Landmark Alignment is performed on these images</a:t>
          </a:r>
          <a:endParaRPr lang="en-IN" sz="1200" b="0" kern="1200" dirty="0"/>
        </a:p>
      </dsp:txBody>
      <dsp:txXfrm>
        <a:off x="23052" y="1752942"/>
        <a:ext cx="2163839" cy="516839"/>
      </dsp:txXfrm>
    </dsp:sp>
    <dsp:sp modelId="{3F26963D-8995-4B2A-8ADF-C6FD9950C703}">
      <dsp:nvSpPr>
        <dsp:cNvPr id="0" name=""/>
        <dsp:cNvSpPr/>
      </dsp:nvSpPr>
      <dsp:spPr>
        <a:xfrm rot="5400000">
          <a:off x="1056934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FE20B-3700-4B79-B7B2-1E9F6C088DED}">
      <dsp:nvSpPr>
        <dsp:cNvPr id="0" name=""/>
        <dsp:cNvSpPr/>
      </dsp:nvSpPr>
      <dsp:spPr>
        <a:xfrm>
          <a:off x="6972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kern="1200" dirty="0" smtClean="0"/>
            <a:t>Using landmark Points the face orientation is corrected</a:t>
          </a:r>
          <a:endParaRPr lang="en-IN" sz="1200" b="0" kern="1200" dirty="0"/>
        </a:p>
      </dsp:txBody>
      <dsp:txXfrm>
        <a:off x="23052" y="2494092"/>
        <a:ext cx="2163839" cy="516839"/>
      </dsp:txXfrm>
    </dsp:sp>
    <dsp:sp modelId="{6A0A5068-C307-4A77-9356-8287B1D7AD77}">
      <dsp:nvSpPr>
        <dsp:cNvPr id="0" name=""/>
        <dsp:cNvSpPr/>
      </dsp:nvSpPr>
      <dsp:spPr>
        <a:xfrm rot="5400000">
          <a:off x="1056934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C0F12-3D8A-4E8A-8616-F85979528742}">
      <dsp:nvSpPr>
        <dsp:cNvPr id="0" name=""/>
        <dsp:cNvSpPr/>
      </dsp:nvSpPr>
      <dsp:spPr>
        <a:xfrm>
          <a:off x="6972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kern="1200" dirty="0" smtClean="0"/>
            <a:t>These properly oriented cropped faces are then written to disk</a:t>
          </a:r>
          <a:endParaRPr lang="en-IN" sz="1200" b="0" kern="1200" dirty="0"/>
        </a:p>
      </dsp:txBody>
      <dsp:txXfrm>
        <a:off x="23052" y="3235242"/>
        <a:ext cx="2163839" cy="516839"/>
      </dsp:txXfrm>
    </dsp:sp>
    <dsp:sp modelId="{CF95B999-C5DF-427A-AB1E-4C89D7C06BDE}">
      <dsp:nvSpPr>
        <dsp:cNvPr id="0" name=""/>
        <dsp:cNvSpPr/>
      </dsp:nvSpPr>
      <dsp:spPr>
        <a:xfrm>
          <a:off x="2510411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Align Landmark Points on the Detected Faces</a:t>
          </a:r>
          <a:endParaRPr lang="en-IN" sz="1600" kern="1200" dirty="0"/>
        </a:p>
      </dsp:txBody>
      <dsp:txXfrm>
        <a:off x="2526491" y="270643"/>
        <a:ext cx="2163839" cy="516839"/>
      </dsp:txXfrm>
    </dsp:sp>
    <dsp:sp modelId="{BBB11872-3273-4DEB-A4E6-BE9766439614}">
      <dsp:nvSpPr>
        <dsp:cNvPr id="0" name=""/>
        <dsp:cNvSpPr/>
      </dsp:nvSpPr>
      <dsp:spPr>
        <a:xfrm rot="5400000">
          <a:off x="356037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D7236-378D-44D6-97F3-2F567C108F86}">
      <dsp:nvSpPr>
        <dsp:cNvPr id="0" name=""/>
        <dsp:cNvSpPr/>
      </dsp:nvSpPr>
      <dsp:spPr>
        <a:xfrm>
          <a:off x="2510411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 cropped face from previous stage is read</a:t>
          </a:r>
          <a:endParaRPr lang="en-IN" sz="1200" kern="1200" dirty="0"/>
        </a:p>
      </dsp:txBody>
      <dsp:txXfrm>
        <a:off x="2526491" y="1011792"/>
        <a:ext cx="2163839" cy="516839"/>
      </dsp:txXfrm>
    </dsp:sp>
    <dsp:sp modelId="{D05C700A-A630-4913-86DF-47D9B684EDED}">
      <dsp:nvSpPr>
        <dsp:cNvPr id="0" name=""/>
        <dsp:cNvSpPr/>
      </dsp:nvSpPr>
      <dsp:spPr>
        <a:xfrm rot="5400000">
          <a:off x="356037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B4686-1360-421B-8BEC-BED0CB822B00}">
      <dsp:nvSpPr>
        <dsp:cNvPr id="0" name=""/>
        <dsp:cNvSpPr/>
      </dsp:nvSpPr>
      <dsp:spPr>
        <a:xfrm>
          <a:off x="2510411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Then Face Detection is applied again to detect faces.</a:t>
          </a:r>
          <a:endParaRPr lang="en-IN" sz="1200" kern="1200" dirty="0"/>
        </a:p>
      </dsp:txBody>
      <dsp:txXfrm>
        <a:off x="2526491" y="1752942"/>
        <a:ext cx="2163839" cy="516839"/>
      </dsp:txXfrm>
    </dsp:sp>
    <dsp:sp modelId="{595695DD-7479-4A36-9B17-1C492B34D977}">
      <dsp:nvSpPr>
        <dsp:cNvPr id="0" name=""/>
        <dsp:cNvSpPr/>
      </dsp:nvSpPr>
      <dsp:spPr>
        <a:xfrm rot="5400000">
          <a:off x="3560373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17FFF-8D30-4DEA-9E68-41FCB6BD37E7}">
      <dsp:nvSpPr>
        <dsp:cNvPr id="0" name=""/>
        <dsp:cNvSpPr/>
      </dsp:nvSpPr>
      <dsp:spPr>
        <a:xfrm>
          <a:off x="2510411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This is done because of chances of false positives in previous step</a:t>
          </a:r>
          <a:endParaRPr lang="en-IN" sz="1200" kern="1200" dirty="0"/>
        </a:p>
      </dsp:txBody>
      <dsp:txXfrm>
        <a:off x="2526491" y="2494092"/>
        <a:ext cx="2163839" cy="516839"/>
      </dsp:txXfrm>
    </dsp:sp>
    <dsp:sp modelId="{BF866423-3A2C-4F97-A700-C57E299B275B}">
      <dsp:nvSpPr>
        <dsp:cNvPr id="0" name=""/>
        <dsp:cNvSpPr/>
      </dsp:nvSpPr>
      <dsp:spPr>
        <a:xfrm rot="5400000">
          <a:off x="3560373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F1CB8-95B7-4D24-B6C5-B2FCBACF4AA2}">
      <dsp:nvSpPr>
        <dsp:cNvPr id="0" name=""/>
        <dsp:cNvSpPr/>
      </dsp:nvSpPr>
      <dsp:spPr>
        <a:xfrm>
          <a:off x="2510411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Finally Landmark Alignment is applied</a:t>
          </a:r>
          <a:endParaRPr lang="en-IN" sz="1200" kern="1200" dirty="0"/>
        </a:p>
      </dsp:txBody>
      <dsp:txXfrm>
        <a:off x="2526491" y="3235242"/>
        <a:ext cx="2163839" cy="516839"/>
      </dsp:txXfrm>
    </dsp:sp>
    <dsp:sp modelId="{F287F465-2EB5-4A64-A658-21CC56CFB9DA}">
      <dsp:nvSpPr>
        <dsp:cNvPr id="0" name=""/>
        <dsp:cNvSpPr/>
      </dsp:nvSpPr>
      <dsp:spPr>
        <a:xfrm>
          <a:off x="501385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Generate Features Based On these Landmark</a:t>
          </a:r>
          <a:endParaRPr lang="en-IN" sz="1600" kern="1200" dirty="0"/>
        </a:p>
      </dsp:txBody>
      <dsp:txXfrm>
        <a:off x="5029930" y="270643"/>
        <a:ext cx="2163839" cy="516839"/>
      </dsp:txXfrm>
    </dsp:sp>
    <dsp:sp modelId="{C85A1A92-AA47-497C-8C22-8C1363F9FB53}">
      <dsp:nvSpPr>
        <dsp:cNvPr id="0" name=""/>
        <dsp:cNvSpPr/>
      </dsp:nvSpPr>
      <dsp:spPr>
        <a:xfrm rot="5400000">
          <a:off x="606381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22D7-D900-419B-BC17-D1576571BE8A}">
      <dsp:nvSpPr>
        <dsp:cNvPr id="0" name=""/>
        <dsp:cNvSpPr/>
      </dsp:nvSpPr>
      <dsp:spPr>
        <a:xfrm>
          <a:off x="501385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There are total 68 Landmark points</a:t>
          </a:r>
          <a:endParaRPr lang="en-IN" sz="1200" kern="1200" dirty="0"/>
        </a:p>
      </dsp:txBody>
      <dsp:txXfrm>
        <a:off x="5029930" y="1011792"/>
        <a:ext cx="2163839" cy="516839"/>
      </dsp:txXfrm>
    </dsp:sp>
    <dsp:sp modelId="{EA55D5B0-2735-4EC8-BBA9-14FE336DFEB5}">
      <dsp:nvSpPr>
        <dsp:cNvPr id="0" name=""/>
        <dsp:cNvSpPr/>
      </dsp:nvSpPr>
      <dsp:spPr>
        <a:xfrm rot="5400000">
          <a:off x="606381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9090D-A007-4D42-8CA3-DB97BAAF1AFC}">
      <dsp:nvSpPr>
        <dsp:cNvPr id="0" name=""/>
        <dsp:cNvSpPr/>
      </dsp:nvSpPr>
      <dsp:spPr>
        <a:xfrm>
          <a:off x="501385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 length and slope of line segment from every point to every other point is used as feature</a:t>
          </a:r>
          <a:endParaRPr lang="en-IN" sz="1200" kern="1200" dirty="0"/>
        </a:p>
      </dsp:txBody>
      <dsp:txXfrm>
        <a:off x="5029930" y="1752942"/>
        <a:ext cx="2163839" cy="516839"/>
      </dsp:txXfrm>
    </dsp:sp>
    <dsp:sp modelId="{ACCD2741-C5C9-4DB8-8ADA-9FEAC0E96A69}">
      <dsp:nvSpPr>
        <dsp:cNvPr id="0" name=""/>
        <dsp:cNvSpPr/>
      </dsp:nvSpPr>
      <dsp:spPr>
        <a:xfrm rot="5400000">
          <a:off x="6063813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F4DF4-15E0-4E5E-97B8-4D72CAC1FFAE}">
      <dsp:nvSpPr>
        <dsp:cNvPr id="0" name=""/>
        <dsp:cNvSpPr/>
      </dsp:nvSpPr>
      <dsp:spPr>
        <a:xfrm>
          <a:off x="5013850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Therefore there are 4556 features for a single face</a:t>
          </a:r>
          <a:endParaRPr lang="en-IN" sz="1200" kern="1200" dirty="0"/>
        </a:p>
      </dsp:txBody>
      <dsp:txXfrm>
        <a:off x="5029930" y="2494092"/>
        <a:ext cx="2163839" cy="516839"/>
      </dsp:txXfrm>
    </dsp:sp>
    <dsp:sp modelId="{D94EFDF2-5DBE-4CAB-A2CE-8A97354A80B5}">
      <dsp:nvSpPr>
        <dsp:cNvPr id="0" name=""/>
        <dsp:cNvSpPr/>
      </dsp:nvSpPr>
      <dsp:spPr>
        <a:xfrm>
          <a:off x="751729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Write features to a file With Emotion Class</a:t>
          </a:r>
          <a:endParaRPr lang="en-IN" sz="1600" kern="1200" dirty="0"/>
        </a:p>
      </dsp:txBody>
      <dsp:txXfrm>
        <a:off x="7533370" y="270643"/>
        <a:ext cx="2163839" cy="516839"/>
      </dsp:txXfrm>
    </dsp:sp>
    <dsp:sp modelId="{33818A68-2299-4CD1-A0DF-2D874B97E3C7}">
      <dsp:nvSpPr>
        <dsp:cNvPr id="0" name=""/>
        <dsp:cNvSpPr/>
      </dsp:nvSpPr>
      <dsp:spPr>
        <a:xfrm rot="5400000">
          <a:off x="8567252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DCF78-2C51-45A0-9B3E-AFA855A42E01}">
      <dsp:nvSpPr>
        <dsp:cNvPr id="0" name=""/>
        <dsp:cNvSpPr/>
      </dsp:nvSpPr>
      <dsp:spPr>
        <a:xfrm>
          <a:off x="751729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These features are then written to disk as CSV file</a:t>
          </a:r>
          <a:endParaRPr lang="en-IN" sz="1200" kern="1200" dirty="0"/>
        </a:p>
      </dsp:txBody>
      <dsp:txXfrm>
        <a:off x="7533370" y="1011792"/>
        <a:ext cx="2163839" cy="516839"/>
      </dsp:txXfrm>
    </dsp:sp>
    <dsp:sp modelId="{C4B66134-2BAF-46D5-921A-4A6CDC7D8474}">
      <dsp:nvSpPr>
        <dsp:cNvPr id="0" name=""/>
        <dsp:cNvSpPr/>
      </dsp:nvSpPr>
      <dsp:spPr>
        <a:xfrm rot="5400000">
          <a:off x="8567252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BB7DC-CD34-4617-91BA-9CF111F7F3CF}">
      <dsp:nvSpPr>
        <dsp:cNvPr id="0" name=""/>
        <dsp:cNvSpPr/>
      </dsp:nvSpPr>
      <dsp:spPr>
        <a:xfrm>
          <a:off x="751729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There are </a:t>
          </a:r>
          <a:r>
            <a:rPr lang="en-IN" sz="1200" kern="1200" dirty="0" smtClean="0"/>
            <a:t>4557 </a:t>
          </a:r>
          <a:r>
            <a:rPr lang="en-IN" sz="1200" kern="1200" dirty="0" smtClean="0"/>
            <a:t>columns in this file</a:t>
          </a:r>
          <a:endParaRPr lang="en-IN" sz="1200" kern="1200" dirty="0"/>
        </a:p>
      </dsp:txBody>
      <dsp:txXfrm>
        <a:off x="7533370" y="1752942"/>
        <a:ext cx="2163839" cy="516839"/>
      </dsp:txXfrm>
    </dsp:sp>
    <dsp:sp modelId="{02FDCD27-E7CB-4AB3-8157-3E965533F897}">
      <dsp:nvSpPr>
        <dsp:cNvPr id="0" name=""/>
        <dsp:cNvSpPr/>
      </dsp:nvSpPr>
      <dsp:spPr>
        <a:xfrm rot="5400000">
          <a:off x="8567252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9B755-A1F5-4CDD-8D70-B5B1E667235A}">
      <dsp:nvSpPr>
        <dsp:cNvPr id="0" name=""/>
        <dsp:cNvSpPr/>
      </dsp:nvSpPr>
      <dsp:spPr>
        <a:xfrm>
          <a:off x="7517290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4556 features + 1 Emotion</a:t>
          </a:r>
          <a:endParaRPr lang="en-IN" sz="1200" kern="1200" dirty="0"/>
        </a:p>
      </dsp:txBody>
      <dsp:txXfrm>
        <a:off x="7533370" y="2494092"/>
        <a:ext cx="2163839" cy="516839"/>
      </dsp:txXfrm>
    </dsp:sp>
    <dsp:sp modelId="{1D589D8E-6A34-4E85-A765-83AF0B6695D1}">
      <dsp:nvSpPr>
        <dsp:cNvPr id="0" name=""/>
        <dsp:cNvSpPr/>
      </dsp:nvSpPr>
      <dsp:spPr>
        <a:xfrm rot="5400000">
          <a:off x="8567252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852D-CAEE-4B24-8B4D-7BEE5D6F47A9}">
      <dsp:nvSpPr>
        <dsp:cNvPr id="0" name=""/>
        <dsp:cNvSpPr/>
      </dsp:nvSpPr>
      <dsp:spPr>
        <a:xfrm>
          <a:off x="7517290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Feature of each image is added twice to the CSV to increase the strength of Classifier</a:t>
          </a:r>
          <a:endParaRPr lang="en-IN" sz="1200" kern="1200" dirty="0"/>
        </a:p>
      </dsp:txBody>
      <dsp:txXfrm>
        <a:off x="7533370" y="3235242"/>
        <a:ext cx="2163839" cy="516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2E4BF-D06D-4257-842B-ECD2BF0A6D19}">
      <dsp:nvSpPr>
        <dsp:cNvPr id="0" name=""/>
        <dsp:cNvSpPr/>
      </dsp:nvSpPr>
      <dsp:spPr>
        <a:xfrm>
          <a:off x="6972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Train the features using a SVM</a:t>
          </a:r>
          <a:endParaRPr lang="en-IN" sz="1300" kern="1200" dirty="0"/>
        </a:p>
      </dsp:txBody>
      <dsp:txXfrm>
        <a:off x="23052" y="270643"/>
        <a:ext cx="2163839" cy="516839"/>
      </dsp:txXfrm>
    </dsp:sp>
    <dsp:sp modelId="{2A4F5E7C-A4AF-4E6F-B8B9-1B19F5AECC46}">
      <dsp:nvSpPr>
        <dsp:cNvPr id="0" name=""/>
        <dsp:cNvSpPr/>
      </dsp:nvSpPr>
      <dsp:spPr>
        <a:xfrm rot="5400000">
          <a:off x="1056934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CE06E-5A4E-411D-B620-6CD4902BC104}">
      <dsp:nvSpPr>
        <dsp:cNvPr id="0" name=""/>
        <dsp:cNvSpPr/>
      </dsp:nvSpPr>
      <dsp:spPr>
        <a:xfrm>
          <a:off x="6972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SVM was used because is computationally less demanding than ANN and LR</a:t>
          </a:r>
          <a:endParaRPr lang="en-IN" sz="1200" kern="1200" dirty="0"/>
        </a:p>
      </dsp:txBody>
      <dsp:txXfrm>
        <a:off x="23052" y="1011792"/>
        <a:ext cx="2163839" cy="516839"/>
      </dsp:txXfrm>
    </dsp:sp>
    <dsp:sp modelId="{050E48B1-BC91-4F2F-9BE8-2C4635DD7A94}">
      <dsp:nvSpPr>
        <dsp:cNvPr id="0" name=""/>
        <dsp:cNvSpPr/>
      </dsp:nvSpPr>
      <dsp:spPr>
        <a:xfrm rot="5400000">
          <a:off x="1056934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2227A-C50E-4118-A4BE-FE17A308E60A}">
      <dsp:nvSpPr>
        <dsp:cNvPr id="0" name=""/>
        <dsp:cNvSpPr/>
      </dsp:nvSpPr>
      <dsp:spPr>
        <a:xfrm>
          <a:off x="6972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For training Data was read from the CSV file</a:t>
          </a:r>
          <a:endParaRPr lang="en-IN" sz="1200" kern="1200" dirty="0"/>
        </a:p>
      </dsp:txBody>
      <dsp:txXfrm>
        <a:off x="23052" y="1752942"/>
        <a:ext cx="2163839" cy="516839"/>
      </dsp:txXfrm>
    </dsp:sp>
    <dsp:sp modelId="{5AC71175-18F7-4948-8B33-E41C422363FB}">
      <dsp:nvSpPr>
        <dsp:cNvPr id="0" name=""/>
        <dsp:cNvSpPr/>
      </dsp:nvSpPr>
      <dsp:spPr>
        <a:xfrm rot="5400000">
          <a:off x="1056934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EB9DC-A088-443D-89DE-BBAAB7E9C22A}">
      <dsp:nvSpPr>
        <dsp:cNvPr id="0" name=""/>
        <dsp:cNvSpPr/>
      </dsp:nvSpPr>
      <dsp:spPr>
        <a:xfrm>
          <a:off x="6972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Columns were separated to Features and labels</a:t>
          </a:r>
          <a:endParaRPr lang="en-IN" sz="1200" kern="1200" dirty="0"/>
        </a:p>
      </dsp:txBody>
      <dsp:txXfrm>
        <a:off x="23052" y="2494092"/>
        <a:ext cx="2163839" cy="516839"/>
      </dsp:txXfrm>
    </dsp:sp>
    <dsp:sp modelId="{7BCFC8C8-9DFC-4196-817A-ED460AC5A594}">
      <dsp:nvSpPr>
        <dsp:cNvPr id="0" name=""/>
        <dsp:cNvSpPr/>
      </dsp:nvSpPr>
      <dsp:spPr>
        <a:xfrm rot="5400000">
          <a:off x="1056934" y="307504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E97E5-3536-4FF2-A653-A9863490BC33}">
      <dsp:nvSpPr>
        <dsp:cNvPr id="0" name=""/>
        <dsp:cNvSpPr/>
      </dsp:nvSpPr>
      <dsp:spPr>
        <a:xfrm>
          <a:off x="6972" y="32191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Rows were randomized and Columns of features normalized</a:t>
          </a:r>
          <a:endParaRPr lang="en-IN" sz="1200" kern="1200" dirty="0"/>
        </a:p>
      </dsp:txBody>
      <dsp:txXfrm>
        <a:off x="23052" y="3235242"/>
        <a:ext cx="2163839" cy="516839"/>
      </dsp:txXfrm>
    </dsp:sp>
    <dsp:sp modelId="{C5B40B1B-4D1A-4307-885A-09595E8C6EEF}">
      <dsp:nvSpPr>
        <dsp:cNvPr id="0" name=""/>
        <dsp:cNvSpPr/>
      </dsp:nvSpPr>
      <dsp:spPr>
        <a:xfrm>
          <a:off x="2510411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Use OVO or OVA for Multiclass Detection</a:t>
          </a:r>
          <a:endParaRPr lang="en-IN" sz="1300" kern="1200" dirty="0"/>
        </a:p>
      </dsp:txBody>
      <dsp:txXfrm>
        <a:off x="2526491" y="270643"/>
        <a:ext cx="2163839" cy="516839"/>
      </dsp:txXfrm>
    </dsp:sp>
    <dsp:sp modelId="{1E45FDF3-6CC7-45BA-B6D1-9E1A392E1FB0}">
      <dsp:nvSpPr>
        <dsp:cNvPr id="0" name=""/>
        <dsp:cNvSpPr/>
      </dsp:nvSpPr>
      <dsp:spPr>
        <a:xfrm rot="5400000">
          <a:off x="356037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0F55A-461D-43FA-8B4D-8FB41C43BF6A}">
      <dsp:nvSpPr>
        <dsp:cNvPr id="0" name=""/>
        <dsp:cNvSpPr/>
      </dsp:nvSpPr>
      <dsp:spPr>
        <a:xfrm>
          <a:off x="2510411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Both OVA and OVO were implemented</a:t>
          </a:r>
          <a:endParaRPr lang="en-IN" sz="1200" kern="1200" dirty="0"/>
        </a:p>
      </dsp:txBody>
      <dsp:txXfrm>
        <a:off x="2526491" y="1011792"/>
        <a:ext cx="2163839" cy="516839"/>
      </dsp:txXfrm>
    </dsp:sp>
    <dsp:sp modelId="{51A14BAB-8F63-4B39-A81D-D64F5258D174}">
      <dsp:nvSpPr>
        <dsp:cNvPr id="0" name=""/>
        <dsp:cNvSpPr/>
      </dsp:nvSpPr>
      <dsp:spPr>
        <a:xfrm rot="5400000">
          <a:off x="356037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A80FD-989A-4252-B2DB-B997787088D6}">
      <dsp:nvSpPr>
        <dsp:cNvPr id="0" name=""/>
        <dsp:cNvSpPr/>
      </dsp:nvSpPr>
      <dsp:spPr>
        <a:xfrm>
          <a:off x="2510411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OVA : Easier to get the Probability values corresponding to each Emotion</a:t>
          </a:r>
          <a:endParaRPr lang="en-IN" sz="1200" kern="1200" dirty="0"/>
        </a:p>
      </dsp:txBody>
      <dsp:txXfrm>
        <a:off x="2526491" y="1752942"/>
        <a:ext cx="2163839" cy="516839"/>
      </dsp:txXfrm>
    </dsp:sp>
    <dsp:sp modelId="{8F5DFA63-3654-4808-9AAB-124BBD0450D2}">
      <dsp:nvSpPr>
        <dsp:cNvPr id="0" name=""/>
        <dsp:cNvSpPr/>
      </dsp:nvSpPr>
      <dsp:spPr>
        <a:xfrm rot="5400000">
          <a:off x="3560373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09D4-7698-4FD4-82F6-72C0EA3B15D0}">
      <dsp:nvSpPr>
        <dsp:cNvPr id="0" name=""/>
        <dsp:cNvSpPr/>
      </dsp:nvSpPr>
      <dsp:spPr>
        <a:xfrm>
          <a:off x="2510411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OVO : Less effected by problems of imbalanced datasets but computationally expensive</a:t>
          </a:r>
          <a:endParaRPr lang="en-IN" sz="1200" kern="1200" dirty="0"/>
        </a:p>
      </dsp:txBody>
      <dsp:txXfrm>
        <a:off x="2526491" y="2494092"/>
        <a:ext cx="2163839" cy="516839"/>
      </dsp:txXfrm>
    </dsp:sp>
    <dsp:sp modelId="{AFB0713E-EC3D-434F-9298-BD86433E6D74}">
      <dsp:nvSpPr>
        <dsp:cNvPr id="0" name=""/>
        <dsp:cNvSpPr/>
      </dsp:nvSpPr>
      <dsp:spPr>
        <a:xfrm>
          <a:off x="501385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Use Cross Validation to find Optimal Parameters for SVM</a:t>
          </a:r>
          <a:endParaRPr lang="en-IN" sz="1300" kern="1200" dirty="0"/>
        </a:p>
      </dsp:txBody>
      <dsp:txXfrm>
        <a:off x="5029930" y="270643"/>
        <a:ext cx="2163839" cy="516839"/>
      </dsp:txXfrm>
    </dsp:sp>
    <dsp:sp modelId="{4794F7AF-B177-4882-A57B-42248E0CFF8E}">
      <dsp:nvSpPr>
        <dsp:cNvPr id="0" name=""/>
        <dsp:cNvSpPr/>
      </dsp:nvSpPr>
      <dsp:spPr>
        <a:xfrm rot="5400000">
          <a:off x="6063813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9EC8-DF7A-4983-A28D-A0E78FBA8594}">
      <dsp:nvSpPr>
        <dsp:cNvPr id="0" name=""/>
        <dsp:cNvSpPr/>
      </dsp:nvSpPr>
      <dsp:spPr>
        <a:xfrm>
          <a:off x="501385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3 – Fold cross validation was applied to find optimal parameters</a:t>
          </a:r>
          <a:endParaRPr lang="en-IN" sz="1200" kern="1200" dirty="0"/>
        </a:p>
      </dsp:txBody>
      <dsp:txXfrm>
        <a:off x="5029930" y="1011792"/>
        <a:ext cx="2163839" cy="516839"/>
      </dsp:txXfrm>
    </dsp:sp>
    <dsp:sp modelId="{0343849B-4209-422D-9B0B-F9206A4DEC87}">
      <dsp:nvSpPr>
        <dsp:cNvPr id="0" name=""/>
        <dsp:cNvSpPr/>
      </dsp:nvSpPr>
      <dsp:spPr>
        <a:xfrm rot="5400000">
          <a:off x="6063813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9CF52-3070-47FC-865C-FB1501B1B663}">
      <dsp:nvSpPr>
        <dsp:cNvPr id="0" name=""/>
        <dsp:cNvSpPr/>
      </dsp:nvSpPr>
      <dsp:spPr>
        <a:xfrm>
          <a:off x="501385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Optimal parameters</a:t>
          </a:r>
          <a:br>
            <a:rPr lang="en-IN" sz="1200" kern="1200" dirty="0" smtClean="0"/>
          </a:br>
          <a:r>
            <a:rPr lang="en-IN" sz="1200" kern="1200" dirty="0" smtClean="0"/>
            <a:t>nu = 0.0498789 &amp;</a:t>
          </a:r>
          <a:br>
            <a:rPr lang="en-IN" sz="1200" kern="1200" dirty="0" smtClean="0"/>
          </a:br>
          <a:r>
            <a:rPr lang="en-IN" sz="1200" kern="1200" dirty="0" smtClean="0"/>
            <a:t>gamma = 1.4641e-05</a:t>
          </a:r>
          <a:endParaRPr lang="en-IN" sz="1200" kern="1200" dirty="0"/>
        </a:p>
      </dsp:txBody>
      <dsp:txXfrm>
        <a:off x="5029930" y="1752942"/>
        <a:ext cx="2163839" cy="516839"/>
      </dsp:txXfrm>
    </dsp:sp>
    <dsp:sp modelId="{E3560365-D190-4293-A010-7013D2B6D846}">
      <dsp:nvSpPr>
        <dsp:cNvPr id="0" name=""/>
        <dsp:cNvSpPr/>
      </dsp:nvSpPr>
      <dsp:spPr>
        <a:xfrm>
          <a:off x="7517290" y="254563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Generate a SVM Classifier and store it in disk for later use</a:t>
          </a:r>
          <a:endParaRPr lang="en-IN" sz="1300" kern="1200" dirty="0"/>
        </a:p>
      </dsp:txBody>
      <dsp:txXfrm>
        <a:off x="7533370" y="270643"/>
        <a:ext cx="2163839" cy="516839"/>
      </dsp:txXfrm>
    </dsp:sp>
    <dsp:sp modelId="{A4EF5ABF-4100-49D7-A2CA-159D7645BF77}">
      <dsp:nvSpPr>
        <dsp:cNvPr id="0" name=""/>
        <dsp:cNvSpPr/>
      </dsp:nvSpPr>
      <dsp:spPr>
        <a:xfrm rot="5400000">
          <a:off x="8567252" y="85160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8EC0-4BB3-44AF-905B-8CAF31749D1B}">
      <dsp:nvSpPr>
        <dsp:cNvPr id="0" name=""/>
        <dsp:cNvSpPr/>
      </dsp:nvSpPr>
      <dsp:spPr>
        <a:xfrm>
          <a:off x="7517290" y="9957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After Training the classifier is stored to disk</a:t>
          </a:r>
          <a:endParaRPr lang="en-IN" sz="1200" kern="1200" dirty="0"/>
        </a:p>
      </dsp:txBody>
      <dsp:txXfrm>
        <a:off x="7533370" y="1011792"/>
        <a:ext cx="2163839" cy="516839"/>
      </dsp:txXfrm>
    </dsp:sp>
    <dsp:sp modelId="{1CB37F41-BF9F-454A-8771-90F9C14EC40B}">
      <dsp:nvSpPr>
        <dsp:cNvPr id="0" name=""/>
        <dsp:cNvSpPr/>
      </dsp:nvSpPr>
      <dsp:spPr>
        <a:xfrm rot="5400000">
          <a:off x="8567252" y="1592750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30CE3-565D-49FA-8F3D-A0D97546F0D6}">
      <dsp:nvSpPr>
        <dsp:cNvPr id="0" name=""/>
        <dsp:cNvSpPr/>
      </dsp:nvSpPr>
      <dsp:spPr>
        <a:xfrm>
          <a:off x="7517290" y="173686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In case of OVO there are 6 Classifiers</a:t>
          </a:r>
          <a:endParaRPr lang="en-IN" sz="1200" kern="1200" dirty="0"/>
        </a:p>
      </dsp:txBody>
      <dsp:txXfrm>
        <a:off x="7533370" y="1752942"/>
        <a:ext cx="2163839" cy="516839"/>
      </dsp:txXfrm>
    </dsp:sp>
    <dsp:sp modelId="{41964B2F-96E6-4506-AF71-75A522E4FB48}">
      <dsp:nvSpPr>
        <dsp:cNvPr id="0" name=""/>
        <dsp:cNvSpPr/>
      </dsp:nvSpPr>
      <dsp:spPr>
        <a:xfrm rot="5400000">
          <a:off x="8567252" y="2333899"/>
          <a:ext cx="96074" cy="9607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FD9D7-74C4-4ECE-BEA9-9841F68A6F63}">
      <dsp:nvSpPr>
        <dsp:cNvPr id="0" name=""/>
        <dsp:cNvSpPr/>
      </dsp:nvSpPr>
      <dsp:spPr>
        <a:xfrm>
          <a:off x="7517290" y="2478012"/>
          <a:ext cx="2195999" cy="5489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Where as OVA has 4 Classifiers</a:t>
          </a:r>
          <a:endParaRPr lang="en-IN" sz="1200" kern="1200" dirty="0"/>
        </a:p>
      </dsp:txBody>
      <dsp:txXfrm>
        <a:off x="7533370" y="2494092"/>
        <a:ext cx="2163839" cy="516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6C400-9731-4D8C-8BE9-835ED6E23688}">
      <dsp:nvSpPr>
        <dsp:cNvPr id="0" name=""/>
        <dsp:cNvSpPr/>
      </dsp:nvSpPr>
      <dsp:spPr>
        <a:xfrm>
          <a:off x="2376" y="64141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Detect Face</a:t>
          </a:r>
          <a:endParaRPr lang="en-IN" sz="1900" kern="1200" dirty="0"/>
        </a:p>
      </dsp:txBody>
      <dsp:txXfrm>
        <a:off x="24065" y="663105"/>
        <a:ext cx="2918667" cy="697133"/>
      </dsp:txXfrm>
    </dsp:sp>
    <dsp:sp modelId="{7F270617-3E31-4751-BCD3-01846B3AC01D}">
      <dsp:nvSpPr>
        <dsp:cNvPr id="0" name=""/>
        <dsp:cNvSpPr/>
      </dsp:nvSpPr>
      <dsp:spPr>
        <a:xfrm rot="5400000">
          <a:off x="1418604" y="144672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953D-8635-4D6F-B3EE-8A62A1263A0A}">
      <dsp:nvSpPr>
        <dsp:cNvPr id="0" name=""/>
        <dsp:cNvSpPr/>
      </dsp:nvSpPr>
      <dsp:spPr>
        <a:xfrm>
          <a:off x="2376" y="164110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Faces are Detected And</a:t>
          </a:r>
          <a:br>
            <a:rPr lang="en-IN" sz="1700" kern="1200" dirty="0" smtClean="0"/>
          </a:br>
          <a:r>
            <a:rPr lang="en-IN" sz="1700" kern="1200" dirty="0" smtClean="0"/>
            <a:t>Re-checked in same way as annotation</a:t>
          </a:r>
          <a:endParaRPr lang="en-IN" sz="1700" kern="1200" dirty="0"/>
        </a:p>
      </dsp:txBody>
      <dsp:txXfrm>
        <a:off x="24065" y="1662795"/>
        <a:ext cx="2918667" cy="697133"/>
      </dsp:txXfrm>
    </dsp:sp>
    <dsp:sp modelId="{FBD811EC-64F4-4D73-9651-8810136AFC5E}">
      <dsp:nvSpPr>
        <dsp:cNvPr id="0" name=""/>
        <dsp:cNvSpPr/>
      </dsp:nvSpPr>
      <dsp:spPr>
        <a:xfrm rot="5400000">
          <a:off x="1418604" y="244641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48CDB-2A00-4FE4-A5E8-3698AC2A496B}">
      <dsp:nvSpPr>
        <dsp:cNvPr id="0" name=""/>
        <dsp:cNvSpPr/>
      </dsp:nvSpPr>
      <dsp:spPr>
        <a:xfrm>
          <a:off x="2376" y="2640797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0" kern="1200" dirty="0" smtClean="0"/>
            <a:t>All the faces in a given image are Cropped And written to disk and numbered</a:t>
          </a:r>
          <a:endParaRPr lang="en-IN" sz="1700" b="0" kern="1200" dirty="0"/>
        </a:p>
      </dsp:txBody>
      <dsp:txXfrm>
        <a:off x="24065" y="2662486"/>
        <a:ext cx="2918667" cy="697133"/>
      </dsp:txXfrm>
    </dsp:sp>
    <dsp:sp modelId="{40B25A49-9885-40F0-B656-4F852601FCAE}">
      <dsp:nvSpPr>
        <dsp:cNvPr id="0" name=""/>
        <dsp:cNvSpPr/>
      </dsp:nvSpPr>
      <dsp:spPr>
        <a:xfrm>
          <a:off x="3379108" y="64141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Align Landmark Points and Generate Features</a:t>
          </a:r>
          <a:endParaRPr lang="en-IN" sz="1900" kern="1200" dirty="0"/>
        </a:p>
      </dsp:txBody>
      <dsp:txXfrm>
        <a:off x="3400797" y="663105"/>
        <a:ext cx="2918667" cy="697133"/>
      </dsp:txXfrm>
    </dsp:sp>
    <dsp:sp modelId="{CC700FAF-44A7-4000-8800-ADCD9A64EAE5}">
      <dsp:nvSpPr>
        <dsp:cNvPr id="0" name=""/>
        <dsp:cNvSpPr/>
      </dsp:nvSpPr>
      <dsp:spPr>
        <a:xfrm rot="5400000">
          <a:off x="4795336" y="144672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52B6B-A87B-4804-9878-F3E99E753241}">
      <dsp:nvSpPr>
        <dsp:cNvPr id="0" name=""/>
        <dsp:cNvSpPr/>
      </dsp:nvSpPr>
      <dsp:spPr>
        <a:xfrm>
          <a:off x="3379108" y="164110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Land </a:t>
          </a:r>
          <a:r>
            <a:rPr lang="en-IN" sz="1700" kern="1200" smtClean="0"/>
            <a:t>marking </a:t>
          </a:r>
          <a:r>
            <a:rPr lang="en-IN" sz="1700" kern="1200" smtClean="0"/>
            <a:t>is </a:t>
          </a:r>
          <a:r>
            <a:rPr lang="en-IN" sz="1700" kern="1200" dirty="0" smtClean="0"/>
            <a:t>done in same way as annotation</a:t>
          </a:r>
          <a:endParaRPr lang="en-IN" sz="1700" kern="1200" dirty="0"/>
        </a:p>
      </dsp:txBody>
      <dsp:txXfrm>
        <a:off x="3400797" y="1662795"/>
        <a:ext cx="2918667" cy="697133"/>
      </dsp:txXfrm>
    </dsp:sp>
    <dsp:sp modelId="{60665B04-CFAD-406A-BCBD-0B20E859C8FF}">
      <dsp:nvSpPr>
        <dsp:cNvPr id="0" name=""/>
        <dsp:cNvSpPr/>
      </dsp:nvSpPr>
      <dsp:spPr>
        <a:xfrm rot="5400000">
          <a:off x="4795336" y="244641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09A4C-C03C-4FA2-A537-2268E12FAA14}">
      <dsp:nvSpPr>
        <dsp:cNvPr id="0" name=""/>
        <dsp:cNvSpPr/>
      </dsp:nvSpPr>
      <dsp:spPr>
        <a:xfrm>
          <a:off x="3379108" y="2640797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Features are generated from each image and stored in a vector</a:t>
          </a:r>
          <a:endParaRPr lang="en-IN" sz="1700" kern="1200" dirty="0"/>
        </a:p>
      </dsp:txBody>
      <dsp:txXfrm>
        <a:off x="3400797" y="2662486"/>
        <a:ext cx="2918667" cy="697133"/>
      </dsp:txXfrm>
    </dsp:sp>
    <dsp:sp modelId="{27C77085-50B1-4883-8585-8213819586AF}">
      <dsp:nvSpPr>
        <dsp:cNvPr id="0" name=""/>
        <dsp:cNvSpPr/>
      </dsp:nvSpPr>
      <dsp:spPr>
        <a:xfrm>
          <a:off x="6755840" y="64141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Pass the features to the Classifier and Detect Emotion</a:t>
          </a:r>
          <a:endParaRPr lang="en-IN" sz="1900" kern="1200" dirty="0"/>
        </a:p>
      </dsp:txBody>
      <dsp:txXfrm>
        <a:off x="6777529" y="663105"/>
        <a:ext cx="2918667" cy="697133"/>
      </dsp:txXfrm>
    </dsp:sp>
    <dsp:sp modelId="{C04AA396-7613-4462-856A-ECA9D9DEF0E1}">
      <dsp:nvSpPr>
        <dsp:cNvPr id="0" name=""/>
        <dsp:cNvSpPr/>
      </dsp:nvSpPr>
      <dsp:spPr>
        <a:xfrm rot="5400000">
          <a:off x="8172068" y="144672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67CC-852F-4FB3-A814-93207636133A}">
      <dsp:nvSpPr>
        <dsp:cNvPr id="0" name=""/>
        <dsp:cNvSpPr/>
      </dsp:nvSpPr>
      <dsp:spPr>
        <a:xfrm>
          <a:off x="6755840" y="1641106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The faces are classified for emotions using Classifier</a:t>
          </a:r>
          <a:endParaRPr lang="en-IN" sz="1700" kern="1200" dirty="0"/>
        </a:p>
      </dsp:txBody>
      <dsp:txXfrm>
        <a:off x="6777529" y="1662795"/>
        <a:ext cx="2918667" cy="697133"/>
      </dsp:txXfrm>
    </dsp:sp>
    <dsp:sp modelId="{D904F7D1-8FF5-4DDB-97A5-AD3730B50AAF}">
      <dsp:nvSpPr>
        <dsp:cNvPr id="0" name=""/>
        <dsp:cNvSpPr/>
      </dsp:nvSpPr>
      <dsp:spPr>
        <a:xfrm rot="5400000">
          <a:off x="8172068" y="2446412"/>
          <a:ext cx="129589" cy="12958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2B54-C5AA-46F9-A4ED-76E3023C4026}">
      <dsp:nvSpPr>
        <dsp:cNvPr id="0" name=""/>
        <dsp:cNvSpPr/>
      </dsp:nvSpPr>
      <dsp:spPr>
        <a:xfrm>
          <a:off x="6755840" y="2640797"/>
          <a:ext cx="2962045" cy="7405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Probabilities are calculated for each of the emotions and displayed</a:t>
          </a:r>
          <a:endParaRPr lang="en-IN" sz="1700" kern="1200" dirty="0"/>
        </a:p>
      </dsp:txBody>
      <dsp:txXfrm>
        <a:off x="6777529" y="2662486"/>
        <a:ext cx="2918667" cy="69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Emotion Recognition Using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Alisha Sultana</a:t>
            </a:r>
          </a:p>
          <a:p>
            <a:r>
              <a:rPr lang="en-IN" dirty="0" err="1"/>
              <a:t>Athul</a:t>
            </a:r>
            <a:r>
              <a:rPr lang="en-IN" dirty="0"/>
              <a:t> S </a:t>
            </a:r>
            <a:r>
              <a:rPr lang="en-IN" dirty="0" err="1"/>
              <a:t>Nambiar</a:t>
            </a:r>
            <a:endParaRPr lang="en-IN" dirty="0"/>
          </a:p>
          <a:p>
            <a:r>
              <a:rPr lang="en-IN" dirty="0" err="1"/>
              <a:t>Shamila</a:t>
            </a:r>
            <a:r>
              <a:rPr lang="en-IN" dirty="0"/>
              <a:t> </a:t>
            </a:r>
            <a:r>
              <a:rPr lang="en-IN"/>
              <a:t>Mushthaque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Emotion Recognition is the process of identifying human emotion, mostly from facial features.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8257248"/>
              </p:ext>
            </p:extLst>
          </p:nvPr>
        </p:nvGraphicFramePr>
        <p:xfrm>
          <a:off x="2237945" y="3537007"/>
          <a:ext cx="7128476" cy="263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 Involved in emotion recognition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949"/>
              </p:ext>
            </p:extLst>
          </p:nvPr>
        </p:nvGraphicFramePr>
        <p:xfrm>
          <a:off x="1040414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9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Database </a:t>
            </a:r>
            <a:r>
              <a:rPr lang="en-IN" dirty="0" smtClean="0"/>
              <a:t>Collection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3729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3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Annotating </a:t>
            </a:r>
            <a:r>
              <a:rPr lang="en-IN" dirty="0" smtClean="0"/>
              <a:t>Features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294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6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Training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972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Emotion </a:t>
            </a:r>
            <a:r>
              <a:rPr lang="en-IN" dirty="0" smtClean="0"/>
              <a:t>Recognition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6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</TotalTime>
  <Words>588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Emotion Recognition Using c++</vt:lpstr>
      <vt:lpstr>Introduction</vt:lpstr>
      <vt:lpstr>Phases Involved in emotion recognition</vt:lpstr>
      <vt:lpstr>Database Collection</vt:lpstr>
      <vt:lpstr>Annotating Features</vt:lpstr>
      <vt:lpstr>Training</vt:lpstr>
      <vt:lpstr>Emotion Recognition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ATHUL S NAMBIAR</dc:creator>
  <cp:lastModifiedBy>ATHUL S NAMBIAR</cp:lastModifiedBy>
  <cp:revision>26</cp:revision>
  <dcterms:created xsi:type="dcterms:W3CDTF">2016-05-18T17:03:23Z</dcterms:created>
  <dcterms:modified xsi:type="dcterms:W3CDTF">2016-05-20T09:08:55Z</dcterms:modified>
</cp:coreProperties>
</file>