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6"/>
  </p:notesMasterIdLst>
  <p:handoutMasterIdLst>
    <p:handoutMasterId r:id="rId7"/>
  </p:handoutMasterIdLst>
  <p:sldIdLst>
    <p:sldId id="382" r:id="rId5"/>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5405" autoAdjust="0"/>
  </p:normalViewPr>
  <p:slideViewPr>
    <p:cSldViewPr snapToGrid="0">
      <p:cViewPr varScale="1">
        <p:scale>
          <a:sx n="65" d="100"/>
          <a:sy n="65" d="100"/>
        </p:scale>
        <p:origin x="10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90F75A-8E46-4344-99E0-24AB54870B99}" type="datetimeFigureOut">
              <a:rPr lang="en-GB" smtClean="0"/>
              <a:t>22/03/2019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9CA55F-7B19-4371-B787-1CBDFDD16EBB}" type="slidenum">
              <a:rPr lang="en-GB" smtClean="0"/>
              <a:t>‹#›</a:t>
            </a:fld>
            <a:endParaRPr lang="en-GB" dirty="0"/>
          </a:p>
        </p:txBody>
      </p:sp>
    </p:spTree>
    <p:extLst>
      <p:ext uri="{BB962C8B-B14F-4D97-AF65-F5344CB8AC3E}">
        <p14:creationId xmlns:p14="http://schemas.microsoft.com/office/powerpoint/2010/main" val="2703119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FAC5A-9E0D-4C08-BA1F-D45F8BE0FEDD}" type="datetimeFigureOut">
              <a:rPr lang="en-GB" smtClean="0"/>
              <a:t>22/03/2019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5AAA8-B622-4AB1-BE0E-2D9F7C77C9B9}" type="slidenum">
              <a:rPr lang="en-GB" smtClean="0"/>
              <a:t>‹#›</a:t>
            </a:fld>
            <a:endParaRPr lang="en-GB" dirty="0"/>
          </a:p>
        </p:txBody>
      </p:sp>
    </p:spTree>
    <p:extLst>
      <p:ext uri="{BB962C8B-B14F-4D97-AF65-F5344CB8AC3E}">
        <p14:creationId xmlns:p14="http://schemas.microsoft.com/office/powerpoint/2010/main" val="26775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83363" cy="37036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07B8F03-BC93-4120-96CA-A36DF640BE24}" type="slidenum">
              <a:rPr lang="en-GB" smtClean="0"/>
              <a:pPr/>
              <a:t>1</a:t>
            </a:fld>
            <a:endParaRPr lang="en-GB" dirty="0"/>
          </a:p>
        </p:txBody>
      </p:sp>
    </p:spTree>
    <p:extLst>
      <p:ext uri="{BB962C8B-B14F-4D97-AF65-F5344CB8AC3E}">
        <p14:creationId xmlns:p14="http://schemas.microsoft.com/office/powerpoint/2010/main" val="66513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userDrawn="1"/>
        </p:nvGrpSpPr>
        <p:grpSpPr bwMode="gray">
          <a:xfrm>
            <a:off x="2336801" y="2"/>
            <a:ext cx="98552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grpSp>
      <p:sp>
        <p:nvSpPr>
          <p:cNvPr id="1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18"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21"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smtClean="0"/>
              <a:t>www.pwc.com</a:t>
            </a:r>
            <a:endParaRPr lang="en-GB" noProof="0" dirty="0"/>
          </a:p>
        </p:txBody>
      </p:sp>
      <p:grpSp>
        <p:nvGrpSpPr>
          <p:cNvPr id="16" name="Group 32"/>
          <p:cNvGrpSpPr/>
          <p:nvPr userDrawn="1"/>
        </p:nvGrpSpPr>
        <p:grpSpPr>
          <a:xfrm>
            <a:off x="1291456" y="6170992"/>
            <a:ext cx="12192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grpSp>
    </p:spTree>
    <p:extLst>
      <p:ext uri="{BB962C8B-B14F-4D97-AF65-F5344CB8AC3E}">
        <p14:creationId xmlns:p14="http://schemas.microsoft.com/office/powerpoint/2010/main" val="2206549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34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1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dirty="0">
              <a:solidFill>
                <a:srgbClr val="000000"/>
              </a:solidFill>
            </a:endParaRPr>
          </a:p>
        </p:txBody>
      </p:sp>
      <p:sp>
        <p:nvSpPr>
          <p:cNvPr id="6"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8"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solidFill>
                  <a:srgbClr val="000000"/>
                </a:solidFill>
              </a:rPr>
              <a:t>September 2014</a:t>
            </a:r>
            <a:endParaRPr lang="en-GB" dirty="0">
              <a:solidFill>
                <a:srgbClr val="000000"/>
              </a:solidFill>
            </a:endParaRPr>
          </a:p>
        </p:txBody>
      </p:sp>
      <p:sp>
        <p:nvSpPr>
          <p:cNvPr id="7" name="PwCFirm"/>
          <p:cNvSpPr txBox="1"/>
          <p:nvPr userDrawn="1"/>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000000"/>
                </a:solidFill>
                <a:cs typeface="Arial" pitchFamily="34" charset="0"/>
              </a:rPr>
              <a:t>PwC</a:t>
            </a:r>
            <a:endParaRPr lang="en-GB" sz="1000" dirty="0">
              <a:solidFill>
                <a:srgbClr val="000000"/>
              </a:solidFill>
              <a:cs typeface="Arial" pitchFamily="34" charset="0"/>
            </a:endParaRPr>
          </a:p>
        </p:txBody>
      </p:sp>
    </p:spTree>
    <p:extLst>
      <p:ext uri="{BB962C8B-B14F-4D97-AF65-F5344CB8AC3E}">
        <p14:creationId xmlns:p14="http://schemas.microsoft.com/office/powerpoint/2010/main" val="79908461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tx1"/>
                </a:solidFill>
              </a:defRPr>
            </a:lvl1pPr>
          </a:lstStyle>
          <a:p>
            <a:r>
              <a:rPr lang="en-GB" noProof="0" dirty="0" smtClean="0"/>
              <a:t>Click to edit Master title style</a:t>
            </a:r>
            <a:endParaRPr lang="en-GB" noProof="0" dirty="0"/>
          </a:p>
        </p:txBody>
      </p:sp>
      <p:cxnSp>
        <p:nvCxnSpPr>
          <p:cNvPr id="11" name="Shape 10"/>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dirty="0">
              <a:solidFill>
                <a:srgbClr val="000000"/>
              </a:solidFill>
            </a:endParaRPr>
          </a:p>
        </p:txBody>
      </p:sp>
      <p:sp>
        <p:nvSpPr>
          <p:cNvPr id="15" name="Content Placeholder 26"/>
          <p:cNvSpPr>
            <a:spLocks noGrp="1"/>
          </p:cNvSpPr>
          <p:nvPr>
            <p:ph sz="quarter" idx="15"/>
          </p:nvPr>
        </p:nvSpPr>
        <p:spPr>
          <a:xfrm>
            <a:off x="711200" y="1752600"/>
            <a:ext cx="107696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solidFill>
                  <a:srgbClr val="000000"/>
                </a:solidFill>
              </a:rPr>
              <a:t>September 2014</a:t>
            </a:r>
            <a:endParaRPr lang="en-GB" dirty="0">
              <a:solidFill>
                <a:srgbClr val="000000"/>
              </a:solidFill>
            </a:endParaRPr>
          </a:p>
        </p:txBody>
      </p:sp>
      <p:sp>
        <p:nvSpPr>
          <p:cNvPr id="9" name="PwCFirm"/>
          <p:cNvSpPr txBox="1"/>
          <p:nvPr userDrawn="1"/>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000000"/>
                </a:solidFill>
                <a:cs typeface="Arial" pitchFamily="34" charset="0"/>
              </a:rPr>
              <a:t>PwC</a:t>
            </a:r>
            <a:endParaRPr lang="en-GB" sz="1000" dirty="0">
              <a:solidFill>
                <a:srgbClr val="000000"/>
              </a:solidFill>
              <a:cs typeface="Arial" pitchFamily="34" charset="0"/>
            </a:endParaRPr>
          </a:p>
        </p:txBody>
      </p:sp>
    </p:spTree>
    <p:extLst>
      <p:ext uri="{BB962C8B-B14F-4D97-AF65-F5344CB8AC3E}">
        <p14:creationId xmlns:p14="http://schemas.microsoft.com/office/powerpoint/2010/main" val="341874141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bg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a:xfrm>
            <a:off x="711200" y="1752600"/>
            <a:ext cx="107696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2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GB" dirty="0">
              <a:solidFill>
                <a:srgbClr val="FFFFFF"/>
              </a:solidFill>
            </a:endParaRP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GB" smtClean="0">
                <a:solidFill>
                  <a:srgbClr val="FFFFFF"/>
                </a:solidFill>
              </a:rPr>
              <a:pPr/>
              <a:t>‹#›</a:t>
            </a:fld>
            <a:endParaRPr lang="en-GB" dirty="0">
              <a:solidFill>
                <a:srgbClr val="FFFFFF"/>
              </a:solidFill>
            </a:endParaRPr>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r>
              <a:rPr lang="en-GB" dirty="0" smtClean="0">
                <a:solidFill>
                  <a:srgbClr val="FFFFFF"/>
                </a:solidFill>
              </a:rPr>
              <a:t>September 2014</a:t>
            </a:r>
            <a:endParaRPr lang="en-GB" dirty="0">
              <a:solidFill>
                <a:srgbClr val="FFFFFF"/>
              </a:solidFill>
            </a:endParaRPr>
          </a:p>
        </p:txBody>
      </p:sp>
      <p:sp>
        <p:nvSpPr>
          <p:cNvPr id="12" name="PwCFirm"/>
          <p:cNvSpPr txBox="1"/>
          <p:nvPr userDrawn="1"/>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FFFFFF"/>
                </a:solidFill>
                <a:cs typeface="Arial" pitchFamily="34" charset="0"/>
              </a:rPr>
              <a:t>PwC</a:t>
            </a:r>
            <a:endParaRPr lang="en-GB" sz="1000" dirty="0">
              <a:solidFill>
                <a:srgbClr val="FFFFFF"/>
              </a:solidFill>
              <a:cs typeface="Arial" pitchFamily="34" charset="0"/>
            </a:endParaRPr>
          </a:p>
        </p:txBody>
      </p:sp>
    </p:spTree>
    <p:extLst>
      <p:ext uri="{BB962C8B-B14F-4D97-AF65-F5344CB8AC3E}">
        <p14:creationId xmlns:p14="http://schemas.microsoft.com/office/powerpoint/2010/main" val="218489722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2"/>
            <a:ext cx="10769600" cy="1066799"/>
          </a:xfrm>
        </p:spPr>
        <p:txBody>
          <a:bodyPr anchor="t" anchorCtr="0">
            <a:noAutofit/>
          </a:bodyPr>
          <a:lstStyle>
            <a:lvl1pPr>
              <a:lnSpc>
                <a:spcPct val="90000"/>
              </a:lnSpc>
              <a:defRPr sz="3200">
                <a:solidFill>
                  <a:schemeClr val="tx1"/>
                </a:solidFill>
              </a:defRPr>
            </a:lvl1pPr>
          </a:lstStyle>
          <a:p>
            <a:r>
              <a:rPr lang="en-GB" noProof="0" dirty="0" smtClean="0"/>
              <a:t>Click to edit Master title style</a:t>
            </a:r>
          </a:p>
        </p:txBody>
      </p:sp>
      <p:sp>
        <p:nvSpPr>
          <p:cNvPr id="58" name="Subtitle 2"/>
          <p:cNvSpPr>
            <a:spLocks noGrp="1"/>
          </p:cNvSpPr>
          <p:nvPr>
            <p:ph type="subTitle" idx="1"/>
          </p:nvPr>
        </p:nvSpPr>
        <p:spPr bwMode="black">
          <a:xfrm>
            <a:off x="711200" y="1905002"/>
            <a:ext cx="107696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subtitle style</a:t>
            </a:r>
          </a:p>
        </p:txBody>
      </p:sp>
      <p:sp>
        <p:nvSpPr>
          <p:cNvPr id="33"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dirty="0">
              <a:solidFill>
                <a:srgbClr val="000000"/>
              </a:solidFill>
            </a:endParaRPr>
          </a:p>
        </p:txBody>
      </p:sp>
      <p:cxnSp>
        <p:nvCxnSpPr>
          <p:cNvPr id="12" name="Shape 1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solidFill>
                  <a:srgbClr val="000000"/>
                </a:solidFill>
              </a:rPr>
              <a:t>September 2014</a:t>
            </a:r>
            <a:endParaRPr lang="en-GB" dirty="0">
              <a:solidFill>
                <a:srgbClr val="000000"/>
              </a:solidFill>
            </a:endParaRPr>
          </a:p>
        </p:txBody>
      </p:sp>
      <p:sp>
        <p:nvSpPr>
          <p:cNvPr id="11" name="PwCFirm"/>
          <p:cNvSpPr txBox="1"/>
          <p:nvPr userDrawn="1"/>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000000"/>
                </a:solidFill>
                <a:cs typeface="Arial" pitchFamily="34" charset="0"/>
              </a:rPr>
              <a:t>PwC</a:t>
            </a:r>
            <a:endParaRPr lang="en-GB" sz="1000" dirty="0">
              <a:solidFill>
                <a:srgbClr val="000000"/>
              </a:solidFill>
              <a:cs typeface="Arial" pitchFamily="34" charset="0"/>
            </a:endParaRPr>
          </a:p>
        </p:txBody>
      </p:sp>
    </p:spTree>
    <p:extLst>
      <p:ext uri="{BB962C8B-B14F-4D97-AF65-F5344CB8AC3E}">
        <p14:creationId xmlns:p14="http://schemas.microsoft.com/office/powerpoint/2010/main" val="376640512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baseline="0">
                <a:solidFill>
                  <a:schemeClr val="bg1"/>
                </a:solidFill>
              </a:defRPr>
            </a:lvl1pPr>
          </a:lstStyle>
          <a:p>
            <a:r>
              <a:rPr lang="en-GB" noProof="0" dirty="0" smtClean="0"/>
              <a:t>Click to edit Master title style</a:t>
            </a:r>
            <a:endParaRPr lang="en-GB" noProof="0" dirty="0"/>
          </a:p>
        </p:txBody>
      </p:sp>
      <p:sp>
        <p:nvSpPr>
          <p:cNvPr id="22" name="Subtitle 2"/>
          <p:cNvSpPr>
            <a:spLocks noGrp="1"/>
          </p:cNvSpPr>
          <p:nvPr>
            <p:ph type="subTitle" idx="1"/>
          </p:nvPr>
        </p:nvSpPr>
        <p:spPr bwMode="black">
          <a:xfrm>
            <a:off x="711200" y="1905000"/>
            <a:ext cx="107696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Click to edit Master subtitle style</a:t>
            </a:r>
          </a:p>
        </p:txBody>
      </p:sp>
      <p:sp>
        <p:nvSpPr>
          <p:cNvPr id="3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GB" dirty="0">
              <a:solidFill>
                <a:srgbClr val="FFFFFF"/>
              </a:solidFill>
            </a:endParaRP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GB" smtClean="0">
                <a:solidFill>
                  <a:srgbClr val="FFFFFF"/>
                </a:solidFill>
              </a:rPr>
              <a:pPr/>
              <a:t>‹#›</a:t>
            </a:fld>
            <a:endParaRPr lang="en-GB" dirty="0">
              <a:solidFill>
                <a:srgbClr val="FFFFFF"/>
              </a:solidFill>
            </a:endParaRPr>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r>
              <a:rPr lang="en-GB" dirty="0" smtClean="0">
                <a:solidFill>
                  <a:srgbClr val="FFFFFF"/>
                </a:solidFill>
              </a:rPr>
              <a:t>September 2014</a:t>
            </a:r>
            <a:endParaRPr lang="en-GB" dirty="0">
              <a:solidFill>
                <a:srgbClr val="FFFFFF"/>
              </a:solidFill>
            </a:endParaRPr>
          </a:p>
        </p:txBody>
      </p:sp>
      <p:sp>
        <p:nvSpPr>
          <p:cNvPr id="12" name="PwCFirm"/>
          <p:cNvSpPr txBox="1"/>
          <p:nvPr userDrawn="1"/>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FFFFFF"/>
                </a:solidFill>
                <a:cs typeface="Arial" pitchFamily="34" charset="0"/>
              </a:rPr>
              <a:t>PwC</a:t>
            </a:r>
            <a:endParaRPr lang="en-GB" sz="1000" dirty="0">
              <a:solidFill>
                <a:srgbClr val="FFFFFF"/>
              </a:solidFill>
              <a:cs typeface="Arial" pitchFamily="34" charset="0"/>
            </a:endParaRPr>
          </a:p>
        </p:txBody>
      </p:sp>
    </p:spTree>
    <p:extLst>
      <p:ext uri="{BB962C8B-B14F-4D97-AF65-F5344CB8AC3E}">
        <p14:creationId xmlns:p14="http://schemas.microsoft.com/office/powerpoint/2010/main" val="195991037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a:solidFill>
                  <a:schemeClr val="bg1"/>
                </a:solidFill>
              </a:defRPr>
            </a:lvl1pPr>
          </a:lstStyle>
          <a:p>
            <a:r>
              <a:rPr lang="en-GB" noProof="0" dirty="0" smtClean="0"/>
              <a:t>Click to edit Master title style</a:t>
            </a:r>
          </a:p>
        </p:txBody>
      </p:sp>
      <p:sp>
        <p:nvSpPr>
          <p:cNvPr id="20" name="Content Placeholder 19"/>
          <p:cNvSpPr>
            <a:spLocks noGrp="1"/>
          </p:cNvSpPr>
          <p:nvPr>
            <p:ph sz="quarter" idx="13"/>
          </p:nvPr>
        </p:nvSpPr>
        <p:spPr>
          <a:xfrm>
            <a:off x="711202" y="2819400"/>
            <a:ext cx="52831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3" name="Subtitle 2"/>
          <p:cNvSpPr>
            <a:spLocks noGrp="1"/>
          </p:cNvSpPr>
          <p:nvPr>
            <p:ph type="subTitle" idx="1"/>
          </p:nvPr>
        </p:nvSpPr>
        <p:spPr bwMode="black">
          <a:xfrm>
            <a:off x="711200" y="1905001"/>
            <a:ext cx="107696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Click to edit Master subtitle style</a:t>
            </a:r>
          </a:p>
        </p:txBody>
      </p:sp>
      <p:sp>
        <p:nvSpPr>
          <p:cNvPr id="3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GB" dirty="0">
              <a:solidFill>
                <a:srgbClr val="FFFFFF"/>
              </a:solidFill>
            </a:endParaRPr>
          </a:p>
        </p:txBody>
      </p:sp>
      <p:cxnSp>
        <p:nvCxnSpPr>
          <p:cNvPr id="12" name="Shape 11"/>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GB" smtClean="0">
                <a:solidFill>
                  <a:srgbClr val="FFFFFF"/>
                </a:solidFill>
              </a:rPr>
              <a:pPr/>
              <a:t>‹#›</a:t>
            </a:fld>
            <a:endParaRPr lang="en-GB" dirty="0">
              <a:solidFill>
                <a:srgbClr val="FFFFFF"/>
              </a:solidFill>
            </a:endParaRPr>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r>
              <a:rPr lang="en-GB" dirty="0" smtClean="0">
                <a:solidFill>
                  <a:srgbClr val="FFFFFF"/>
                </a:solidFill>
              </a:rPr>
              <a:t>September 2014</a:t>
            </a:r>
            <a:endParaRPr lang="en-GB" dirty="0">
              <a:solidFill>
                <a:srgbClr val="FFFFFF"/>
              </a:solidFill>
            </a:endParaRPr>
          </a:p>
        </p:txBody>
      </p:sp>
      <p:sp>
        <p:nvSpPr>
          <p:cNvPr id="13" name="PwCFirm"/>
          <p:cNvSpPr txBox="1"/>
          <p:nvPr userDrawn="1"/>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FFFFFF"/>
                </a:solidFill>
                <a:cs typeface="Arial" pitchFamily="34" charset="0"/>
              </a:rPr>
              <a:t>PwC</a:t>
            </a:r>
            <a:endParaRPr lang="en-GB" sz="1000" dirty="0">
              <a:solidFill>
                <a:srgbClr val="FFFFFF"/>
              </a:solidFill>
              <a:cs typeface="Arial" pitchFamily="34" charset="0"/>
            </a:endParaRPr>
          </a:p>
        </p:txBody>
      </p:sp>
    </p:spTree>
    <p:extLst>
      <p:ext uri="{BB962C8B-B14F-4D97-AF65-F5344CB8AC3E}">
        <p14:creationId xmlns:p14="http://schemas.microsoft.com/office/powerpoint/2010/main" val="391938011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6820410" y="-3874008"/>
            <a:ext cx="152399" cy="9119616"/>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2527301" y="838200"/>
            <a:ext cx="7124700" cy="914400"/>
          </a:xfrm>
        </p:spPr>
        <p:txBody>
          <a:bodyPr anchor="t" anchorCtr="0">
            <a:noAutofit/>
          </a:bodyPr>
          <a:lstStyle>
            <a:lvl1pPr>
              <a:lnSpc>
                <a:spcPct val="90000"/>
              </a:lnSpc>
              <a:defRPr sz="3200" b="1" i="1" baseline="0">
                <a:solidFill>
                  <a:schemeClr val="tx1"/>
                </a:solidFill>
              </a:defRPr>
            </a:lvl1pPr>
          </a:lstStyle>
          <a:p>
            <a:r>
              <a:rPr lang="en-GB" noProof="0" dirty="0" smtClean="0"/>
              <a:t>Click to add the presentation’s main title</a:t>
            </a:r>
            <a:endParaRPr lang="en-GB" noProof="0" dirty="0"/>
          </a:p>
        </p:txBody>
      </p:sp>
      <p:sp>
        <p:nvSpPr>
          <p:cNvPr id="143" name="Subtitle 2"/>
          <p:cNvSpPr>
            <a:spLocks noGrp="1"/>
          </p:cNvSpPr>
          <p:nvPr>
            <p:ph type="subTitle" idx="1" hasCustomPrompt="1"/>
          </p:nvPr>
        </p:nvSpPr>
        <p:spPr bwMode="black">
          <a:xfrm>
            <a:off x="2527301" y="1828800"/>
            <a:ext cx="7124700"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2527300" y="374904"/>
            <a:ext cx="5474208"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smtClean="0"/>
              <a:t>www.pwc.com</a:t>
            </a:r>
            <a:endParaRPr lang="en-GB" noProof="0" dirty="0"/>
          </a:p>
        </p:txBody>
      </p:sp>
      <p:grpSp>
        <p:nvGrpSpPr>
          <p:cNvPr id="102" name="Group 101"/>
          <p:cNvGrpSpPr>
            <a:grpSpLocks noChangeAspect="1"/>
          </p:cNvGrpSpPr>
          <p:nvPr userDrawn="1"/>
        </p:nvGrpSpPr>
        <p:grpSpPr>
          <a:xfrm>
            <a:off x="1291457" y="5768682"/>
            <a:ext cx="1643044"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grpSp>
      </p:grpSp>
    </p:spTree>
    <p:extLst>
      <p:ext uri="{BB962C8B-B14F-4D97-AF65-F5344CB8AC3E}">
        <p14:creationId xmlns:p14="http://schemas.microsoft.com/office/powerpoint/2010/main" val="2983504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userDrawn="1"/>
        </p:nvGrpSpPr>
        <p:grpSpPr bwMode="gray">
          <a:xfrm>
            <a:off x="2336801" y="2"/>
            <a:ext cx="98552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grpSp>
      <p:sp>
        <p:nvSpPr>
          <p:cNvPr id="31" name="Picture Placeholder 76"/>
          <p:cNvSpPr>
            <a:spLocks noGrp="1"/>
          </p:cNvSpPr>
          <p:nvPr>
            <p:ph type="pic" sz="quarter" idx="13"/>
          </p:nvPr>
        </p:nvSpPr>
        <p:spPr>
          <a:xfrm>
            <a:off x="812801" y="3048000"/>
            <a:ext cx="1219200" cy="762000"/>
          </a:xfrm>
        </p:spPr>
        <p:txBody>
          <a:bodyPr/>
          <a:lstStyle>
            <a:lvl1pPr>
              <a:defRPr sz="1400"/>
            </a:lvl1pPr>
          </a:lstStyle>
          <a:p>
            <a:r>
              <a:rPr lang="en-GB" noProof="0" dirty="0" smtClean="0"/>
              <a:t>Click icon to add picture</a:t>
            </a:r>
            <a:endParaRPr lang="en-GB" noProof="0" dirty="0"/>
          </a:p>
        </p:txBody>
      </p:sp>
      <p:grpSp>
        <p:nvGrpSpPr>
          <p:cNvPr id="3" name="Group 31"/>
          <p:cNvGrpSpPr/>
          <p:nvPr/>
        </p:nvGrpSpPr>
        <p:grpSpPr>
          <a:xfrm>
            <a:off x="652115" y="2901698"/>
            <a:ext cx="1613003"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46"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smtClean="0"/>
              <a:t>www.pwc.com</a:t>
            </a:r>
            <a:endParaRPr lang="en-GB" noProof="0" dirty="0"/>
          </a:p>
        </p:txBody>
      </p:sp>
      <p:grpSp>
        <p:nvGrpSpPr>
          <p:cNvPr id="96" name="Group 32"/>
          <p:cNvGrpSpPr/>
          <p:nvPr/>
        </p:nvGrpSpPr>
        <p:grpSpPr>
          <a:xfrm>
            <a:off x="1291456" y="6170992"/>
            <a:ext cx="12192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grpSp>
    </p:spTree>
    <p:extLst>
      <p:ext uri="{BB962C8B-B14F-4D97-AF65-F5344CB8AC3E}">
        <p14:creationId xmlns:p14="http://schemas.microsoft.com/office/powerpoint/2010/main" val="1859726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userDrawn="1"/>
        </p:nvGrpSpPr>
        <p:grpSpPr bwMode="gray">
          <a:xfrm>
            <a:off x="2336801" y="2"/>
            <a:ext cx="98552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grpSp>
      <p:sp>
        <p:nvSpPr>
          <p:cNvPr id="54"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5"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6"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smtClean="0"/>
              <a:t>www.pwc.com</a:t>
            </a:r>
            <a:endParaRPr lang="en-GB" noProof="0" dirty="0"/>
          </a:p>
        </p:txBody>
      </p:sp>
      <p:sp>
        <p:nvSpPr>
          <p:cNvPr id="17" name="Picture Placeholder 76"/>
          <p:cNvSpPr>
            <a:spLocks noGrp="1"/>
          </p:cNvSpPr>
          <p:nvPr>
            <p:ph type="pic" sz="quarter" idx="13"/>
          </p:nvPr>
        </p:nvSpPr>
        <p:spPr>
          <a:xfrm>
            <a:off x="2336800" y="2899978"/>
            <a:ext cx="8432800" cy="3272223"/>
          </a:xfrm>
        </p:spPr>
        <p:txBody>
          <a:bodyPr/>
          <a:lstStyle>
            <a:lvl1pPr>
              <a:defRPr sz="1400"/>
            </a:lvl1pPr>
          </a:lstStyle>
          <a:p>
            <a:r>
              <a:rPr lang="en-GB" noProof="0" dirty="0" smtClean="0"/>
              <a:t>Click icon to add picture</a:t>
            </a:r>
            <a:endParaRPr lang="en-GB" noProof="0" dirty="0"/>
          </a:p>
        </p:txBody>
      </p:sp>
      <p:grpSp>
        <p:nvGrpSpPr>
          <p:cNvPr id="18" name="Group 32"/>
          <p:cNvGrpSpPr/>
          <p:nvPr userDrawn="1"/>
        </p:nvGrpSpPr>
        <p:grpSpPr>
          <a:xfrm>
            <a:off x="1291456" y="6170992"/>
            <a:ext cx="12192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grpSp>
    </p:spTree>
    <p:extLst>
      <p:ext uri="{BB962C8B-B14F-4D97-AF65-F5344CB8AC3E}">
        <p14:creationId xmlns:p14="http://schemas.microsoft.com/office/powerpoint/2010/main" val="175748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a:lvl1pPr>
          </a:lstStyle>
          <a:p>
            <a:r>
              <a:rPr lang="en-GB" noProof="0" dirty="0" smtClean="0"/>
              <a:t>Click to edit Master title style</a:t>
            </a:r>
            <a:endParaRPr lang="en-GB" noProof="0" dirty="0"/>
          </a:p>
        </p:txBody>
      </p:sp>
      <p:sp>
        <p:nvSpPr>
          <p:cNvPr id="31" name="Content Placeholder 26"/>
          <p:cNvSpPr>
            <a:spLocks noGrp="1"/>
          </p:cNvSpPr>
          <p:nvPr>
            <p:ph sz="quarter" idx="15"/>
          </p:nvPr>
        </p:nvSpPr>
        <p:spPr>
          <a:xfrm>
            <a:off x="711200" y="1752600"/>
            <a:ext cx="10769600" cy="4419600"/>
          </a:xfrm>
        </p:spPr>
        <p:txBody>
          <a:bodyPr/>
          <a:lstStyle>
            <a:lvl1pPr>
              <a:defRPr baseline="0"/>
            </a:lvl1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dirty="0">
              <a:solidFill>
                <a:srgbClr val="000000"/>
              </a:solidFill>
            </a:endParaRPr>
          </a:p>
        </p:txBody>
      </p:sp>
      <p:sp>
        <p:nvSpPr>
          <p:cNvPr id="32"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000000"/>
                </a:solidFill>
                <a:cs typeface="Arial" pitchFamily="34" charset="0"/>
              </a:rPr>
              <a:t>PwC</a:t>
            </a:r>
            <a:endParaRPr lang="en-GB" sz="1000" dirty="0">
              <a:solidFill>
                <a:srgbClr val="000000"/>
              </a:solidFill>
              <a:cs typeface="Arial" pitchFamily="34" charset="0"/>
            </a:endParaRPr>
          </a:p>
        </p:txBody>
      </p:sp>
      <p:cxnSp>
        <p:nvCxnSpPr>
          <p:cNvPr id="15" name="Shape 14"/>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solidFill>
                  <a:srgbClr val="000000"/>
                </a:solidFill>
              </a:rPr>
              <a:t>September 2014</a:t>
            </a:r>
            <a:endParaRPr lang="en-GB" dirty="0">
              <a:solidFill>
                <a:srgbClr val="000000"/>
              </a:solidFill>
            </a:endParaRPr>
          </a:p>
        </p:txBody>
      </p:sp>
    </p:spTree>
    <p:extLst>
      <p:ext uri="{BB962C8B-B14F-4D97-AF65-F5344CB8AC3E}">
        <p14:creationId xmlns:p14="http://schemas.microsoft.com/office/powerpoint/2010/main" val="105529740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9855200" y="685802"/>
            <a:ext cx="23368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81" name="Rectangle 648"/>
          <p:cNvSpPr>
            <a:spLocks noChangeArrowheads="1"/>
          </p:cNvSpPr>
          <p:nvPr/>
        </p:nvSpPr>
        <p:spPr bwMode="gray">
          <a:xfrm>
            <a:off x="2336800" y="0"/>
            <a:ext cx="75184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83" name="Rectangle 650"/>
          <p:cNvSpPr>
            <a:spLocks noChangeArrowheads="1"/>
          </p:cNvSpPr>
          <p:nvPr/>
        </p:nvSpPr>
        <p:spPr bwMode="gray">
          <a:xfrm>
            <a:off x="2336800" y="685800"/>
            <a:ext cx="75184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50"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1"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2"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smtClean="0"/>
              <a:t>www.pwc.com</a:t>
            </a:r>
            <a:endParaRPr lang="en-GB" noProof="0" dirty="0"/>
          </a:p>
        </p:txBody>
      </p:sp>
      <p:grpSp>
        <p:nvGrpSpPr>
          <p:cNvPr id="11" name="Group 32"/>
          <p:cNvGrpSpPr/>
          <p:nvPr userDrawn="1"/>
        </p:nvGrpSpPr>
        <p:grpSpPr>
          <a:xfrm>
            <a:off x="1291456" y="6170992"/>
            <a:ext cx="12192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solidFill>
                  <a:srgbClr val="000000"/>
                </a:solidFill>
              </a:endParaRPr>
            </a:p>
          </p:txBody>
        </p:sp>
      </p:grpSp>
    </p:spTree>
    <p:extLst>
      <p:ext uri="{BB962C8B-B14F-4D97-AF65-F5344CB8AC3E}">
        <p14:creationId xmlns:p14="http://schemas.microsoft.com/office/powerpoint/2010/main" val="1484981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sz="3200">
                <a:solidFill>
                  <a:schemeClr val="tx1"/>
                </a:solidFill>
              </a:defRPr>
            </a:lvl1pPr>
          </a:lstStyle>
          <a:p>
            <a:r>
              <a:rPr lang="en-GB" noProof="0" dirty="0" smtClean="0"/>
              <a:t>Click to edit Master title style</a:t>
            </a:r>
            <a:endParaRPr lang="en-GB" noProof="0" dirty="0"/>
          </a:p>
        </p:txBody>
      </p:sp>
      <p:sp>
        <p:nvSpPr>
          <p:cNvPr id="11" name="Text Placeholder 10"/>
          <p:cNvSpPr>
            <a:spLocks noGrp="1"/>
          </p:cNvSpPr>
          <p:nvPr>
            <p:ph type="body" sz="quarter" idx="10" hasCustomPrompt="1"/>
          </p:nvPr>
        </p:nvSpPr>
        <p:spPr>
          <a:xfrm>
            <a:off x="711200" y="5867400"/>
            <a:ext cx="6400800" cy="762000"/>
          </a:xfrm>
        </p:spPr>
        <p:txBody>
          <a:bodyPr anchor="b"/>
          <a:lstStyle>
            <a:lvl1pPr>
              <a:defRPr sz="900">
                <a:latin typeface="Arial" pitchFamily="34" charset="0"/>
                <a:cs typeface="Arial" pitchFamily="34" charset="0"/>
              </a:defRPr>
            </a:lvl1pPr>
          </a:lstStyle>
          <a:p>
            <a:pPr lvl="0"/>
            <a:r>
              <a:rPr lang="en-GB" noProof="0" dirty="0" smtClean="0"/>
              <a:t>Add legal and copyright disclaimers here.</a:t>
            </a:r>
            <a:endParaRPr lang="en-GB" noProof="0" dirty="0"/>
          </a:p>
        </p:txBody>
      </p:sp>
      <p:cxnSp>
        <p:nvCxnSpPr>
          <p:cNvPr id="7" name="Shape 6"/>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508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ver Only">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GB" smtClean="0"/>
              <a:t>‹#›</a:t>
            </a:fld>
            <a:endParaRPr lang="en-GB" dirty="0"/>
          </a:p>
        </p:txBody>
      </p:sp>
      <p:sp>
        <p:nvSpPr>
          <p:cNvPr id="11" name="bk object 16"/>
          <p:cNvSpPr/>
          <p:nvPr userDrawn="1"/>
        </p:nvSpPr>
        <p:spPr>
          <a:xfrm>
            <a:off x="-1" y="1005077"/>
            <a:ext cx="12197261" cy="99060"/>
          </a:xfrm>
          <a:custGeom>
            <a:avLst/>
            <a:gdLst/>
            <a:ahLst/>
            <a:cxnLst/>
            <a:rect l="l" t="t" r="r" b="b"/>
            <a:pathLst>
              <a:path w="9138920" h="99059">
                <a:moveTo>
                  <a:pt x="9140952" y="0"/>
                </a:moveTo>
                <a:lnTo>
                  <a:pt x="1164107" y="0"/>
                </a:lnTo>
                <a:lnTo>
                  <a:pt x="1156025" y="9866"/>
                </a:lnTo>
                <a:lnTo>
                  <a:pt x="1131829" y="39467"/>
                </a:lnTo>
                <a:lnTo>
                  <a:pt x="1107821" y="69067"/>
                </a:lnTo>
                <a:lnTo>
                  <a:pt x="1084141" y="98668"/>
                </a:lnTo>
                <a:lnTo>
                  <a:pt x="1075395" y="89400"/>
                </a:lnTo>
                <a:lnTo>
                  <a:pt x="1049286" y="61489"/>
                </a:lnTo>
                <a:lnTo>
                  <a:pt x="1023428" y="33461"/>
                </a:lnTo>
                <a:lnTo>
                  <a:pt x="997897" y="5368"/>
                </a:lnTo>
                <a:lnTo>
                  <a:pt x="2286" y="12"/>
                </a:lnTo>
              </a:path>
            </a:pathLst>
          </a:custGeom>
          <a:ln w="7620">
            <a:solidFill>
              <a:srgbClr val="E02F1E"/>
            </a:solidFill>
          </a:ln>
        </p:spPr>
        <p:txBody>
          <a:bodyPr wrap="square" lIns="0" tIns="0" rIns="0" bIns="0" rtlCol="0"/>
          <a:lstStyle/>
          <a:p>
            <a:endParaRPr lang="en-GB" dirty="0"/>
          </a:p>
        </p:txBody>
      </p:sp>
      <p:sp>
        <p:nvSpPr>
          <p:cNvPr id="13" name="Holder 2"/>
          <p:cNvSpPr>
            <a:spLocks noGrp="1"/>
          </p:cNvSpPr>
          <p:nvPr>
            <p:ph type="title"/>
          </p:nvPr>
        </p:nvSpPr>
        <p:spPr>
          <a:xfrm>
            <a:off x="296976" y="119270"/>
            <a:ext cx="11411320" cy="810479"/>
          </a:xfrm>
          <a:prstGeom prst="rect">
            <a:avLst/>
          </a:prstGeom>
        </p:spPr>
        <p:txBody>
          <a:bodyPr wrap="square" lIns="0" tIns="0" rIns="0" bIns="0" anchor="b">
            <a:noAutofit/>
          </a:bodyPr>
          <a:lstStyle>
            <a:lvl1pPr>
              <a:defRPr sz="2400" b="0" i="0">
                <a:solidFill>
                  <a:schemeClr val="tx1"/>
                </a:solidFill>
                <a:latin typeface="Georgia"/>
                <a:cs typeface="Georgia"/>
              </a:defRPr>
            </a:lvl1pPr>
          </a:lstStyle>
          <a:p>
            <a:endParaRPr lang="en-GB" dirty="0"/>
          </a:p>
        </p:txBody>
      </p:sp>
    </p:spTree>
    <p:extLst>
      <p:ext uri="{BB962C8B-B14F-4D97-AF65-F5344CB8AC3E}">
        <p14:creationId xmlns:p14="http://schemas.microsoft.com/office/powerpoint/2010/main" val="2992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GB" noProof="0" dirty="0" smtClean="0"/>
              <a:t>Click to edit Master title style</a:t>
            </a:r>
            <a:endParaRPr lang="en-GB" noProof="0" dirty="0"/>
          </a:p>
        </p:txBody>
      </p:sp>
      <p:sp>
        <p:nvSpPr>
          <p:cNvPr id="28" name="Content Placeholder 26"/>
          <p:cNvSpPr>
            <a:spLocks noGrp="1"/>
          </p:cNvSpPr>
          <p:nvPr>
            <p:ph sz="quarter" idx="14"/>
          </p:nvPr>
        </p:nvSpPr>
        <p:spPr>
          <a:xfrm>
            <a:off x="711200" y="1752602"/>
            <a:ext cx="5283200" cy="4419599"/>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1" name="Content Placeholder 26"/>
          <p:cNvSpPr>
            <a:spLocks noGrp="1"/>
          </p:cNvSpPr>
          <p:nvPr>
            <p:ph sz="quarter" idx="15"/>
          </p:nvPr>
        </p:nvSpPr>
        <p:spPr>
          <a:xfrm>
            <a:off x="6197602" y="1752600"/>
            <a:ext cx="5283199" cy="4419600"/>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dirty="0">
              <a:solidFill>
                <a:srgbClr val="000000"/>
              </a:solidFill>
            </a:endParaRPr>
          </a:p>
        </p:txBody>
      </p:sp>
      <p:cxnSp>
        <p:nvCxnSpPr>
          <p:cNvPr id="62" name="Shape 6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solidFill>
                  <a:srgbClr val="000000"/>
                </a:solidFill>
              </a:rPr>
              <a:t>September 2014</a:t>
            </a:r>
            <a:endParaRPr lang="en-GB" dirty="0">
              <a:solidFill>
                <a:srgbClr val="000000"/>
              </a:solidFill>
            </a:endParaRPr>
          </a:p>
        </p:txBody>
      </p:sp>
      <p:sp>
        <p:nvSpPr>
          <p:cNvPr id="12" name="PwCFirm"/>
          <p:cNvSpPr txBox="1"/>
          <p:nvPr userDrawn="1"/>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000000"/>
                </a:solidFill>
                <a:cs typeface="Arial" pitchFamily="34" charset="0"/>
              </a:rPr>
              <a:t>PwC</a:t>
            </a:r>
            <a:endParaRPr lang="en-GB" sz="1000" dirty="0">
              <a:solidFill>
                <a:srgbClr val="000000"/>
              </a:solidFill>
              <a:cs typeface="Arial" pitchFamily="34" charset="0"/>
            </a:endParaRPr>
          </a:p>
        </p:txBody>
      </p:sp>
    </p:spTree>
    <p:extLst>
      <p:ext uri="{BB962C8B-B14F-4D97-AF65-F5344CB8AC3E}">
        <p14:creationId xmlns:p14="http://schemas.microsoft.com/office/powerpoint/2010/main" val="381174608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1"/>
            <a:ext cx="10769600" cy="914400"/>
          </a:xfrm>
        </p:spPr>
        <p:txBody>
          <a:bodyPr/>
          <a:lstStyle/>
          <a:p>
            <a:r>
              <a:rPr lang="en-GB" noProof="0" dirty="0" smtClean="0"/>
              <a:t>Click to edit Master title style</a:t>
            </a:r>
            <a:endParaRPr lang="en-GB" noProof="0" dirty="0"/>
          </a:p>
        </p:txBody>
      </p:sp>
      <p:sp>
        <p:nvSpPr>
          <p:cNvPr id="27" name="Content Placeholder 26"/>
          <p:cNvSpPr>
            <a:spLocks noGrp="1"/>
          </p:cNvSpPr>
          <p:nvPr>
            <p:ph sz="quarter" idx="13"/>
          </p:nvPr>
        </p:nvSpPr>
        <p:spPr>
          <a:xfrm>
            <a:off x="711200" y="1752602"/>
            <a:ext cx="3454400" cy="4419599"/>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8" name="Content Placeholder 26"/>
          <p:cNvSpPr>
            <a:spLocks noGrp="1"/>
          </p:cNvSpPr>
          <p:nvPr>
            <p:ph sz="quarter" idx="14"/>
          </p:nvPr>
        </p:nvSpPr>
        <p:spPr>
          <a:xfrm>
            <a:off x="4368802" y="1752602"/>
            <a:ext cx="3454399" cy="4419599"/>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1" name="Content Placeholder 26"/>
          <p:cNvSpPr>
            <a:spLocks noGrp="1"/>
          </p:cNvSpPr>
          <p:nvPr>
            <p:ph sz="quarter" idx="15"/>
          </p:nvPr>
        </p:nvSpPr>
        <p:spPr>
          <a:xfrm>
            <a:off x="8026400" y="1752602"/>
            <a:ext cx="3454400" cy="4419599"/>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6"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dirty="0">
              <a:solidFill>
                <a:srgbClr val="000000"/>
              </a:solidFill>
            </a:endParaRPr>
          </a:p>
        </p:txBody>
      </p:sp>
      <p:cxnSp>
        <p:nvCxnSpPr>
          <p:cNvPr id="19" name="Shape 18"/>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solidFill>
                  <a:srgbClr val="000000"/>
                </a:solidFill>
              </a:rPr>
              <a:t>September 2014</a:t>
            </a:r>
            <a:endParaRPr lang="en-GB" dirty="0">
              <a:solidFill>
                <a:srgbClr val="000000"/>
              </a:solidFill>
            </a:endParaRPr>
          </a:p>
        </p:txBody>
      </p:sp>
      <p:sp>
        <p:nvSpPr>
          <p:cNvPr id="13" name="PwCFirm"/>
          <p:cNvSpPr txBox="1"/>
          <p:nvPr userDrawn="1"/>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000000"/>
                </a:solidFill>
                <a:cs typeface="Arial" pitchFamily="34" charset="0"/>
              </a:rPr>
              <a:t>PwC</a:t>
            </a:r>
            <a:endParaRPr lang="en-GB" sz="1000" dirty="0">
              <a:solidFill>
                <a:srgbClr val="000000"/>
              </a:solidFill>
              <a:cs typeface="Arial" pitchFamily="34" charset="0"/>
            </a:endParaRPr>
          </a:p>
        </p:txBody>
      </p:sp>
    </p:spTree>
    <p:extLst>
      <p:ext uri="{BB962C8B-B14F-4D97-AF65-F5344CB8AC3E}">
        <p14:creationId xmlns:p14="http://schemas.microsoft.com/office/powerpoint/2010/main" val="66064182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GB" noProof="0" dirty="0" smtClean="0"/>
              <a:t>Click to edit Master title style</a:t>
            </a:r>
            <a:endParaRPr lang="en-GB" noProof="0" dirty="0"/>
          </a:p>
        </p:txBody>
      </p:sp>
      <p:sp>
        <p:nvSpPr>
          <p:cNvPr id="28" name="Content Placeholder 26"/>
          <p:cNvSpPr>
            <a:spLocks noGrp="1"/>
          </p:cNvSpPr>
          <p:nvPr>
            <p:ph sz="quarter" idx="14"/>
          </p:nvPr>
        </p:nvSpPr>
        <p:spPr>
          <a:xfrm>
            <a:off x="711200" y="3352800"/>
            <a:ext cx="5283200" cy="2819400"/>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1" name="Content Placeholder 26"/>
          <p:cNvSpPr>
            <a:spLocks noGrp="1"/>
          </p:cNvSpPr>
          <p:nvPr>
            <p:ph sz="quarter" idx="15"/>
          </p:nvPr>
        </p:nvSpPr>
        <p:spPr>
          <a:xfrm>
            <a:off x="6197600" y="3352800"/>
            <a:ext cx="5283201" cy="2819400"/>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dirty="0">
              <a:solidFill>
                <a:srgbClr val="000000"/>
              </a:solidFill>
            </a:endParaRPr>
          </a:p>
        </p:txBody>
      </p:sp>
      <p:sp>
        <p:nvSpPr>
          <p:cNvPr id="13" name="Text Placeholder 12"/>
          <p:cNvSpPr>
            <a:spLocks noGrp="1"/>
          </p:cNvSpPr>
          <p:nvPr>
            <p:ph type="body" sz="quarter" idx="16"/>
          </p:nvPr>
        </p:nvSpPr>
        <p:spPr>
          <a:xfrm>
            <a:off x="711200" y="1752600"/>
            <a:ext cx="10769600" cy="1447800"/>
          </a:xfrm>
        </p:spPr>
        <p:txBody>
          <a:bodyPr/>
          <a:lstStyle/>
          <a:p>
            <a:pPr lvl="0"/>
            <a:r>
              <a:rPr lang="en-GB" noProof="0" dirty="0" smtClean="0"/>
              <a:t>Click to edit Master text styles</a:t>
            </a: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solidFill>
                  <a:srgbClr val="000000"/>
                </a:solidFill>
              </a:rPr>
              <a:t>September 2014</a:t>
            </a:r>
            <a:endParaRPr lang="en-GB" dirty="0">
              <a:solidFill>
                <a:srgbClr val="000000"/>
              </a:solidFill>
            </a:endParaRPr>
          </a:p>
        </p:txBody>
      </p:sp>
      <p:sp>
        <p:nvSpPr>
          <p:cNvPr id="15" name="PwCFirm"/>
          <p:cNvSpPr txBox="1"/>
          <p:nvPr userDrawn="1"/>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000000"/>
                </a:solidFill>
                <a:cs typeface="Arial" pitchFamily="34" charset="0"/>
              </a:rPr>
              <a:t>PwC</a:t>
            </a:r>
            <a:endParaRPr lang="en-GB" sz="1000" dirty="0">
              <a:solidFill>
                <a:srgbClr val="000000"/>
              </a:solidFill>
              <a:cs typeface="Arial" pitchFamily="34" charset="0"/>
            </a:endParaRPr>
          </a:p>
        </p:txBody>
      </p:sp>
    </p:spTree>
    <p:extLst>
      <p:ext uri="{BB962C8B-B14F-4D97-AF65-F5344CB8AC3E}">
        <p14:creationId xmlns:p14="http://schemas.microsoft.com/office/powerpoint/2010/main" val="345695153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GB" noProof="0" dirty="0" smtClean="0"/>
              <a:t>Click to edit Master title style</a:t>
            </a:r>
            <a:endParaRPr lang="en-GB" noProof="0" dirty="0"/>
          </a:p>
        </p:txBody>
      </p:sp>
      <p:sp>
        <p:nvSpPr>
          <p:cNvPr id="28" name="Content Placeholder 26"/>
          <p:cNvSpPr>
            <a:spLocks noGrp="1"/>
          </p:cNvSpPr>
          <p:nvPr>
            <p:ph sz="quarter" idx="14"/>
          </p:nvPr>
        </p:nvSpPr>
        <p:spPr>
          <a:xfrm>
            <a:off x="8026400" y="1752600"/>
            <a:ext cx="3454400" cy="2133600"/>
          </a:xfrm>
        </p:spPr>
        <p:txBody>
          <a:bodyPr/>
          <a:lstStyle/>
          <a:p>
            <a:pPr lvl="0"/>
            <a:r>
              <a:rPr lang="en-GB" noProof="0" dirty="0" smtClean="0"/>
              <a:t>Click to edit Master text styles</a:t>
            </a:r>
          </a:p>
        </p:txBody>
      </p:sp>
      <p:sp>
        <p:nvSpPr>
          <p:cNvPr id="31" name="Content Placeholder 26"/>
          <p:cNvSpPr>
            <a:spLocks noGrp="1"/>
          </p:cNvSpPr>
          <p:nvPr>
            <p:ph sz="quarter" idx="15"/>
          </p:nvPr>
        </p:nvSpPr>
        <p:spPr>
          <a:xfrm>
            <a:off x="8026400" y="4038600"/>
            <a:ext cx="3454400" cy="2133600"/>
          </a:xfrm>
        </p:spPr>
        <p:txBody>
          <a:bodyPr/>
          <a:lstStyle/>
          <a:p>
            <a:pPr lvl="0"/>
            <a:r>
              <a:rPr lang="en-GB" noProof="0" dirty="0" smtClean="0"/>
              <a:t>Click to edit Master text styles</a:t>
            </a:r>
          </a:p>
        </p:txBody>
      </p:sp>
      <p:sp>
        <p:nvSpPr>
          <p:cNvPr id="13" name="Text Placeholder 12"/>
          <p:cNvSpPr>
            <a:spLocks noGrp="1"/>
          </p:cNvSpPr>
          <p:nvPr>
            <p:ph type="body" sz="quarter" idx="16"/>
          </p:nvPr>
        </p:nvSpPr>
        <p:spPr>
          <a:xfrm>
            <a:off x="711200" y="1752600"/>
            <a:ext cx="7112000" cy="4419600"/>
          </a:xfrm>
        </p:spPr>
        <p:txBody>
          <a:bodyPr/>
          <a:lstStyle/>
          <a:p>
            <a:pPr lvl="0"/>
            <a:r>
              <a:rPr lang="en-GB" noProof="0" dirty="0" smtClean="0"/>
              <a:t>Click to edit Master text styles</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dirty="0">
              <a:solidFill>
                <a:srgbClr val="000000"/>
              </a:solidFill>
            </a:endParaRP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solidFill>
                  <a:srgbClr val="000000"/>
                </a:solidFill>
              </a:rPr>
              <a:t>September 2014</a:t>
            </a:r>
            <a:endParaRPr lang="en-GB" dirty="0">
              <a:solidFill>
                <a:srgbClr val="000000"/>
              </a:solidFill>
            </a:endParaRPr>
          </a:p>
        </p:txBody>
      </p:sp>
      <p:sp>
        <p:nvSpPr>
          <p:cNvPr id="15" name="PwCFirm"/>
          <p:cNvSpPr txBox="1"/>
          <p:nvPr userDrawn="1"/>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000000"/>
                </a:solidFill>
                <a:cs typeface="Arial" pitchFamily="34" charset="0"/>
              </a:rPr>
              <a:t>PwC</a:t>
            </a:r>
            <a:endParaRPr lang="en-GB" sz="1000" dirty="0">
              <a:solidFill>
                <a:srgbClr val="000000"/>
              </a:solidFill>
              <a:cs typeface="Arial" pitchFamily="34" charset="0"/>
            </a:endParaRPr>
          </a:p>
        </p:txBody>
      </p:sp>
    </p:spTree>
    <p:extLst>
      <p:ext uri="{BB962C8B-B14F-4D97-AF65-F5344CB8AC3E}">
        <p14:creationId xmlns:p14="http://schemas.microsoft.com/office/powerpoint/2010/main" val="217678839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711200" y="1752600"/>
            <a:ext cx="3454400" cy="2133600"/>
          </a:xfrm>
        </p:spPr>
        <p:txBody>
          <a:bodyPr/>
          <a:lstStyle/>
          <a:p>
            <a:pPr lvl="0"/>
            <a:r>
              <a:rPr lang="en-GB" noProof="0" dirty="0" smtClean="0"/>
              <a:t>Click to edit Master text styles</a:t>
            </a:r>
          </a:p>
        </p:txBody>
      </p:sp>
      <p:sp>
        <p:nvSpPr>
          <p:cNvPr id="2" name="Title 1"/>
          <p:cNvSpPr>
            <a:spLocks noGrp="1"/>
          </p:cNvSpPr>
          <p:nvPr>
            <p:ph type="title"/>
          </p:nvPr>
        </p:nvSpPr>
        <p:spPr>
          <a:xfrm>
            <a:off x="711200" y="685800"/>
            <a:ext cx="10769600" cy="914400"/>
          </a:xfrm>
        </p:spPr>
        <p:txBody>
          <a:bodyPr/>
          <a:lstStyle/>
          <a:p>
            <a:r>
              <a:rPr lang="en-GB" noProof="0" dirty="0" smtClean="0"/>
              <a:t>Click to edit Master title style</a:t>
            </a:r>
            <a:endParaRPr lang="en-GB" noProof="0" dirty="0"/>
          </a:p>
        </p:txBody>
      </p:sp>
      <p:sp>
        <p:nvSpPr>
          <p:cNvPr id="31" name="Content Placeholder 26"/>
          <p:cNvSpPr>
            <a:spLocks noGrp="1"/>
          </p:cNvSpPr>
          <p:nvPr>
            <p:ph sz="quarter" idx="15"/>
          </p:nvPr>
        </p:nvSpPr>
        <p:spPr>
          <a:xfrm>
            <a:off x="711200" y="4038600"/>
            <a:ext cx="3454400" cy="2133600"/>
          </a:xfrm>
        </p:spPr>
        <p:txBody>
          <a:bodyPr/>
          <a:lstStyle/>
          <a:p>
            <a:pPr lvl="0"/>
            <a:r>
              <a:rPr lang="en-GB" noProof="0" dirty="0" smtClean="0"/>
              <a:t>Click to edit Master text styles</a:t>
            </a:r>
          </a:p>
        </p:txBody>
      </p:sp>
      <p:sp>
        <p:nvSpPr>
          <p:cNvPr id="13" name="Text Placeholder 12"/>
          <p:cNvSpPr>
            <a:spLocks noGrp="1"/>
          </p:cNvSpPr>
          <p:nvPr>
            <p:ph type="body" sz="quarter" idx="16"/>
          </p:nvPr>
        </p:nvSpPr>
        <p:spPr>
          <a:xfrm>
            <a:off x="4368800" y="1752600"/>
            <a:ext cx="7112000" cy="4419600"/>
          </a:xfrm>
        </p:spPr>
        <p:txBody>
          <a:bodyPr/>
          <a:lstStyle/>
          <a:p>
            <a:pPr lvl="0"/>
            <a:r>
              <a:rPr lang="en-GB" noProof="0" dirty="0" smtClean="0"/>
              <a:t>Click to edit Master text styles</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dirty="0">
              <a:solidFill>
                <a:srgbClr val="000000"/>
              </a:solidFill>
            </a:endParaRP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solidFill>
                  <a:srgbClr val="000000"/>
                </a:solidFill>
              </a:rPr>
              <a:t>September 2014</a:t>
            </a:r>
            <a:endParaRPr lang="en-GB" dirty="0">
              <a:solidFill>
                <a:srgbClr val="000000"/>
              </a:solidFill>
            </a:endParaRPr>
          </a:p>
        </p:txBody>
      </p:sp>
      <p:sp>
        <p:nvSpPr>
          <p:cNvPr id="15" name="PwCFirm"/>
          <p:cNvSpPr txBox="1"/>
          <p:nvPr userDrawn="1"/>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000000"/>
                </a:solidFill>
                <a:cs typeface="Arial" pitchFamily="34" charset="0"/>
              </a:rPr>
              <a:t>PwC</a:t>
            </a:r>
            <a:endParaRPr lang="en-GB" sz="1000" dirty="0">
              <a:solidFill>
                <a:srgbClr val="000000"/>
              </a:solidFill>
              <a:cs typeface="Arial" pitchFamily="34" charset="0"/>
            </a:endParaRPr>
          </a:p>
        </p:txBody>
      </p:sp>
    </p:spTree>
    <p:extLst>
      <p:ext uri="{BB962C8B-B14F-4D97-AF65-F5344CB8AC3E}">
        <p14:creationId xmlns:p14="http://schemas.microsoft.com/office/powerpoint/2010/main" val="107652783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4368800" y="685800"/>
            <a:ext cx="7112000" cy="914400"/>
          </a:xfrm>
        </p:spPr>
        <p:txBody>
          <a:bodyPr/>
          <a:lstStyle>
            <a:lvl1pPr>
              <a:defRPr/>
            </a:lvl1pPr>
          </a:lstStyle>
          <a:p>
            <a:r>
              <a:rPr lang="en-GB" noProof="1" smtClean="0"/>
              <a:t>Click to edit Master title style</a:t>
            </a:r>
            <a:endParaRPr lang="en-GB" noProof="1"/>
          </a:p>
        </p:txBody>
      </p:sp>
      <p:sp>
        <p:nvSpPr>
          <p:cNvPr id="31" name="Content Placeholder 26"/>
          <p:cNvSpPr>
            <a:spLocks noGrp="1"/>
          </p:cNvSpPr>
          <p:nvPr>
            <p:ph sz="quarter" idx="15"/>
          </p:nvPr>
        </p:nvSpPr>
        <p:spPr>
          <a:xfrm>
            <a:off x="4368800" y="1752600"/>
            <a:ext cx="7112000" cy="4419600"/>
          </a:xfrm>
        </p:spPr>
        <p:txBody>
          <a:bodyPr/>
          <a:lstStyle>
            <a:lvl1pPr>
              <a:defRPr baseline="0"/>
            </a:lvl1pPr>
          </a:lstStyle>
          <a:p>
            <a:pPr lvl="0"/>
            <a:r>
              <a:rPr lang="en-GB" noProof="1" smtClean="0"/>
              <a:t>Click to edit Master text styles</a:t>
            </a:r>
          </a:p>
          <a:p>
            <a:pPr lvl="1"/>
            <a:r>
              <a:rPr lang="en-GB" noProof="1" smtClean="0"/>
              <a:t>Second level</a:t>
            </a:r>
          </a:p>
          <a:p>
            <a:pPr lvl="2"/>
            <a:r>
              <a:rPr lang="en-GB" noProof="1" smtClean="0"/>
              <a:t>Third level</a:t>
            </a:r>
          </a:p>
          <a:p>
            <a:pPr lvl="3"/>
            <a:r>
              <a:rPr lang="en-GB" noProof="1" smtClean="0"/>
              <a:t>Fourth level</a:t>
            </a:r>
          </a:p>
          <a:p>
            <a:pPr lvl="4"/>
            <a:r>
              <a:rPr lang="en-GB" noProof="1" smtClean="0"/>
              <a:t>Fifth level</a:t>
            </a:r>
            <a:endParaRPr lang="en-GB" noProof="1"/>
          </a:p>
        </p:txBody>
      </p:sp>
      <p:sp>
        <p:nvSpPr>
          <p:cNvPr id="12" name="Text Placeholder 11"/>
          <p:cNvSpPr>
            <a:spLocks noGrp="1"/>
          </p:cNvSpPr>
          <p:nvPr>
            <p:ph type="body" sz="quarter" idx="16"/>
          </p:nvPr>
        </p:nvSpPr>
        <p:spPr>
          <a:xfrm>
            <a:off x="711200" y="1752600"/>
            <a:ext cx="3454400" cy="2130552"/>
          </a:xfrm>
        </p:spPr>
        <p:txBody>
          <a:bodyPr/>
          <a:lstStyle>
            <a:lvl1pPr>
              <a:defRPr sz="2400" b="1" i="1" baseline="0">
                <a:solidFill>
                  <a:schemeClr val="tx2"/>
                </a:solidFill>
              </a:defRPr>
            </a:lvl1pPr>
          </a:lstStyle>
          <a:p>
            <a:pPr lvl="0"/>
            <a:r>
              <a:rPr lang="en-GB" noProof="1" smtClean="0"/>
              <a:t>Click to edit Master text styles</a:t>
            </a:r>
          </a:p>
        </p:txBody>
      </p:sp>
      <p:sp>
        <p:nvSpPr>
          <p:cNvPr id="1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dirty="0">
              <a:solidFill>
                <a:srgbClr val="000000"/>
              </a:solidFill>
            </a:endParaRPr>
          </a:p>
        </p:txBody>
      </p:sp>
      <p:cxnSp>
        <p:nvCxnSpPr>
          <p:cNvPr id="30" name="Shape 29"/>
          <p:cNvCxnSpPr/>
          <p:nvPr/>
        </p:nvCxnSpPr>
        <p:spPr>
          <a:xfrm rot="5400000" flipH="1" flipV="1">
            <a:off x="7747002" y="-2971800"/>
            <a:ext cx="152399" cy="73152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solidFill>
                  <a:srgbClr val="000000"/>
                </a:solidFill>
              </a:rPr>
              <a:t>September 2014</a:t>
            </a:r>
            <a:endParaRPr lang="en-GB" dirty="0">
              <a:solidFill>
                <a:srgbClr val="000000"/>
              </a:solidFill>
            </a:endParaRPr>
          </a:p>
        </p:txBody>
      </p:sp>
      <p:sp>
        <p:nvSpPr>
          <p:cNvPr id="13" name="PwCFirm"/>
          <p:cNvSpPr txBox="1"/>
          <p:nvPr userDrawn="1"/>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000000"/>
                </a:solidFill>
                <a:cs typeface="Arial" pitchFamily="34" charset="0"/>
              </a:rPr>
              <a:t>PwC</a:t>
            </a:r>
            <a:endParaRPr lang="en-GB" sz="1000" dirty="0">
              <a:solidFill>
                <a:srgbClr val="000000"/>
              </a:solidFill>
              <a:cs typeface="Arial" pitchFamily="34" charset="0"/>
            </a:endParaRPr>
          </a:p>
        </p:txBody>
      </p:sp>
    </p:spTree>
    <p:extLst>
      <p:ext uri="{BB962C8B-B14F-4D97-AF65-F5344CB8AC3E}">
        <p14:creationId xmlns:p14="http://schemas.microsoft.com/office/powerpoint/2010/main" val="322603688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GB" noProof="0" dirty="0" smtClean="0"/>
              <a:t>Click to edit Master title style</a:t>
            </a:r>
            <a:endParaRPr lang="en-GB" noProof="0" dirty="0"/>
          </a:p>
        </p:txBody>
      </p:sp>
      <p:sp>
        <p:nvSpPr>
          <p:cNvPr id="1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dirty="0">
              <a:solidFill>
                <a:srgbClr val="000000"/>
              </a:solidFill>
            </a:endParaRPr>
          </a:p>
        </p:txBody>
      </p:sp>
      <p:cxnSp>
        <p:nvCxnSpPr>
          <p:cNvPr id="10" name="Shape 9"/>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9"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solidFill>
                  <a:srgbClr val="000000"/>
                </a:solidFill>
              </a:rPr>
              <a:t>September 2014</a:t>
            </a:r>
            <a:endParaRPr lang="en-GB" dirty="0">
              <a:solidFill>
                <a:srgbClr val="000000"/>
              </a:solidFill>
            </a:endParaRPr>
          </a:p>
        </p:txBody>
      </p:sp>
      <p:sp>
        <p:nvSpPr>
          <p:cNvPr id="11" name="PwCFirm"/>
          <p:cNvSpPr txBox="1"/>
          <p:nvPr userDrawn="1"/>
        </p:nvSpPr>
        <p:spPr>
          <a:xfrm>
            <a:off x="711200" y="6477001"/>
            <a:ext cx="3454400" cy="152401"/>
          </a:xfrm>
          <a:prstGeom prst="rect">
            <a:avLst/>
          </a:prstGeom>
          <a:noFill/>
        </p:spPr>
        <p:txBody>
          <a:bodyPr vert="horz" wrap="square" lIns="0" tIns="0" rIns="0" bIns="0" rtlCol="0" anchor="t" anchorCtr="0">
            <a:noAutofit/>
          </a:bodyPr>
          <a:lstStyle/>
          <a:p>
            <a:r>
              <a:rPr lang="en-GB" sz="1000" dirty="0" smtClean="0">
                <a:solidFill>
                  <a:srgbClr val="000000"/>
                </a:solidFill>
                <a:cs typeface="Arial" pitchFamily="34" charset="0"/>
              </a:rPr>
              <a:t>PwC</a:t>
            </a:r>
            <a:endParaRPr lang="en-GB" sz="1000" dirty="0">
              <a:solidFill>
                <a:srgbClr val="000000"/>
              </a:solidFill>
              <a:cs typeface="Arial" pitchFamily="34" charset="0"/>
            </a:endParaRPr>
          </a:p>
        </p:txBody>
      </p:sp>
    </p:spTree>
    <p:extLst>
      <p:ext uri="{BB962C8B-B14F-4D97-AF65-F5344CB8AC3E}">
        <p14:creationId xmlns:p14="http://schemas.microsoft.com/office/powerpoint/2010/main" val="23662459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1201" y="685800"/>
            <a:ext cx="10769601" cy="914400"/>
          </a:xfrm>
          <a:prstGeom prst="rect">
            <a:avLst/>
          </a:prstGeom>
        </p:spPr>
        <p:txBody>
          <a:bodyPr vert="horz" lIns="0" tIns="0" rIns="0" bIns="0" rtlCol="0" anchor="t" anchorCtr="0">
            <a:noAutofit/>
          </a:bodyPr>
          <a:lstStyle/>
          <a:p>
            <a:r>
              <a:rPr lang="en-GB" noProof="0" dirty="0" smtClean="0"/>
              <a:t>Click to edit</a:t>
            </a:r>
            <a:br>
              <a:rPr lang="en-GB" noProof="0" dirty="0" smtClean="0"/>
            </a:br>
            <a:r>
              <a:rPr lang="en-GB" noProof="0" dirty="0" smtClean="0"/>
              <a:t>Master title style</a:t>
            </a:r>
            <a:endParaRPr lang="en-GB" noProof="0" dirty="0"/>
          </a:p>
        </p:txBody>
      </p:sp>
      <p:sp>
        <p:nvSpPr>
          <p:cNvPr id="3" name="Text Placeholder 2"/>
          <p:cNvSpPr>
            <a:spLocks noGrp="1"/>
          </p:cNvSpPr>
          <p:nvPr>
            <p:ph type="body" idx="1"/>
          </p:nvPr>
        </p:nvSpPr>
        <p:spPr>
          <a:xfrm>
            <a:off x="711202" y="1752600"/>
            <a:ext cx="10769599" cy="44196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smtClean="0">
                <a:solidFill>
                  <a:srgbClr val="000000"/>
                </a:solidFill>
              </a:rPr>
              <a:t>September 2014</a:t>
            </a:r>
            <a:endParaRPr lang="en-GB" dirty="0">
              <a:solidFill>
                <a:srgbClr val="000000"/>
              </a:solidFill>
            </a:endParaRPr>
          </a:p>
        </p:txBody>
      </p:sp>
      <p:sp>
        <p:nvSpPr>
          <p:cNvPr id="7" name="Footer Placeholder 4"/>
          <p:cNvSpPr>
            <a:spLocks noGrp="1"/>
          </p:cNvSpPr>
          <p:nvPr>
            <p:ph type="ftr" sz="quarter" idx="3"/>
          </p:nvPr>
        </p:nvSpPr>
        <p:spPr>
          <a:xfrm>
            <a:off x="707136" y="6324600"/>
            <a:ext cx="7014464"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dirty="0">
              <a:solidFill>
                <a:srgbClr val="000000"/>
              </a:solidFill>
            </a:endParaRPr>
          </a:p>
        </p:txBody>
      </p:sp>
    </p:spTree>
    <p:extLst>
      <p:ext uri="{BB962C8B-B14F-4D97-AF65-F5344CB8AC3E}">
        <p14:creationId xmlns:p14="http://schemas.microsoft.com/office/powerpoint/2010/main" val="389674993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Lst>
  <p:hf hdr="0"/>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ctangle 186"/>
          <p:cNvSpPr/>
          <p:nvPr/>
        </p:nvSpPr>
        <p:spPr bwMode="ltGray">
          <a:xfrm>
            <a:off x="8062863" y="4411929"/>
            <a:ext cx="2072421" cy="97200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dirty="0">
              <a:solidFill>
                <a:srgbClr val="FFFFFF"/>
              </a:solidFill>
              <a:latin typeface="Georgia" pitchFamily="18" charset="0"/>
            </a:endParaRPr>
          </a:p>
        </p:txBody>
      </p:sp>
      <p:sp>
        <p:nvSpPr>
          <p:cNvPr id="171" name="Rectangle 170"/>
          <p:cNvSpPr/>
          <p:nvPr/>
        </p:nvSpPr>
        <p:spPr bwMode="ltGray">
          <a:xfrm>
            <a:off x="708213" y="4904251"/>
            <a:ext cx="3793090" cy="972031"/>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dirty="0">
              <a:solidFill>
                <a:srgbClr val="FFFFFF"/>
              </a:solidFill>
              <a:latin typeface="Georgia" pitchFamily="18" charset="0"/>
            </a:endParaRPr>
          </a:p>
        </p:txBody>
      </p:sp>
      <p:sp>
        <p:nvSpPr>
          <p:cNvPr id="7" name="Slide Number Placeholder 6"/>
          <p:cNvSpPr>
            <a:spLocks noGrp="1"/>
          </p:cNvSpPr>
          <p:nvPr>
            <p:ph type="sldNum" sz="quarter" idx="4"/>
          </p:nvPr>
        </p:nvSpPr>
        <p:spPr/>
        <p:txBody>
          <a:bodyPr/>
          <a:lstStyle/>
          <a:p>
            <a:fld id="{9EBD5762-3BDC-484D-9503-7EA6D5A9A8CE}" type="slidenum">
              <a:rPr lang="en-GB" smtClean="0"/>
              <a:pPr/>
              <a:t>1</a:t>
            </a:fld>
            <a:endParaRPr lang="en-GB" dirty="0"/>
          </a:p>
        </p:txBody>
      </p:sp>
      <p:sp>
        <p:nvSpPr>
          <p:cNvPr id="2" name="Title 1"/>
          <p:cNvSpPr>
            <a:spLocks noGrp="1"/>
          </p:cNvSpPr>
          <p:nvPr>
            <p:ph type="title"/>
          </p:nvPr>
        </p:nvSpPr>
        <p:spPr/>
        <p:txBody>
          <a:bodyPr/>
          <a:lstStyle/>
          <a:p>
            <a:r>
              <a:rPr lang="en-GB" dirty="0" smtClean="0"/>
              <a:t>Robot: HR </a:t>
            </a:r>
            <a:r>
              <a:rPr lang="en-GB" dirty="0"/>
              <a:t>D</a:t>
            </a:r>
            <a:r>
              <a:rPr lang="en-GB" dirty="0" smtClean="0"/>
              <a:t>ata </a:t>
            </a:r>
            <a:r>
              <a:rPr lang="en-GB" dirty="0"/>
              <a:t>C</a:t>
            </a:r>
            <a:r>
              <a:rPr lang="en-GB" dirty="0" smtClean="0"/>
              <a:t>ollection</a:t>
            </a:r>
            <a:endParaRPr lang="en-GB" dirty="0"/>
          </a:p>
        </p:txBody>
      </p:sp>
      <p:cxnSp>
        <p:nvCxnSpPr>
          <p:cNvPr id="235" name="Straight Connector 234"/>
          <p:cNvCxnSpPr/>
          <p:nvPr/>
        </p:nvCxnSpPr>
        <p:spPr>
          <a:xfrm flipV="1">
            <a:off x="762545" y="3008317"/>
            <a:ext cx="9007049" cy="16712"/>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40" name="Rectangle 139"/>
          <p:cNvSpPr/>
          <p:nvPr/>
        </p:nvSpPr>
        <p:spPr bwMode="ltGray">
          <a:xfrm>
            <a:off x="811386" y="5188723"/>
            <a:ext cx="1668743" cy="50024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i="1" dirty="0" smtClean="0">
                <a:solidFill>
                  <a:srgbClr val="000000">
                    <a:lumMod val="65000"/>
                    <a:lumOff val="35000"/>
                  </a:srgbClr>
                </a:solidFill>
                <a:latin typeface="Georgia"/>
              </a:rPr>
              <a:t>Background robot actions: </a:t>
            </a:r>
            <a:endParaRPr lang="en-GB" sz="1400" b="1" i="1" dirty="0">
              <a:solidFill>
                <a:srgbClr val="000000">
                  <a:lumMod val="65000"/>
                  <a:lumOff val="35000"/>
                </a:srgbClr>
              </a:solidFill>
              <a:latin typeface="Georgia"/>
            </a:endParaRPr>
          </a:p>
        </p:txBody>
      </p:sp>
      <p:grpSp>
        <p:nvGrpSpPr>
          <p:cNvPr id="167" name="Group 166"/>
          <p:cNvGrpSpPr/>
          <p:nvPr/>
        </p:nvGrpSpPr>
        <p:grpSpPr>
          <a:xfrm>
            <a:off x="3213913" y="5096498"/>
            <a:ext cx="1234440" cy="602459"/>
            <a:chOff x="3235507" y="4132134"/>
            <a:chExt cx="1645920" cy="1179341"/>
          </a:xfrm>
        </p:grpSpPr>
        <p:sp>
          <p:nvSpPr>
            <p:cNvPr id="168" name="Chevron 167"/>
            <p:cNvSpPr/>
            <p:nvPr/>
          </p:nvSpPr>
          <p:spPr bwMode="ltGray">
            <a:xfrm>
              <a:off x="3235507" y="4132134"/>
              <a:ext cx="1645920" cy="1179341"/>
            </a:xfrm>
            <a:prstGeom prst="chevron">
              <a:avLst>
                <a:gd name="adj" fmla="val 31595"/>
              </a:avLst>
            </a:prstGeom>
            <a:solidFill>
              <a:schemeClr val="bg2">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rgbClr val="FFFFFF"/>
                </a:solidFill>
                <a:latin typeface="Georgia"/>
              </a:endParaRPr>
            </a:p>
          </p:txBody>
        </p:sp>
        <p:sp>
          <p:nvSpPr>
            <p:cNvPr id="169" name="Text Box 16"/>
            <p:cNvSpPr txBox="1">
              <a:spLocks noChangeAspect="1" noChangeArrowheads="1"/>
            </p:cNvSpPr>
            <p:nvPr/>
          </p:nvSpPr>
          <p:spPr bwMode="gray">
            <a:xfrm>
              <a:off x="3404703" y="4241798"/>
              <a:ext cx="1336113" cy="96001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35">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530557">
                <a:spcBef>
                  <a:spcPct val="20000"/>
                </a:spcBef>
              </a:pPr>
              <a:r>
                <a:rPr lang="en-GB" sz="800" b="1" i="1" dirty="0" err="1" smtClean="0">
                  <a:solidFill>
                    <a:srgbClr val="FFFFFF"/>
                  </a:solidFill>
                  <a:cs typeface="Arial" charset="0"/>
                </a:rPr>
                <a:t>Sended</a:t>
              </a:r>
              <a:r>
                <a:rPr lang="en-GB" sz="800" b="1" i="1" dirty="0" smtClean="0">
                  <a:solidFill>
                    <a:srgbClr val="FFFFFF"/>
                  </a:solidFill>
                  <a:cs typeface="Arial" charset="0"/>
                </a:rPr>
                <a:t> and Analysis of the information in the e-mail</a:t>
              </a:r>
              <a:endParaRPr lang="en-GB" sz="800" b="1" i="1" dirty="0">
                <a:solidFill>
                  <a:srgbClr val="FFFFFF"/>
                </a:solidFill>
                <a:cs typeface="Arial" charset="0"/>
              </a:endParaRPr>
            </a:p>
          </p:txBody>
        </p:sp>
      </p:grpSp>
      <p:sp>
        <p:nvSpPr>
          <p:cNvPr id="172" name="Rectangle 171"/>
          <p:cNvSpPr/>
          <p:nvPr/>
        </p:nvSpPr>
        <p:spPr bwMode="ltGray">
          <a:xfrm>
            <a:off x="4603398" y="3183816"/>
            <a:ext cx="3384573" cy="2940064"/>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dirty="0">
              <a:solidFill>
                <a:srgbClr val="FFFFFF"/>
              </a:solidFill>
              <a:latin typeface="Georgia" pitchFamily="18" charset="0"/>
            </a:endParaRPr>
          </a:p>
        </p:txBody>
      </p:sp>
      <p:grpSp>
        <p:nvGrpSpPr>
          <p:cNvPr id="144" name="Group 143"/>
          <p:cNvGrpSpPr/>
          <p:nvPr/>
        </p:nvGrpSpPr>
        <p:grpSpPr>
          <a:xfrm>
            <a:off x="4853131" y="3318219"/>
            <a:ext cx="3085623" cy="569490"/>
            <a:chOff x="4415345" y="4090711"/>
            <a:chExt cx="1645920" cy="1179576"/>
          </a:xfrm>
        </p:grpSpPr>
        <p:sp>
          <p:nvSpPr>
            <p:cNvPr id="145" name="Chevron 144"/>
            <p:cNvSpPr/>
            <p:nvPr/>
          </p:nvSpPr>
          <p:spPr bwMode="ltGray">
            <a:xfrm>
              <a:off x="4415345" y="4090711"/>
              <a:ext cx="1645920" cy="1179576"/>
            </a:xfrm>
            <a:prstGeom prst="chevron">
              <a:avLst>
                <a:gd name="adj" fmla="val 31595"/>
              </a:avLst>
            </a:prstGeom>
            <a:solidFill>
              <a:schemeClr val="accent6"/>
            </a:solidFill>
            <a:ln w="12700">
              <a:noFill/>
              <a:prstDash val="solid"/>
              <a:round/>
              <a:headEnd/>
              <a:tailEnd/>
            </a:ln>
          </p:spPr>
          <p:txBody>
            <a:bodyPr vert="horz" wrap="square" lIns="68580" tIns="34290" rIns="68580" bIns="34290" numCol="1" anchor="t" anchorCtr="0" compatLnSpc="1">
              <a:prstTxWarp prst="textNoShape">
                <a:avLst/>
              </a:prstTxWarp>
            </a:bodyPr>
            <a:lstStyle/>
            <a:p>
              <a:pPr algn="ctr" defTabSz="764118"/>
              <a:endParaRPr lang="en-GB" sz="800" dirty="0">
                <a:solidFill>
                  <a:srgbClr val="000000"/>
                </a:solidFill>
                <a:latin typeface="Georgia"/>
              </a:endParaRPr>
            </a:p>
          </p:txBody>
        </p:sp>
        <p:sp>
          <p:nvSpPr>
            <p:cNvPr id="146" name="Text Box 11"/>
            <p:cNvSpPr txBox="1">
              <a:spLocks noChangeAspect="1" noChangeArrowheads="1"/>
            </p:cNvSpPr>
            <p:nvPr/>
          </p:nvSpPr>
          <p:spPr bwMode="gray">
            <a:xfrm>
              <a:off x="4575187" y="4154233"/>
              <a:ext cx="1431619" cy="1014128"/>
            </a:xfrm>
            <a:prstGeom prst="rect">
              <a:avLst/>
            </a:prstGeom>
            <a:noFill/>
            <a:ln w="9525">
              <a:noFill/>
              <a:miter lim="800000"/>
              <a:headEnd/>
              <a:tailEnd/>
            </a:ln>
          </p:spPr>
          <p:txBody>
            <a:bodyPr wrap="square" lIns="59559" tIns="59559" rIns="47647" bIns="59559">
              <a:spAutoFit/>
            </a:bodyPr>
            <a:lstStyle>
              <a:defPPr>
                <a:defRPr lang="en-US"/>
              </a:defPPr>
              <a:lvl1pPr algn="ctr" defTabSz="707409">
                <a:spcBef>
                  <a:spcPct val="20000"/>
                </a:spcBef>
                <a:defRPr sz="1200" b="1" i="1">
                  <a:solidFill>
                    <a:schemeClr val="bg1"/>
                  </a:solidFill>
                  <a:latin typeface="+mj-lt"/>
                  <a:cs typeface="Arial" charset="0"/>
                </a:defRPr>
              </a:lvl1pPr>
            </a:lstStyle>
            <a:p>
              <a:pPr algn="l"/>
              <a:r>
                <a:rPr lang="en-GB" sz="800" dirty="0" smtClean="0">
                  <a:solidFill>
                    <a:srgbClr val="FFFFFF"/>
                  </a:solidFill>
                </a:rPr>
                <a:t>Scenario #1: We send all Recipients hire for and wait their response. We assume that they all will fill in obligatory file forms.</a:t>
              </a:r>
              <a:endParaRPr lang="en-GB" sz="800" dirty="0">
                <a:solidFill>
                  <a:srgbClr val="FFFFFF"/>
                </a:solidFill>
              </a:endParaRPr>
            </a:p>
          </p:txBody>
        </p:sp>
      </p:grpSp>
      <p:sp>
        <p:nvSpPr>
          <p:cNvPr id="174" name="Rectangle 173"/>
          <p:cNvSpPr/>
          <p:nvPr/>
        </p:nvSpPr>
        <p:spPr>
          <a:xfrm>
            <a:off x="535411" y="1155686"/>
            <a:ext cx="10934449" cy="2085186"/>
          </a:xfrm>
          <a:prstGeom prst="rect">
            <a:avLst/>
          </a:prstGeom>
        </p:spPr>
        <p:txBody>
          <a:bodyPr wrap="square">
            <a:spAutoFit/>
          </a:bodyPr>
          <a:lstStyle/>
          <a:p>
            <a:pPr>
              <a:spcAft>
                <a:spcPts val="675"/>
              </a:spcAft>
              <a:buClr>
                <a:srgbClr val="000000"/>
              </a:buClr>
            </a:pPr>
            <a:r>
              <a:rPr lang="en-GB" sz="1400" dirty="0">
                <a:latin typeface="Georgia" pitchFamily="18" charset="0"/>
              </a:rPr>
              <a:t>Robot (</a:t>
            </a:r>
            <a:r>
              <a:rPr lang="en-GB" sz="1400" dirty="0" err="1">
                <a:latin typeface="Georgia" pitchFamily="18" charset="0"/>
              </a:rPr>
              <a:t>DemoRobot</a:t>
            </a:r>
            <a:r>
              <a:rPr lang="en-GB" sz="1400" dirty="0">
                <a:latin typeface="Georgia" pitchFamily="18" charset="0"/>
              </a:rPr>
              <a:t>) send the “New Hire </a:t>
            </a:r>
            <a:r>
              <a:rPr lang="en-GB" sz="1400" dirty="0" err="1">
                <a:latin typeface="Georgia" pitchFamily="18" charset="0"/>
              </a:rPr>
              <a:t>Form_unprotected</a:t>
            </a:r>
            <a:r>
              <a:rPr lang="en-GB" sz="1400" dirty="0">
                <a:latin typeface="Georgia" pitchFamily="18" charset="0"/>
              </a:rPr>
              <a:t>” file to the recipients </a:t>
            </a:r>
            <a:r>
              <a:rPr lang="en-GB" sz="1400" dirty="0" smtClean="0">
                <a:latin typeface="Georgia" pitchFamily="18" charset="0"/>
              </a:rPr>
              <a:t>and after that we wait till they fill in the form and send it to us. If they send us back file with fill in the obligatory fields and everything </a:t>
            </a:r>
            <a:r>
              <a:rPr lang="en-GB" sz="1400" dirty="0">
                <a:latin typeface="Georgia" pitchFamily="18" charset="0"/>
              </a:rPr>
              <a:t>correct, robot will save it to our database file</a:t>
            </a:r>
            <a:r>
              <a:rPr lang="en-GB" sz="1400" dirty="0" smtClean="0">
                <a:latin typeface="Georgia" pitchFamily="18" charset="0"/>
              </a:rPr>
              <a:t>.</a:t>
            </a:r>
          </a:p>
          <a:p>
            <a:pPr>
              <a:spcAft>
                <a:spcPts val="675"/>
              </a:spcAft>
              <a:buClr>
                <a:srgbClr val="000000"/>
              </a:buClr>
            </a:pPr>
            <a:r>
              <a:rPr lang="en-GB" sz="1400" dirty="0" smtClean="0">
                <a:latin typeface="Georgia" pitchFamily="18" charset="0"/>
              </a:rPr>
              <a:t>Depends on the response of the recipient robot act’s accordingly. If user forgot to fill in some fields robot will show exactly what fields need to be fill in. If recipient of the file send us nothing or something that is not our hire form then it will tell it to the recipient us well.</a:t>
            </a:r>
          </a:p>
          <a:p>
            <a:pPr>
              <a:spcAft>
                <a:spcPts val="675"/>
              </a:spcAft>
              <a:buClr>
                <a:srgbClr val="000000"/>
              </a:buClr>
            </a:pPr>
            <a:r>
              <a:rPr lang="en-GB" sz="1400" dirty="0">
                <a:latin typeface="Georgia" pitchFamily="18" charset="0"/>
              </a:rPr>
              <a:t>If user send us file and we save it but not </a:t>
            </a:r>
            <a:r>
              <a:rPr lang="en-GB" sz="1400">
                <a:latin typeface="Georgia" pitchFamily="18" charset="0"/>
              </a:rPr>
              <a:t>processed </a:t>
            </a:r>
            <a:r>
              <a:rPr lang="en-GB" sz="1400" smtClean="0">
                <a:latin typeface="Georgia" pitchFamily="18" charset="0"/>
              </a:rPr>
              <a:t>and </a:t>
            </a:r>
            <a:r>
              <a:rPr lang="en-GB" sz="1400" dirty="0">
                <a:latin typeface="Georgia" pitchFamily="18" charset="0"/>
              </a:rPr>
              <a:t>some how file was deleted then we will send recipient email ask him to send us file back</a:t>
            </a:r>
            <a:r>
              <a:rPr lang="en-GB" sz="1400" dirty="0" smtClean="0">
                <a:latin typeface="Georgia" pitchFamily="18" charset="0"/>
              </a:rPr>
              <a:t>.</a:t>
            </a:r>
          </a:p>
          <a:p>
            <a:pPr>
              <a:spcAft>
                <a:spcPts val="675"/>
              </a:spcAft>
              <a:buClr>
                <a:srgbClr val="000000"/>
              </a:buClr>
            </a:pPr>
            <a:r>
              <a:rPr lang="en-GB" sz="1400" dirty="0">
                <a:latin typeface="Georgia" pitchFamily="18" charset="0"/>
              </a:rPr>
              <a:t>And if we already have the recipient data, we will re-write it the new one to our database.</a:t>
            </a:r>
            <a:r>
              <a:rPr lang="en-GB" sz="1400" dirty="0" smtClean="0">
                <a:latin typeface="Georgia" pitchFamily="18" charset="0"/>
              </a:rPr>
              <a:t/>
            </a:r>
            <a:br>
              <a:rPr lang="en-GB" sz="1400" dirty="0" smtClean="0">
                <a:latin typeface="Georgia" pitchFamily="18" charset="0"/>
              </a:rPr>
            </a:br>
            <a:endParaRPr lang="en-GB" sz="1400" dirty="0">
              <a:latin typeface="Georgia" pitchFamily="18" charset="0"/>
            </a:endParaRPr>
          </a:p>
        </p:txBody>
      </p:sp>
      <p:grpSp>
        <p:nvGrpSpPr>
          <p:cNvPr id="175" name="Group 174"/>
          <p:cNvGrpSpPr/>
          <p:nvPr/>
        </p:nvGrpSpPr>
        <p:grpSpPr>
          <a:xfrm>
            <a:off x="4811766" y="4012015"/>
            <a:ext cx="3085623" cy="643392"/>
            <a:chOff x="4415345" y="4090711"/>
            <a:chExt cx="1645920" cy="1332648"/>
          </a:xfrm>
        </p:grpSpPr>
        <p:sp>
          <p:nvSpPr>
            <p:cNvPr id="176" name="Chevron 175"/>
            <p:cNvSpPr/>
            <p:nvPr/>
          </p:nvSpPr>
          <p:spPr bwMode="ltGray">
            <a:xfrm>
              <a:off x="4415345" y="4090711"/>
              <a:ext cx="1645920" cy="1179576"/>
            </a:xfrm>
            <a:prstGeom prst="chevron">
              <a:avLst>
                <a:gd name="adj" fmla="val 31595"/>
              </a:avLst>
            </a:prstGeom>
            <a:solidFill>
              <a:schemeClr val="accent6"/>
            </a:solidFill>
            <a:ln w="12700">
              <a:noFill/>
              <a:prstDash val="solid"/>
              <a:round/>
              <a:headEnd/>
              <a:tailEnd/>
            </a:ln>
          </p:spPr>
          <p:txBody>
            <a:bodyPr vert="horz" wrap="square" lIns="68580" tIns="34290" rIns="68580" bIns="34290" numCol="1" anchor="t" anchorCtr="0" compatLnSpc="1">
              <a:prstTxWarp prst="textNoShape">
                <a:avLst/>
              </a:prstTxWarp>
            </a:bodyPr>
            <a:lstStyle/>
            <a:p>
              <a:pPr algn="ctr" defTabSz="764118"/>
              <a:endParaRPr lang="en-GB" sz="800" dirty="0">
                <a:solidFill>
                  <a:srgbClr val="000000"/>
                </a:solidFill>
                <a:latin typeface="Georgia"/>
              </a:endParaRPr>
            </a:p>
          </p:txBody>
        </p:sp>
        <p:sp>
          <p:nvSpPr>
            <p:cNvPr id="177" name="Text Box 11"/>
            <p:cNvSpPr txBox="1">
              <a:spLocks noChangeAspect="1" noChangeArrowheads="1"/>
            </p:cNvSpPr>
            <p:nvPr/>
          </p:nvSpPr>
          <p:spPr bwMode="gray">
            <a:xfrm>
              <a:off x="4575187" y="4154233"/>
              <a:ext cx="1431619" cy="1269126"/>
            </a:xfrm>
            <a:prstGeom prst="rect">
              <a:avLst/>
            </a:prstGeom>
            <a:noFill/>
            <a:ln w="9525">
              <a:noFill/>
              <a:miter lim="800000"/>
              <a:headEnd/>
              <a:tailEnd/>
            </a:ln>
          </p:spPr>
          <p:txBody>
            <a:bodyPr wrap="square" lIns="59559" tIns="59559" rIns="47647" bIns="59559">
              <a:spAutoFit/>
            </a:bodyPr>
            <a:lstStyle>
              <a:defPPr>
                <a:defRPr lang="en-US"/>
              </a:defPPr>
              <a:lvl1pPr algn="ctr" defTabSz="707409">
                <a:spcBef>
                  <a:spcPct val="20000"/>
                </a:spcBef>
                <a:defRPr sz="1200" b="1" i="1">
                  <a:solidFill>
                    <a:schemeClr val="bg1"/>
                  </a:solidFill>
                  <a:latin typeface="+mj-lt"/>
                  <a:cs typeface="Arial" charset="0"/>
                </a:defRPr>
              </a:lvl1pPr>
            </a:lstStyle>
            <a:p>
              <a:pPr algn="l"/>
              <a:r>
                <a:rPr lang="en-GB" sz="800" dirty="0" smtClean="0">
                  <a:solidFill>
                    <a:srgbClr val="FFFFFF"/>
                  </a:solidFill>
                </a:rPr>
                <a:t>Scenario#2: Some of the recipients forgot to fill in some of the obligatory fields. Robot must send the email where he show what fields need to be fill in</a:t>
              </a:r>
              <a:endParaRPr lang="en-GB" sz="800" dirty="0">
                <a:solidFill>
                  <a:srgbClr val="FFFFFF"/>
                </a:solidFill>
              </a:endParaRPr>
            </a:p>
          </p:txBody>
        </p:sp>
      </p:grpSp>
      <p:grpSp>
        <p:nvGrpSpPr>
          <p:cNvPr id="178" name="Group 177"/>
          <p:cNvGrpSpPr/>
          <p:nvPr/>
        </p:nvGrpSpPr>
        <p:grpSpPr>
          <a:xfrm>
            <a:off x="4819578" y="4714000"/>
            <a:ext cx="3085623" cy="584079"/>
            <a:chOff x="4415345" y="4090711"/>
            <a:chExt cx="1645920" cy="1209794"/>
          </a:xfrm>
        </p:grpSpPr>
        <p:sp>
          <p:nvSpPr>
            <p:cNvPr id="179" name="Chevron 178"/>
            <p:cNvSpPr/>
            <p:nvPr/>
          </p:nvSpPr>
          <p:spPr bwMode="ltGray">
            <a:xfrm>
              <a:off x="4415345" y="4090711"/>
              <a:ext cx="1645920" cy="1179576"/>
            </a:xfrm>
            <a:prstGeom prst="chevron">
              <a:avLst>
                <a:gd name="adj" fmla="val 31595"/>
              </a:avLst>
            </a:prstGeom>
            <a:solidFill>
              <a:schemeClr val="accent6"/>
            </a:solidFill>
            <a:ln w="12700">
              <a:noFill/>
              <a:prstDash val="solid"/>
              <a:round/>
              <a:headEnd/>
              <a:tailEnd/>
            </a:ln>
          </p:spPr>
          <p:txBody>
            <a:bodyPr vert="horz" wrap="square" lIns="68580" tIns="34290" rIns="68580" bIns="34290" numCol="1" anchor="t" anchorCtr="0" compatLnSpc="1">
              <a:prstTxWarp prst="textNoShape">
                <a:avLst/>
              </a:prstTxWarp>
            </a:bodyPr>
            <a:lstStyle/>
            <a:p>
              <a:pPr algn="ctr" defTabSz="764118"/>
              <a:endParaRPr lang="en-GB" sz="800" dirty="0">
                <a:solidFill>
                  <a:srgbClr val="000000"/>
                </a:solidFill>
                <a:latin typeface="Georgia"/>
              </a:endParaRPr>
            </a:p>
          </p:txBody>
        </p:sp>
        <p:sp>
          <p:nvSpPr>
            <p:cNvPr id="180" name="Text Box 11"/>
            <p:cNvSpPr txBox="1">
              <a:spLocks noChangeAspect="1" noChangeArrowheads="1"/>
            </p:cNvSpPr>
            <p:nvPr/>
          </p:nvSpPr>
          <p:spPr bwMode="gray">
            <a:xfrm>
              <a:off x="4575187" y="4286377"/>
              <a:ext cx="1431619" cy="1014128"/>
            </a:xfrm>
            <a:prstGeom prst="rect">
              <a:avLst/>
            </a:prstGeom>
            <a:noFill/>
            <a:ln w="9525">
              <a:noFill/>
              <a:miter lim="800000"/>
              <a:headEnd/>
              <a:tailEnd/>
            </a:ln>
          </p:spPr>
          <p:txBody>
            <a:bodyPr wrap="square" lIns="59559" tIns="59559" rIns="47647" bIns="59559">
              <a:spAutoFit/>
            </a:bodyPr>
            <a:lstStyle>
              <a:defPPr>
                <a:defRPr lang="en-US"/>
              </a:defPPr>
              <a:lvl1pPr algn="ctr" defTabSz="707409">
                <a:spcBef>
                  <a:spcPct val="20000"/>
                </a:spcBef>
                <a:defRPr sz="1200" b="1" i="1">
                  <a:solidFill>
                    <a:schemeClr val="bg1"/>
                  </a:solidFill>
                  <a:latin typeface="+mj-lt"/>
                  <a:cs typeface="Arial" charset="0"/>
                </a:defRPr>
              </a:lvl1pPr>
            </a:lstStyle>
            <a:p>
              <a:pPr algn="l"/>
              <a:r>
                <a:rPr lang="en-GB" sz="800" dirty="0" smtClean="0">
                  <a:solidFill>
                    <a:srgbClr val="FFFFFF"/>
                  </a:solidFill>
                </a:rPr>
                <a:t>Scenario #3: We will show different stages of the process and show how the robot will work on that stages</a:t>
              </a:r>
              <a:endParaRPr lang="en-GB" sz="800" dirty="0">
                <a:solidFill>
                  <a:srgbClr val="FFFFFF"/>
                </a:solidFill>
              </a:endParaRPr>
            </a:p>
          </p:txBody>
        </p:sp>
      </p:grpSp>
      <p:grpSp>
        <p:nvGrpSpPr>
          <p:cNvPr id="181" name="Group 180"/>
          <p:cNvGrpSpPr/>
          <p:nvPr/>
        </p:nvGrpSpPr>
        <p:grpSpPr>
          <a:xfrm>
            <a:off x="4819578" y="5408749"/>
            <a:ext cx="3085623" cy="569490"/>
            <a:chOff x="4415345" y="4090711"/>
            <a:chExt cx="1645920" cy="1179576"/>
          </a:xfrm>
          <a:solidFill>
            <a:schemeClr val="accent6"/>
          </a:solidFill>
        </p:grpSpPr>
        <p:sp>
          <p:nvSpPr>
            <p:cNvPr id="182" name="Chevron 181"/>
            <p:cNvSpPr/>
            <p:nvPr/>
          </p:nvSpPr>
          <p:spPr bwMode="ltGray">
            <a:xfrm>
              <a:off x="4415345" y="4090711"/>
              <a:ext cx="1645920" cy="1179576"/>
            </a:xfrm>
            <a:prstGeom prst="chevron">
              <a:avLst>
                <a:gd name="adj" fmla="val 31595"/>
              </a:avLst>
            </a:prstGeom>
            <a:grpFill/>
            <a:ln w="12700">
              <a:noFill/>
              <a:prstDash val="solid"/>
              <a:round/>
              <a:headEnd/>
              <a:tailEnd/>
            </a:ln>
          </p:spPr>
          <p:txBody>
            <a:bodyPr vert="horz" wrap="square" lIns="68580" tIns="34290" rIns="68580" bIns="34290" numCol="1" anchor="t" anchorCtr="0" compatLnSpc="1">
              <a:prstTxWarp prst="textNoShape">
                <a:avLst/>
              </a:prstTxWarp>
            </a:bodyPr>
            <a:lstStyle/>
            <a:p>
              <a:pPr algn="ctr" defTabSz="764118"/>
              <a:endParaRPr lang="en-GB" sz="800" dirty="0">
                <a:solidFill>
                  <a:srgbClr val="000000"/>
                </a:solidFill>
                <a:latin typeface="Georgia"/>
              </a:endParaRPr>
            </a:p>
          </p:txBody>
        </p:sp>
        <p:sp>
          <p:nvSpPr>
            <p:cNvPr id="183" name="Text Box 11"/>
            <p:cNvSpPr txBox="1">
              <a:spLocks noChangeAspect="1" noChangeArrowheads="1"/>
            </p:cNvSpPr>
            <p:nvPr/>
          </p:nvSpPr>
          <p:spPr bwMode="gray">
            <a:xfrm>
              <a:off x="4575187" y="4154233"/>
              <a:ext cx="1431619" cy="1014128"/>
            </a:xfrm>
            <a:prstGeom prst="rect">
              <a:avLst/>
            </a:prstGeom>
            <a:grpFill/>
            <a:ln w="9525">
              <a:noFill/>
              <a:miter lim="800000"/>
              <a:headEnd/>
              <a:tailEnd/>
            </a:ln>
          </p:spPr>
          <p:txBody>
            <a:bodyPr wrap="square" lIns="59559" tIns="59559" rIns="47647" bIns="59559">
              <a:spAutoFit/>
            </a:bodyPr>
            <a:lstStyle>
              <a:defPPr>
                <a:defRPr lang="en-US"/>
              </a:defPPr>
              <a:lvl1pPr algn="ctr" defTabSz="707409">
                <a:spcBef>
                  <a:spcPct val="20000"/>
                </a:spcBef>
                <a:defRPr sz="1200" b="1" i="1">
                  <a:solidFill>
                    <a:schemeClr val="bg1"/>
                  </a:solidFill>
                  <a:latin typeface="+mj-lt"/>
                  <a:cs typeface="Arial" charset="0"/>
                </a:defRPr>
              </a:lvl1pPr>
            </a:lstStyle>
            <a:p>
              <a:pPr algn="l"/>
              <a:r>
                <a:rPr lang="en-GB" sz="800" dirty="0" smtClean="0">
                  <a:solidFill>
                    <a:srgbClr val="FFFFFF"/>
                  </a:solidFill>
                </a:rPr>
                <a:t>Scenario #4: We will deleted some file the recipient send to us and see how the robot will handle it</a:t>
              </a:r>
              <a:endParaRPr lang="en-GB" sz="800" dirty="0">
                <a:solidFill>
                  <a:srgbClr val="FFFFFF"/>
                </a:solidFill>
              </a:endParaRPr>
            </a:p>
          </p:txBody>
        </p:sp>
      </p:grpSp>
      <p:grpSp>
        <p:nvGrpSpPr>
          <p:cNvPr id="192" name="Group 191"/>
          <p:cNvGrpSpPr/>
          <p:nvPr/>
        </p:nvGrpSpPr>
        <p:grpSpPr>
          <a:xfrm>
            <a:off x="8572558" y="4630529"/>
            <a:ext cx="1146125" cy="568728"/>
            <a:chOff x="2008177" y="4131899"/>
            <a:chExt cx="1645920" cy="1179576"/>
          </a:xfrm>
        </p:grpSpPr>
        <p:sp>
          <p:nvSpPr>
            <p:cNvPr id="193" name="Pentagon 192"/>
            <p:cNvSpPr/>
            <p:nvPr/>
          </p:nvSpPr>
          <p:spPr bwMode="ltGray">
            <a:xfrm>
              <a:off x="2008177" y="4131899"/>
              <a:ext cx="1645920" cy="1179576"/>
            </a:xfrm>
            <a:prstGeom prst="homePlate">
              <a:avLst>
                <a:gd name="adj" fmla="val 31469"/>
              </a:avLst>
            </a:prstGeom>
            <a:solidFill>
              <a:schemeClr val="accent6"/>
            </a:solidFill>
            <a:ln w="12700">
              <a:noFill/>
              <a:prstDash val="solid"/>
              <a:round/>
              <a:headEnd/>
              <a:tailEnd/>
            </a:ln>
          </p:spPr>
          <p:txBody>
            <a:bodyPr vert="horz" wrap="square" lIns="68580" tIns="34290" rIns="68580" bIns="34290" numCol="1" anchor="t" anchorCtr="0" compatLnSpc="1">
              <a:prstTxWarp prst="textNoShape">
                <a:avLst/>
              </a:prstTxWarp>
            </a:bodyPr>
            <a:lstStyle/>
            <a:p>
              <a:pPr algn="ctr" defTabSz="764118"/>
              <a:endParaRPr lang="en-GB" sz="800" dirty="0">
                <a:solidFill>
                  <a:srgbClr val="000000"/>
                </a:solidFill>
                <a:latin typeface="Georgia"/>
              </a:endParaRPr>
            </a:p>
          </p:txBody>
        </p:sp>
        <p:sp>
          <p:nvSpPr>
            <p:cNvPr id="194" name="Text Box 6"/>
            <p:cNvSpPr txBox="1">
              <a:spLocks noChangeAspect="1" noChangeArrowheads="1"/>
            </p:cNvSpPr>
            <p:nvPr/>
          </p:nvSpPr>
          <p:spPr bwMode="gray">
            <a:xfrm>
              <a:off x="2076098" y="4141112"/>
              <a:ext cx="1360126" cy="760149"/>
            </a:xfrm>
            <a:prstGeom prst="rect">
              <a:avLst/>
            </a:prstGeom>
            <a:noFill/>
            <a:ln w="9525">
              <a:noFill/>
              <a:miter lim="800000"/>
              <a:headEnd/>
              <a:tailEnd/>
            </a:ln>
          </p:spPr>
          <p:txBody>
            <a:bodyPr wrap="square" lIns="59559" tIns="59559" rIns="47647" bIns="59559">
              <a:spAutoFit/>
            </a:bodyPr>
            <a:lstStyle/>
            <a:p>
              <a:pPr algn="ctr" defTabSz="530557">
                <a:spcBef>
                  <a:spcPct val="20000"/>
                </a:spcBef>
              </a:pPr>
              <a:r>
                <a:rPr lang="en-US" sz="800" b="1" i="1" dirty="0" smtClean="0">
                  <a:solidFill>
                    <a:srgbClr val="FFFFFF"/>
                  </a:solidFill>
                  <a:latin typeface="Georgia"/>
                  <a:cs typeface="Arial" charset="0"/>
                </a:rPr>
                <a:t>Robot finished his work</a:t>
              </a:r>
              <a:endParaRPr lang="en-GB" sz="800" b="1" i="1" dirty="0">
                <a:solidFill>
                  <a:srgbClr val="FFFFFF"/>
                </a:solidFill>
                <a:latin typeface="Georgia"/>
                <a:cs typeface="Arial" charset="0"/>
              </a:endParaRPr>
            </a:p>
          </p:txBody>
        </p:sp>
      </p:grpSp>
      <p:sp>
        <p:nvSpPr>
          <p:cNvPr id="38" name="64 Rectángulo"/>
          <p:cNvSpPr/>
          <p:nvPr/>
        </p:nvSpPr>
        <p:spPr bwMode="ltGray">
          <a:xfrm>
            <a:off x="7585550" y="6202788"/>
            <a:ext cx="1812561" cy="648000"/>
          </a:xfrm>
          <a:prstGeom prst="rect">
            <a:avLst/>
          </a:prstGeom>
          <a:solidFill>
            <a:schemeClr val="bg1"/>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spcAft>
                <a:spcPts val="600"/>
              </a:spcAft>
            </a:pPr>
            <a:endParaRPr lang="en-US" sz="1200" dirty="0">
              <a:solidFill>
                <a:srgbClr val="DC6900"/>
              </a:solidFill>
              <a:latin typeface="Georgia" pitchFamily="18" charset="0"/>
            </a:endParaRPr>
          </a:p>
        </p:txBody>
      </p:sp>
      <p:sp>
        <p:nvSpPr>
          <p:cNvPr id="39" name="TextBox 42"/>
          <p:cNvSpPr txBox="1"/>
          <p:nvPr/>
        </p:nvSpPr>
        <p:spPr>
          <a:xfrm>
            <a:off x="7584830" y="6224318"/>
            <a:ext cx="1722477" cy="153888"/>
          </a:xfrm>
          <a:prstGeom prst="rect">
            <a:avLst/>
          </a:prstGeom>
          <a:noFill/>
        </p:spPr>
        <p:txBody>
          <a:bodyPr wrap="square" lIns="0" tIns="0" rIns="0" bIns="0" rtlCol="0">
            <a:spAutoFit/>
          </a:bodyPr>
          <a:lstStyle/>
          <a:p>
            <a:pPr algn="ctr"/>
            <a:r>
              <a:rPr lang="en-US" sz="1000" b="1" i="1" dirty="0" smtClean="0">
                <a:solidFill>
                  <a:srgbClr val="000000"/>
                </a:solidFill>
                <a:latin typeface="Georgia" pitchFamily="18" charset="0"/>
                <a:cs typeface="Arial" pitchFamily="34" charset="0"/>
              </a:rPr>
              <a:t>Project time</a:t>
            </a:r>
            <a:endParaRPr lang="en-US" sz="1000" b="1" i="1" dirty="0">
              <a:solidFill>
                <a:srgbClr val="000000"/>
              </a:solidFill>
              <a:latin typeface="Georgia" pitchFamily="18" charset="0"/>
              <a:cs typeface="Arial" pitchFamily="34" charset="0"/>
            </a:endParaRPr>
          </a:p>
        </p:txBody>
      </p:sp>
      <p:cxnSp>
        <p:nvCxnSpPr>
          <p:cNvPr id="40" name="Straight Connector 43"/>
          <p:cNvCxnSpPr/>
          <p:nvPr/>
        </p:nvCxnSpPr>
        <p:spPr>
          <a:xfrm flipH="1">
            <a:off x="7934369" y="6423480"/>
            <a:ext cx="1044653" cy="0"/>
          </a:xfrm>
          <a:prstGeom prst="line">
            <a:avLst/>
          </a:prstGeom>
          <a:ln w="6350" cmpd="sng">
            <a:solidFill>
              <a:schemeClr val="tx1">
                <a:lumMod val="75000"/>
                <a:lumOff val="2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41" name="Rectángulo 52"/>
          <p:cNvSpPr/>
          <p:nvPr/>
        </p:nvSpPr>
        <p:spPr>
          <a:xfrm>
            <a:off x="7448311" y="6415442"/>
            <a:ext cx="2000489" cy="480131"/>
          </a:xfrm>
          <a:prstGeom prst="rect">
            <a:avLst/>
          </a:prstGeom>
        </p:spPr>
        <p:txBody>
          <a:bodyPr wrap="square">
            <a:spAutoFit/>
          </a:bodyPr>
          <a:lstStyle/>
          <a:p>
            <a:pPr indent="-274258" algn="ctr">
              <a:lnSpc>
                <a:spcPct val="90000"/>
              </a:lnSpc>
            </a:pPr>
            <a:r>
              <a:rPr lang="en-US" sz="2800" dirty="0" smtClean="0">
                <a:solidFill>
                  <a:srgbClr val="DB536A">
                    <a:lumMod val="50000"/>
                  </a:srgbClr>
                </a:solidFill>
                <a:latin typeface="Georgia" pitchFamily="18" charset="0"/>
                <a:cs typeface="Arial" pitchFamily="34" charset="0"/>
              </a:rPr>
              <a:t>1.5 weeks</a:t>
            </a:r>
            <a:endParaRPr lang="en-US" sz="2800" dirty="0">
              <a:solidFill>
                <a:srgbClr val="DB536A">
                  <a:lumMod val="50000"/>
                </a:srgbClr>
              </a:solidFill>
              <a:latin typeface="Georgia" pitchFamily="18" charset="0"/>
              <a:cs typeface="Arial" pitchFamily="34" charset="0"/>
            </a:endParaRPr>
          </a:p>
        </p:txBody>
      </p:sp>
    </p:spTree>
    <p:extLst>
      <p:ext uri="{BB962C8B-B14F-4D97-AF65-F5344CB8AC3E}">
        <p14:creationId xmlns:p14="http://schemas.microsoft.com/office/powerpoint/2010/main" val="29078496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PwC Presentation">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DB536A"/>
      </a:accent4>
      <a:accent5>
        <a:srgbClr val="A32020"/>
      </a:accent5>
      <a:accent6>
        <a:srgbClr val="E0301E"/>
      </a:accent6>
      <a:hlink>
        <a:srgbClr val="DC6900"/>
      </a:hlink>
      <a:folHlink>
        <a:srgbClr val="DC69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A55E86A0F4FC4D8A774D57FC235869" ma:contentTypeVersion="0" ma:contentTypeDescription="Create a new document." ma:contentTypeScope="" ma:versionID="04c252b8c26fba91150c4a6ec10452ff">
  <xsd:schema xmlns:xsd="http://www.w3.org/2001/XMLSchema" xmlns:xs="http://www.w3.org/2001/XMLSchema" xmlns:p="http://schemas.microsoft.com/office/2006/metadata/properties" targetNamespace="http://schemas.microsoft.com/office/2006/metadata/properties" ma:root="true" ma:fieldsID="6375747c793f5370cbb2c91f02ab31f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DFC371-5A99-4854-8BA3-4D0FE4623EF2}">
  <ds:schemaRefs>
    <ds:schemaRef ds:uri="http://schemas.microsoft.com/sharepoint/v3/contenttype/forms"/>
  </ds:schemaRefs>
</ds:datastoreItem>
</file>

<file path=customXml/itemProps2.xml><?xml version="1.0" encoding="utf-8"?>
<ds:datastoreItem xmlns:ds="http://schemas.openxmlformats.org/officeDocument/2006/customXml" ds:itemID="{AB0C1B9D-8B88-46DE-B9EE-6BFFDCC2B8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D03FA81-2CDE-4619-A415-09C48AF312E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53497</TotalTime>
  <Words>297</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Georgia</vt:lpstr>
      <vt:lpstr>PwC Presentation</vt:lpstr>
      <vt:lpstr>Robot: HR Data Collection</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Process Automation</dc:title>
  <dc:creator>Michal Targiel</dc:creator>
  <cp:lastModifiedBy>Andrii Petrov</cp:lastModifiedBy>
  <cp:revision>193</cp:revision>
  <dcterms:created xsi:type="dcterms:W3CDTF">2016-06-15T12:00:21Z</dcterms:created>
  <dcterms:modified xsi:type="dcterms:W3CDTF">2019-03-22T13:06:39Z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0x0101008DA55E86A0F4FC4D8A774D57FC235869</vt:lpwstr>
  </property>
</Properties>
</file>