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DB6-CB8A-43C7-825D-56AB7331BBF7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541-DCF5-4009-AC40-3394A860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6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DB6-CB8A-43C7-825D-56AB7331BBF7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541-DCF5-4009-AC40-3394A860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21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DB6-CB8A-43C7-825D-56AB7331BBF7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541-DCF5-4009-AC40-3394A860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02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DB6-CB8A-43C7-825D-56AB7331BBF7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541-DCF5-4009-AC40-3394A860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42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DB6-CB8A-43C7-825D-56AB7331BBF7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541-DCF5-4009-AC40-3394A860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6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DB6-CB8A-43C7-825D-56AB7331BBF7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541-DCF5-4009-AC40-3394A860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66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DB6-CB8A-43C7-825D-56AB7331BBF7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541-DCF5-4009-AC40-3394A860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1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DB6-CB8A-43C7-825D-56AB7331BBF7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541-DCF5-4009-AC40-3394A860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16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DB6-CB8A-43C7-825D-56AB7331BBF7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541-DCF5-4009-AC40-3394A860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4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DB6-CB8A-43C7-825D-56AB7331BBF7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541-DCF5-4009-AC40-3394A860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66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DB6-CB8A-43C7-825D-56AB7331BBF7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541-DCF5-4009-AC40-3394A860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40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ADB6-CB8A-43C7-825D-56AB7331BBF7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8541-DCF5-4009-AC40-3394A860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9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264023" y="36960"/>
            <a:ext cx="1858318" cy="3631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section.greetings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14934" y="4727242"/>
            <a:ext cx="2196353" cy="5289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section.offer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0379" y="1810388"/>
            <a:ext cx="1098177" cy="375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059365" y="1336790"/>
            <a:ext cx="479502" cy="473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1264022" y="990223"/>
            <a:ext cx="1858318" cy="3479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div.wrapper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2193181" y="412219"/>
            <a:ext cx="0" cy="5780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/>
          <p:cNvSpPr/>
          <p:nvPr/>
        </p:nvSpPr>
        <p:spPr>
          <a:xfrm>
            <a:off x="1264021" y="2657438"/>
            <a:ext cx="1098177" cy="375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div.menu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8914" y="2657438"/>
            <a:ext cx="1098177" cy="375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Logo.img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954684" y="2184743"/>
            <a:ext cx="1121" cy="4726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186264" y="2184743"/>
            <a:ext cx="486419" cy="4726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21"/>
          <p:cNvSpPr/>
          <p:nvPr/>
        </p:nvSpPr>
        <p:spPr>
          <a:xfrm>
            <a:off x="2573251" y="1809485"/>
            <a:ext cx="1098177" cy="375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div.info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2442117" y="1336790"/>
            <a:ext cx="469170" cy="468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22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3</cp:revision>
  <dcterms:created xsi:type="dcterms:W3CDTF">2023-11-26T10:27:00Z</dcterms:created>
  <dcterms:modified xsi:type="dcterms:W3CDTF">2023-11-26T10:45:09Z</dcterms:modified>
</cp:coreProperties>
</file>