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5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1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7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9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9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3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F02E-3FA5-43D2-8C7B-5B0C8F25EC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E17C-08D8-4C94-BEFA-C8F8D766C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6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25436" y="1589806"/>
            <a:ext cx="1974274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58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25436" y="143737"/>
            <a:ext cx="1974274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старт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82091" y="2860962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69228" y="2860961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11782" y="2860960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82091" y="3761508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69228" y="3761507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11782" y="3761506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182091" y="4682832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69228" y="4682831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211782" y="4682830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82091" y="5604156"/>
            <a:ext cx="886691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169227" y="5604156"/>
            <a:ext cx="19292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69227" y="1274795"/>
            <a:ext cx="92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остаток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818775" y="2520610"/>
            <a:ext cx="164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Введите набор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198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4</cp:revision>
  <dcterms:created xsi:type="dcterms:W3CDTF">2023-06-23T13:07:24Z</dcterms:created>
  <dcterms:modified xsi:type="dcterms:W3CDTF">2023-06-23T17:20:08Z</dcterms:modified>
</cp:coreProperties>
</file>