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notesMasterIdLst>
    <p:notesMasterId r:id="rId17"/>
  </p:notesMasterIdLst>
  <p:sldIdLst>
    <p:sldId id="286" r:id="rId2"/>
    <p:sldId id="294" r:id="rId3"/>
    <p:sldId id="310" r:id="rId4"/>
    <p:sldId id="311" r:id="rId5"/>
    <p:sldId id="312" r:id="rId6"/>
    <p:sldId id="318" r:id="rId7"/>
    <p:sldId id="313" r:id="rId8"/>
    <p:sldId id="317" r:id="rId9"/>
    <p:sldId id="314" r:id="rId10"/>
    <p:sldId id="316" r:id="rId11"/>
    <p:sldId id="319" r:id="rId12"/>
    <p:sldId id="320" r:id="rId13"/>
    <p:sldId id="321" r:id="rId14"/>
    <p:sldId id="322" r:id="rId15"/>
    <p:sldId id="30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i Lysenko" initials="AL" lastIdx="2" clrIdx="0">
    <p:extLst>
      <p:ext uri="{19B8F6BF-5375-455C-9EA6-DF929625EA0E}">
        <p15:presenceInfo xmlns:p15="http://schemas.microsoft.com/office/powerpoint/2012/main" userId="S-1-5-21-2187396960-214055034-1057192210-101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70C1DF"/>
    <a:srgbClr val="A5D053"/>
    <a:srgbClr val="99FF66"/>
    <a:srgbClr val="E9ECEE"/>
    <a:srgbClr val="8DB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5" autoAdjust="0"/>
    <p:restoredTop sz="95688" autoAdjust="0"/>
  </p:normalViewPr>
  <p:slideViewPr>
    <p:cSldViewPr snapToGrid="0">
      <p:cViewPr varScale="1">
        <p:scale>
          <a:sx n="87" d="100"/>
          <a:sy n="87" d="100"/>
        </p:scale>
        <p:origin x="71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68BE3-DB39-41AF-8919-4E40D52C57B5}" type="datetimeFigureOut">
              <a:rPr lang="ru-RU" smtClean="0"/>
              <a:t>12.07.2019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0C061-55CF-4D1B-959E-815C840F4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24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0FCE5-3F90-4630-B558-7D8E085E682E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558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4114800" cy="6858000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 smtClean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28600" y="275423"/>
            <a:ext cx="3886200" cy="3616381"/>
          </a:xfrm>
          <a:noFill/>
        </p:spPr>
        <p:txBody>
          <a:bodyPr vert="horz" lIns="137160" tIns="91440" rIns="137160" bIns="0" rtlCol="0" anchor="b" anchorCtr="0">
            <a:normAutofit/>
          </a:bodyPr>
          <a:lstStyle>
            <a:lvl1pPr algn="l">
              <a:defRPr lang="en-US" sz="4800" b="1" spc="-100" baseline="0" dirty="0">
                <a:solidFill>
                  <a:schemeClr val="accent4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663820"/>
            <a:ext cx="3784600" cy="889380"/>
          </a:xfrm>
        </p:spPr>
        <p:txBody>
          <a:bodyPr lIns="137160" tIns="91440" rIns="137160" bIns="13716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281668" indent="0">
              <a:buNone/>
              <a:defRPr sz="2000">
                <a:solidFill>
                  <a:schemeClr val="bg1"/>
                </a:solidFill>
              </a:defRPr>
            </a:lvl2pPr>
            <a:lvl3pPr marL="588461" indent="0">
              <a:buNone/>
              <a:defRPr sz="2000">
                <a:solidFill>
                  <a:schemeClr val="bg1"/>
                </a:solidFill>
              </a:defRPr>
            </a:lvl3pPr>
            <a:lvl4pPr marL="870129" indent="0">
              <a:buNone/>
              <a:defRPr sz="2000">
                <a:solidFill>
                  <a:schemeClr val="bg1"/>
                </a:solidFill>
              </a:defRPr>
            </a:lvl4pPr>
            <a:lvl5pPr marL="1105512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59" y="7157486"/>
            <a:ext cx="1737792" cy="6390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59" y="259381"/>
            <a:ext cx="1740540" cy="6400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8600" y="3891805"/>
            <a:ext cx="3886200" cy="1658120"/>
          </a:xfrm>
        </p:spPr>
        <p:txBody>
          <a:bodyPr lIns="137160" tIns="0" rIns="137160" bIns="137160">
            <a:noAutofit/>
          </a:bodyPr>
          <a:lstStyle>
            <a:lvl1pPr>
              <a:defRPr sz="2400" spc="-8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410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127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,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078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078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28600" y="6553200"/>
            <a:ext cx="5865814" cy="304801"/>
          </a:xfrm>
        </p:spPr>
        <p:txBody>
          <a:bodyPr/>
          <a:lstStyle/>
          <a:p>
            <a:pPr defTabSz="1088078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7587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633" y="266700"/>
            <a:ext cx="5368668" cy="1333500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1613" y="1600200"/>
            <a:ext cx="5373688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83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37160" rIns="137160" bIns="137160" anchor="t"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28600" y="1600200"/>
            <a:ext cx="11812548" cy="4577051"/>
          </a:xfrm>
        </p:spPr>
        <p:txBody>
          <a:bodyPr lIns="137160" rIns="137160" bIns="13716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>
          <a:xfrm>
            <a:off x="228601" y="6553200"/>
            <a:ext cx="11201400" cy="304801"/>
          </a:xfrm>
        </p:spPr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20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37160" rIns="137160" bIns="137160" anchor="t"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>
          <a:xfrm>
            <a:off x="228601" y="6553200"/>
            <a:ext cx="11201400" cy="304801"/>
          </a:xfrm>
        </p:spPr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186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228601" y="6553200"/>
            <a:ext cx="11201400" cy="304801"/>
          </a:xfrm>
        </p:spPr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155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37160" rIns="137160" bIns="137160"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8600" y="1600200"/>
            <a:ext cx="11812548" cy="4495800"/>
          </a:xfrm>
          <a:prstGeom prst="rect">
            <a:avLst/>
          </a:prstGeom>
        </p:spPr>
        <p:txBody>
          <a:bodyPr lIns="137160" rIns="137160" bIns="137160"/>
          <a:lstStyle>
            <a:lvl1pPr marL="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281668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588461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870129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105512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 smtClean="0"/>
              <a:t>Click to add developer code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228601" y="6553199"/>
            <a:ext cx="11201400" cy="304801"/>
          </a:xfrm>
        </p:spPr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09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37160" rIns="137160" bIns="13716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1" y="6553200"/>
            <a:ext cx="11201400" cy="304801"/>
          </a:xfrm>
        </p:spPr>
        <p:txBody>
          <a:bodyPr/>
          <a:lstStyle/>
          <a:p>
            <a:endParaRPr dirty="0">
              <a:solidFill>
                <a:srgbClr val="73737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9ABE-044A-472F-86F1-BEFBB904A5C9}" type="slidenum">
              <a:rPr lang="en-US" smtClean="0">
                <a:solidFill>
                  <a:srgbClr val="737373"/>
                </a:solidFill>
              </a:rPr>
              <a:pPr/>
              <a:t>‹#›</a:t>
            </a:fld>
            <a:endParaRPr lang="en-US">
              <a:solidFill>
                <a:srgbClr val="73737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8598" y="1597152"/>
            <a:ext cx="3840480" cy="4572000"/>
          </a:xfrm>
        </p:spPr>
        <p:txBody>
          <a:bodyPr lIns="137160" rIns="137160" bIns="13716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4150024" y="1597152"/>
            <a:ext cx="3843119" cy="4572000"/>
          </a:xfrm>
        </p:spPr>
        <p:txBody>
          <a:bodyPr lIns="137160" rIns="137160" bIns="13716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5"/>
          </p:nvPr>
        </p:nvSpPr>
        <p:spPr>
          <a:xfrm>
            <a:off x="8074089" y="1597152"/>
            <a:ext cx="3840480" cy="4572000"/>
          </a:xfrm>
        </p:spPr>
        <p:txBody>
          <a:bodyPr lIns="137160" rIns="137160" bIns="13716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08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37160" tIns="91440" rIns="137160" bIns="137160" rtlCol="0" anchor="t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1" y="6553200"/>
            <a:ext cx="11201400" cy="304801"/>
          </a:xfrm>
        </p:spPr>
        <p:txBody>
          <a:bodyPr/>
          <a:lstStyle/>
          <a:p>
            <a:endParaRPr dirty="0">
              <a:solidFill>
                <a:srgbClr val="73737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9ABE-044A-472F-86F1-BEFBB904A5C9}" type="slidenum">
              <a:rPr lang="en-US" smtClean="0">
                <a:solidFill>
                  <a:srgbClr val="737373"/>
                </a:solidFill>
              </a:rPr>
              <a:pPr/>
              <a:t>‹#›</a:t>
            </a:fld>
            <a:endParaRPr lang="en-US">
              <a:solidFill>
                <a:srgbClr val="73737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8600" y="1597152"/>
            <a:ext cx="3840480" cy="3254248"/>
          </a:xfrm>
        </p:spPr>
        <p:txBody>
          <a:bodyPr lIns="137160" rIns="137160" bIns="137160"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4151344" y="1597152"/>
            <a:ext cx="3840480" cy="3254248"/>
          </a:xfrm>
        </p:spPr>
        <p:txBody>
          <a:bodyPr lIns="137160" rIns="137160" bIns="137160"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5"/>
          </p:nvPr>
        </p:nvSpPr>
        <p:spPr>
          <a:xfrm>
            <a:off x="8074089" y="1597152"/>
            <a:ext cx="3840480" cy="3254248"/>
          </a:xfrm>
        </p:spPr>
        <p:txBody>
          <a:bodyPr lIns="137160" rIns="137160" bIns="137160"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6"/>
          </p:nvPr>
        </p:nvSpPr>
        <p:spPr>
          <a:xfrm>
            <a:off x="228600" y="4851400"/>
            <a:ext cx="3840480" cy="1322832"/>
          </a:xfrm>
        </p:spPr>
        <p:txBody>
          <a:bodyPr lIns="137160" rIns="137160" bIns="137160"/>
          <a:lstStyle>
            <a:lvl1pPr>
              <a:lnSpc>
                <a:spcPct val="100000"/>
              </a:lnSpc>
              <a:spcAft>
                <a:spcPts val="1200"/>
              </a:spcAft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8"/>
          <p:cNvSpPr>
            <a:spLocks noGrp="1"/>
          </p:cNvSpPr>
          <p:nvPr>
            <p:ph sz="quarter" idx="17"/>
          </p:nvPr>
        </p:nvSpPr>
        <p:spPr>
          <a:xfrm>
            <a:off x="4151344" y="4851400"/>
            <a:ext cx="3840480" cy="1322832"/>
          </a:xfrm>
        </p:spPr>
        <p:txBody>
          <a:bodyPr lIns="137160" rIns="137160" bIns="137160"/>
          <a:lstStyle>
            <a:lvl1pPr>
              <a:lnSpc>
                <a:spcPct val="100000"/>
              </a:lnSpc>
              <a:spcAft>
                <a:spcPts val="1200"/>
              </a:spcAft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8"/>
          </p:nvPr>
        </p:nvSpPr>
        <p:spPr>
          <a:xfrm>
            <a:off x="8074089" y="4851400"/>
            <a:ext cx="3840480" cy="1322832"/>
          </a:xfrm>
        </p:spPr>
        <p:txBody>
          <a:bodyPr lIns="137160" rIns="137160" bIns="137160"/>
          <a:lstStyle>
            <a:lvl1pPr>
              <a:lnSpc>
                <a:spcPct val="100000"/>
              </a:lnSpc>
              <a:spcAft>
                <a:spcPts val="1200"/>
              </a:spcAft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6025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8"/>
          <p:cNvSpPr>
            <a:spLocks noGrp="1"/>
          </p:cNvSpPr>
          <p:nvPr>
            <p:ph sz="quarter" idx="14"/>
          </p:nvPr>
        </p:nvSpPr>
        <p:spPr>
          <a:xfrm>
            <a:off x="4060823" y="1597152"/>
            <a:ext cx="4075135" cy="4072128"/>
          </a:xfrm>
        </p:spPr>
        <p:txBody>
          <a:bodyPr lIns="137160" tIns="91440" rIns="137160" bIns="13716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" y="1597152"/>
            <a:ext cx="4063999" cy="4072128"/>
          </a:xfrm>
        </p:spPr>
        <p:txBody>
          <a:bodyPr lIns="137160" tIns="91440" rIns="137160" bIns="13716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37160" tIns="91440" rIns="137160" bIns="13716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1" y="6553200"/>
            <a:ext cx="11201400" cy="304801"/>
          </a:xfrm>
        </p:spPr>
        <p:txBody>
          <a:bodyPr/>
          <a:lstStyle/>
          <a:p>
            <a:endParaRPr dirty="0">
              <a:solidFill>
                <a:srgbClr val="73737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9ABE-044A-472F-86F1-BEFBB904A5C9}" type="slidenum">
              <a:rPr lang="en-US" smtClean="0">
                <a:solidFill>
                  <a:srgbClr val="737373"/>
                </a:solidFill>
              </a:rPr>
              <a:pPr/>
              <a:t>‹#›</a:t>
            </a:fld>
            <a:endParaRPr lang="en-US">
              <a:solidFill>
                <a:srgbClr val="737373"/>
              </a:solidFill>
            </a:endParaRPr>
          </a:p>
        </p:txBody>
      </p:sp>
      <p:sp>
        <p:nvSpPr>
          <p:cNvPr id="16" name="Content Placeholder 8"/>
          <p:cNvSpPr>
            <a:spLocks noGrp="1"/>
          </p:cNvSpPr>
          <p:nvPr>
            <p:ph sz="quarter" idx="15"/>
          </p:nvPr>
        </p:nvSpPr>
        <p:spPr>
          <a:xfrm>
            <a:off x="8128001" y="1597152"/>
            <a:ext cx="4061884" cy="4072128"/>
          </a:xfrm>
        </p:spPr>
        <p:txBody>
          <a:bodyPr lIns="137160" tIns="91440" rIns="137160" bIns="13716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086765" y="3566160"/>
            <a:ext cx="2103120" cy="2103120"/>
          </a:xfrm>
          <a:solidFill>
            <a:schemeClr val="tx2"/>
          </a:solidFill>
        </p:spPr>
        <p:txBody>
          <a:bodyPr lIns="137160" tIns="91440" rIns="137160" bIns="137160">
            <a:norm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4000" b="1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 b="1"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 b="1"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 b="1"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32838" y="3566160"/>
            <a:ext cx="2103120" cy="2103120"/>
          </a:xfrm>
          <a:solidFill>
            <a:schemeClr val="tx2"/>
          </a:solidFill>
        </p:spPr>
        <p:txBody>
          <a:bodyPr lIns="137160" tIns="91440" rIns="137160" bIns="137160">
            <a:norm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4000" b="1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 b="1"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 b="1"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 b="1"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960880" y="3566160"/>
            <a:ext cx="2103120" cy="2103120"/>
          </a:xfrm>
          <a:solidFill>
            <a:schemeClr val="tx2"/>
          </a:solidFill>
          <a:ln>
            <a:noFill/>
          </a:ln>
        </p:spPr>
        <p:txBody>
          <a:bodyPr lIns="137160" tIns="91440" rIns="137160" bIns="137160">
            <a:norm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4000" b="1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 b="1"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 b="1"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 b="1"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72391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37160" rIns="137160" bIns="13716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12200" cy="1625600"/>
          </a:xfrm>
        </p:spPr>
        <p:txBody>
          <a:bodyPr lIns="137160" rIns="137160" bIns="13716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1" y="6553201"/>
            <a:ext cx="11201400" cy="304800"/>
          </a:xfrm>
        </p:spPr>
        <p:txBody>
          <a:bodyPr/>
          <a:lstStyle>
            <a:lvl1pPr>
              <a:defRPr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9ABE-044A-472F-86F1-BEFBB904A5C9}" type="slidenum">
              <a:rPr lang="en-US" smtClean="0">
                <a:solidFill>
                  <a:srgbClr val="737373"/>
                </a:solidFill>
              </a:rPr>
              <a:pPr/>
              <a:t>‹#›</a:t>
            </a:fld>
            <a:endParaRPr lang="en-US">
              <a:solidFill>
                <a:srgbClr val="737373"/>
              </a:solidFill>
            </a:endParaRP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3"/>
          </p:nvPr>
        </p:nvSpPr>
        <p:spPr>
          <a:xfrm>
            <a:off x="228599" y="3429000"/>
            <a:ext cx="3840480" cy="2740152"/>
          </a:xfrm>
        </p:spPr>
        <p:txBody>
          <a:bodyPr lIns="137160" rIns="137160" bIns="137160">
            <a:no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4156709" y="3429000"/>
            <a:ext cx="3840480" cy="2740152"/>
          </a:xfrm>
        </p:spPr>
        <p:txBody>
          <a:bodyPr lIns="137160" rIns="137160" bIns="137160">
            <a:no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5"/>
          </p:nvPr>
        </p:nvSpPr>
        <p:spPr>
          <a:xfrm>
            <a:off x="8084820" y="3429000"/>
            <a:ext cx="3840480" cy="2740152"/>
          </a:xfrm>
        </p:spPr>
        <p:txBody>
          <a:bodyPr lIns="137160" rIns="137160" bIns="137160">
            <a:no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04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66700"/>
            <a:ext cx="11963401" cy="647700"/>
          </a:xfrm>
        </p:spPr>
        <p:txBody>
          <a:bodyPr vert="horz" lIns="137160" tIns="91440" rIns="137160" bIns="13716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599" y="1622121"/>
            <a:ext cx="5806440" cy="4572000"/>
          </a:xfrm>
        </p:spPr>
        <p:txBody>
          <a:bodyPr lIns="137160" tIns="91440" rIns="137160" bIns="137160"/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1867"/>
            </a:lvl3pPr>
            <a:lvl4pPr>
              <a:lnSpc>
                <a:spcPct val="100000"/>
              </a:lnSpc>
              <a:defRPr sz="1867"/>
            </a:lvl4pPr>
            <a:lvl5pPr>
              <a:lnSpc>
                <a:spcPct val="100000"/>
              </a:lnSpc>
              <a:defRPr sz="14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8527" y="1622122"/>
            <a:ext cx="5806440" cy="4571999"/>
          </a:xfrm>
        </p:spPr>
        <p:txBody>
          <a:bodyPr lIns="137160" tIns="91440" rIns="137160" bIns="137160"/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1867"/>
            </a:lvl3pPr>
            <a:lvl4pPr>
              <a:lnSpc>
                <a:spcPct val="100000"/>
              </a:lnSpc>
              <a:defRPr sz="1867"/>
            </a:lvl4pPr>
            <a:lvl5pPr>
              <a:lnSpc>
                <a:spcPct val="100000"/>
              </a:lnSpc>
              <a:defRPr sz="14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599" y="6553200"/>
            <a:ext cx="11201401" cy="304801"/>
          </a:xfrm>
        </p:spPr>
        <p:txBody>
          <a:bodyPr/>
          <a:lstStyle/>
          <a:p>
            <a:endParaRPr dirty="0">
              <a:solidFill>
                <a:srgbClr val="73737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9ABE-044A-472F-86F1-BEFBB904A5C9}" type="slidenum">
              <a:rPr lang="en-US" smtClean="0">
                <a:solidFill>
                  <a:srgbClr val="737373"/>
                </a:solidFill>
              </a:rPr>
              <a:pPr/>
              <a:t>‹#›</a:t>
            </a:fld>
            <a:endParaRPr lang="en-US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593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9" b="84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0"/>
            <a:ext cx="412623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 smtClean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28600" y="275423"/>
            <a:ext cx="3886200" cy="3616381"/>
          </a:xfrm>
          <a:noFill/>
        </p:spPr>
        <p:txBody>
          <a:bodyPr vert="horz" lIns="137160" tIns="91440" rIns="137160" bIns="0" rtlCol="0" anchor="b" anchorCtr="0">
            <a:normAutofit/>
          </a:bodyPr>
          <a:lstStyle>
            <a:lvl1pPr algn="l">
              <a:defRPr lang="en-US" sz="4400" b="1" spc="-100" baseline="0" dirty="0">
                <a:solidFill>
                  <a:schemeClr val="tx2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663820"/>
            <a:ext cx="3784600" cy="889380"/>
          </a:xfrm>
        </p:spPr>
        <p:txBody>
          <a:bodyPr lIns="137160" tIns="91440" rIns="137160" bIns="13716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281668" indent="0">
              <a:buNone/>
              <a:defRPr sz="2000">
                <a:solidFill>
                  <a:schemeClr val="bg1"/>
                </a:solidFill>
              </a:defRPr>
            </a:lvl2pPr>
            <a:lvl3pPr marL="588461" indent="0">
              <a:buNone/>
              <a:defRPr sz="2000">
                <a:solidFill>
                  <a:schemeClr val="bg1"/>
                </a:solidFill>
              </a:defRPr>
            </a:lvl3pPr>
            <a:lvl4pPr marL="870129" indent="0">
              <a:buNone/>
              <a:defRPr sz="2000">
                <a:solidFill>
                  <a:schemeClr val="bg1"/>
                </a:solidFill>
              </a:defRPr>
            </a:lvl4pPr>
            <a:lvl5pPr marL="1105512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59" y="7717367"/>
            <a:ext cx="1737792" cy="6390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59" y="266700"/>
            <a:ext cx="1740540" cy="6400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8600" y="3891805"/>
            <a:ext cx="3886200" cy="1658120"/>
          </a:xfrm>
        </p:spPr>
        <p:txBody>
          <a:bodyPr lIns="137160" tIns="0" rIns="137160" bIns="137160">
            <a:noAutofit/>
          </a:bodyPr>
          <a:lstStyle>
            <a:lvl1pPr>
              <a:defRPr sz="2400" spc="-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701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75">
          <p15:clr>
            <a:srgbClr val="5ACBF0"/>
          </p15:clr>
        </p15:guide>
        <p15:guide id="2" pos="3551">
          <p15:clr>
            <a:srgbClr val="5ACBF0"/>
          </p15:clr>
        </p15:guide>
        <p15:guide id="3" pos="4127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_embed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6700"/>
            <a:ext cx="2469118" cy="2612424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Content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717" y="584200"/>
            <a:ext cx="9113283" cy="5689600"/>
          </a:xfrm>
          <a:prstGeom prst="rect">
            <a:avLst/>
          </a:prstGeom>
        </p:spPr>
      </p:pic>
      <p:sp>
        <p:nvSpPr>
          <p:cNvPr id="13" name="Media Placeholder 8"/>
          <p:cNvSpPr>
            <a:spLocks noGrp="1"/>
          </p:cNvSpPr>
          <p:nvPr>
            <p:ph type="media" sz="quarter" idx="11" hasCustomPrompt="1"/>
          </p:nvPr>
        </p:nvSpPr>
        <p:spPr>
          <a:xfrm>
            <a:off x="3268663" y="1135892"/>
            <a:ext cx="7956550" cy="451008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demo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12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_lin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6700"/>
            <a:ext cx="8610600" cy="10287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584200"/>
            <a:ext cx="2844800" cy="177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4581561"/>
            <a:ext cx="2844800" cy="177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2575104"/>
            <a:ext cx="2844800" cy="1774600"/>
          </a:xfrm>
          <a:prstGeom prst="rect">
            <a:avLst/>
          </a:prstGeom>
        </p:spPr>
      </p:pic>
      <p:pic>
        <p:nvPicPr>
          <p:cNvPr id="8" name="Content Placeholder 1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209800"/>
            <a:ext cx="7969039" cy="46482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750820"/>
            <a:ext cx="7391400" cy="41071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screenshot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9010650" y="757113"/>
            <a:ext cx="2495550" cy="14049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screenshot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9010650" y="2751138"/>
            <a:ext cx="2495550" cy="140176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screenshot</a:t>
            </a:r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9010650" y="4745831"/>
            <a:ext cx="2495550" cy="141208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15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2813" y="2788917"/>
            <a:ext cx="2743200" cy="914400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lang="en-US" sz="6000" b="0" kern="1200" spc="0" baseline="0">
                <a:latin typeface="+mj-lt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4400" b="1" kern="1200" spc="0" baseline="0" dirty="0" smtClean="0">
                <a:solidFill>
                  <a:schemeClr val="bg1"/>
                </a:solidFill>
                <a:latin typeface="+mn-lt"/>
                <a:ea typeface="Segoe UI Semibold" panose="020B0702040204020203" pitchFamily="34" charset="0"/>
                <a:cs typeface="Segoe UI Semibold" panose="020B0702040204020203" pitchFamily="34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461607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15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black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-5293" y="-1006"/>
            <a:ext cx="6625448" cy="686175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 h 10000"/>
              <a:gd name="connsiteX0" fmla="*/ 0 w 10000"/>
              <a:gd name="connsiteY0" fmla="*/ 0 h 9997"/>
              <a:gd name="connsiteX1" fmla="*/ 5160 w 10000"/>
              <a:gd name="connsiteY1" fmla="*/ 24 h 9997"/>
              <a:gd name="connsiteX2" fmla="*/ 10000 w 10000"/>
              <a:gd name="connsiteY2" fmla="*/ 9997 h 9997"/>
              <a:gd name="connsiteX3" fmla="*/ 0 w 10000"/>
              <a:gd name="connsiteY3" fmla="*/ 9997 h 9997"/>
              <a:gd name="connsiteX4" fmla="*/ 0 w 10000"/>
              <a:gd name="connsiteY4" fmla="*/ 0 h 9997"/>
              <a:gd name="connsiteX0" fmla="*/ 0 w 9679"/>
              <a:gd name="connsiteY0" fmla="*/ 0 h 10027"/>
              <a:gd name="connsiteX1" fmla="*/ 5160 w 9679"/>
              <a:gd name="connsiteY1" fmla="*/ 24 h 10027"/>
              <a:gd name="connsiteX2" fmla="*/ 9679 w 9679"/>
              <a:gd name="connsiteY2" fmla="*/ 10027 h 10027"/>
              <a:gd name="connsiteX3" fmla="*/ 0 w 9679"/>
              <a:gd name="connsiteY3" fmla="*/ 10000 h 10027"/>
              <a:gd name="connsiteX4" fmla="*/ 0 w 9679"/>
              <a:gd name="connsiteY4" fmla="*/ 0 h 10027"/>
              <a:gd name="connsiteX0" fmla="*/ 0 w 10000"/>
              <a:gd name="connsiteY0" fmla="*/ 10 h 10010"/>
              <a:gd name="connsiteX1" fmla="*/ 5302 w 10000"/>
              <a:gd name="connsiteY1" fmla="*/ 0 h 10010"/>
              <a:gd name="connsiteX2" fmla="*/ 10000 w 10000"/>
              <a:gd name="connsiteY2" fmla="*/ 10010 h 10010"/>
              <a:gd name="connsiteX3" fmla="*/ 0 w 10000"/>
              <a:gd name="connsiteY3" fmla="*/ 9983 h 10010"/>
              <a:gd name="connsiteX4" fmla="*/ 0 w 10000"/>
              <a:gd name="connsiteY4" fmla="*/ 10 h 10010"/>
              <a:gd name="connsiteX0" fmla="*/ 0 w 10000"/>
              <a:gd name="connsiteY0" fmla="*/ 10 h 10010"/>
              <a:gd name="connsiteX1" fmla="*/ 5302 w 10000"/>
              <a:gd name="connsiteY1" fmla="*/ 0 h 10010"/>
              <a:gd name="connsiteX2" fmla="*/ 10000 w 10000"/>
              <a:gd name="connsiteY2" fmla="*/ 10010 h 10010"/>
              <a:gd name="connsiteX3" fmla="*/ 4 w 10000"/>
              <a:gd name="connsiteY3" fmla="*/ 10010 h 10010"/>
              <a:gd name="connsiteX4" fmla="*/ 0 w 10000"/>
              <a:gd name="connsiteY4" fmla="*/ 10 h 10010"/>
              <a:gd name="connsiteX0" fmla="*/ 0 w 10000"/>
              <a:gd name="connsiteY0" fmla="*/ 21 h 10010"/>
              <a:gd name="connsiteX1" fmla="*/ 5302 w 10000"/>
              <a:gd name="connsiteY1" fmla="*/ 0 h 10010"/>
              <a:gd name="connsiteX2" fmla="*/ 10000 w 10000"/>
              <a:gd name="connsiteY2" fmla="*/ 10010 h 10010"/>
              <a:gd name="connsiteX3" fmla="*/ 4 w 10000"/>
              <a:gd name="connsiteY3" fmla="*/ 10010 h 10010"/>
              <a:gd name="connsiteX4" fmla="*/ 0 w 10000"/>
              <a:gd name="connsiteY4" fmla="*/ 21 h 10010"/>
              <a:gd name="connsiteX0" fmla="*/ 286 w 9997"/>
              <a:gd name="connsiteY0" fmla="*/ 216 h 10010"/>
              <a:gd name="connsiteX1" fmla="*/ 5299 w 9997"/>
              <a:gd name="connsiteY1" fmla="*/ 0 h 10010"/>
              <a:gd name="connsiteX2" fmla="*/ 9997 w 9997"/>
              <a:gd name="connsiteY2" fmla="*/ 10010 h 10010"/>
              <a:gd name="connsiteX3" fmla="*/ 1 w 9997"/>
              <a:gd name="connsiteY3" fmla="*/ 10010 h 10010"/>
              <a:gd name="connsiteX4" fmla="*/ 286 w 9997"/>
              <a:gd name="connsiteY4" fmla="*/ 216 h 10010"/>
              <a:gd name="connsiteX0" fmla="*/ 0 w 10007"/>
              <a:gd name="connsiteY0" fmla="*/ 29 h 10000"/>
              <a:gd name="connsiteX1" fmla="*/ 5308 w 10007"/>
              <a:gd name="connsiteY1" fmla="*/ 0 h 10000"/>
              <a:gd name="connsiteX2" fmla="*/ 10007 w 10007"/>
              <a:gd name="connsiteY2" fmla="*/ 10000 h 10000"/>
              <a:gd name="connsiteX3" fmla="*/ 8 w 10007"/>
              <a:gd name="connsiteY3" fmla="*/ 10000 h 10000"/>
              <a:gd name="connsiteX4" fmla="*/ 0 w 10007"/>
              <a:gd name="connsiteY4" fmla="*/ 29 h 10000"/>
              <a:gd name="connsiteX0" fmla="*/ 0 w 10007"/>
              <a:gd name="connsiteY0" fmla="*/ 0 h 9971"/>
              <a:gd name="connsiteX1" fmla="*/ 5316 w 10007"/>
              <a:gd name="connsiteY1" fmla="*/ 5 h 9971"/>
              <a:gd name="connsiteX2" fmla="*/ 10007 w 10007"/>
              <a:gd name="connsiteY2" fmla="*/ 9971 h 9971"/>
              <a:gd name="connsiteX3" fmla="*/ 8 w 10007"/>
              <a:gd name="connsiteY3" fmla="*/ 9971 h 9971"/>
              <a:gd name="connsiteX4" fmla="*/ 0 w 10007"/>
              <a:gd name="connsiteY4" fmla="*/ 0 h 9971"/>
              <a:gd name="connsiteX0" fmla="*/ 0 w 10000"/>
              <a:gd name="connsiteY0" fmla="*/ 3 h 10003"/>
              <a:gd name="connsiteX1" fmla="*/ 5292 w 10000"/>
              <a:gd name="connsiteY1" fmla="*/ 0 h 10003"/>
              <a:gd name="connsiteX2" fmla="*/ 10000 w 10000"/>
              <a:gd name="connsiteY2" fmla="*/ 10003 h 10003"/>
              <a:gd name="connsiteX3" fmla="*/ 8 w 10000"/>
              <a:gd name="connsiteY3" fmla="*/ 10003 h 10003"/>
              <a:gd name="connsiteX4" fmla="*/ 0 w 10000"/>
              <a:gd name="connsiteY4" fmla="*/ 3 h 10003"/>
              <a:gd name="connsiteX0" fmla="*/ 84 w 9993"/>
              <a:gd name="connsiteY0" fmla="*/ 114 h 10003"/>
              <a:gd name="connsiteX1" fmla="*/ 5285 w 9993"/>
              <a:gd name="connsiteY1" fmla="*/ 0 h 10003"/>
              <a:gd name="connsiteX2" fmla="*/ 9993 w 9993"/>
              <a:gd name="connsiteY2" fmla="*/ 10003 h 10003"/>
              <a:gd name="connsiteX3" fmla="*/ 1 w 9993"/>
              <a:gd name="connsiteY3" fmla="*/ 10003 h 10003"/>
              <a:gd name="connsiteX4" fmla="*/ 84 w 9993"/>
              <a:gd name="connsiteY4" fmla="*/ 114 h 10003"/>
              <a:gd name="connsiteX0" fmla="*/ 0 w 10003"/>
              <a:gd name="connsiteY0" fmla="*/ 3 h 10000"/>
              <a:gd name="connsiteX1" fmla="*/ 5292 w 10003"/>
              <a:gd name="connsiteY1" fmla="*/ 0 h 10000"/>
              <a:gd name="connsiteX2" fmla="*/ 10003 w 10003"/>
              <a:gd name="connsiteY2" fmla="*/ 10000 h 10000"/>
              <a:gd name="connsiteX3" fmla="*/ 4 w 10003"/>
              <a:gd name="connsiteY3" fmla="*/ 10000 h 10000"/>
              <a:gd name="connsiteX4" fmla="*/ 0 w 10003"/>
              <a:gd name="connsiteY4" fmla="*/ 3 h 10000"/>
              <a:gd name="connsiteX0" fmla="*/ 0 w 10003"/>
              <a:gd name="connsiteY0" fmla="*/ 3 h 10000"/>
              <a:gd name="connsiteX1" fmla="*/ 5292 w 10003"/>
              <a:gd name="connsiteY1" fmla="*/ 0 h 10000"/>
              <a:gd name="connsiteX2" fmla="*/ 10003 w 10003"/>
              <a:gd name="connsiteY2" fmla="*/ 10000 h 10000"/>
              <a:gd name="connsiteX3" fmla="*/ 0 w 10003"/>
              <a:gd name="connsiteY3" fmla="*/ 9996 h 10000"/>
              <a:gd name="connsiteX4" fmla="*/ 0 w 10003"/>
              <a:gd name="connsiteY4" fmla="*/ 3 h 10000"/>
              <a:gd name="connsiteX0" fmla="*/ 0 w 10003"/>
              <a:gd name="connsiteY0" fmla="*/ 3 h 10000"/>
              <a:gd name="connsiteX1" fmla="*/ 5292 w 10003"/>
              <a:gd name="connsiteY1" fmla="*/ 0 h 10000"/>
              <a:gd name="connsiteX2" fmla="*/ 10003 w 10003"/>
              <a:gd name="connsiteY2" fmla="*/ 10000 h 10000"/>
              <a:gd name="connsiteX3" fmla="*/ 67 w 10003"/>
              <a:gd name="connsiteY3" fmla="*/ 9920 h 10000"/>
              <a:gd name="connsiteX4" fmla="*/ 0 w 10003"/>
              <a:gd name="connsiteY4" fmla="*/ 3 h 10000"/>
              <a:gd name="connsiteX0" fmla="*/ 8 w 10011"/>
              <a:gd name="connsiteY0" fmla="*/ 3 h 10004"/>
              <a:gd name="connsiteX1" fmla="*/ 5300 w 10011"/>
              <a:gd name="connsiteY1" fmla="*/ 0 h 10004"/>
              <a:gd name="connsiteX2" fmla="*/ 10011 w 10011"/>
              <a:gd name="connsiteY2" fmla="*/ 10000 h 10004"/>
              <a:gd name="connsiteX3" fmla="*/ 0 w 10011"/>
              <a:gd name="connsiteY3" fmla="*/ 10004 h 10004"/>
              <a:gd name="connsiteX4" fmla="*/ 8 w 10011"/>
              <a:gd name="connsiteY4" fmla="*/ 3 h 1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1" h="10004">
                <a:moveTo>
                  <a:pt x="8" y="3"/>
                </a:moveTo>
                <a:lnTo>
                  <a:pt x="5300" y="0"/>
                </a:lnTo>
                <a:lnTo>
                  <a:pt x="10011" y="10000"/>
                </a:lnTo>
                <a:lnTo>
                  <a:pt x="0" y="10004"/>
                </a:lnTo>
                <a:cubicBezTo>
                  <a:pt x="-1" y="6665"/>
                  <a:pt x="9" y="3341"/>
                  <a:pt x="8" y="3"/>
                </a:cubicBezTo>
                <a:close/>
              </a:path>
            </a:pathLst>
          </a:custGeom>
          <a:solidFill>
            <a:srgbClr val="000000">
              <a:alpha val="70000"/>
            </a:srgbClr>
          </a:solidFill>
        </p:spPr>
        <p:txBody>
          <a:bodyPr lIns="365760" tIns="137160" rIns="137160" bIns="1097280" anchor="b" anchorCtr="0">
            <a:noAutofit/>
          </a:bodyPr>
          <a:lstStyle>
            <a:lvl1pPr>
              <a:defRPr sz="60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4824"/>
            <a:ext cx="12192000" cy="68580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on icon to</a:t>
            </a:r>
            <a:br>
              <a:rPr lang="en-US" dirty="0" smtClean="0"/>
            </a:br>
            <a:r>
              <a:rPr lang="en-US" dirty="0" smtClean="0"/>
              <a:t>insert picture then</a:t>
            </a:r>
            <a:br>
              <a:rPr lang="en-US" dirty="0" smtClean="0"/>
            </a:br>
            <a:r>
              <a:rPr lang="en-US" dirty="0" smtClean="0"/>
              <a:t>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48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white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-5293" y="-1006"/>
            <a:ext cx="6625448" cy="686175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 h 10000"/>
              <a:gd name="connsiteX0" fmla="*/ 0 w 10000"/>
              <a:gd name="connsiteY0" fmla="*/ 0 h 9997"/>
              <a:gd name="connsiteX1" fmla="*/ 5160 w 10000"/>
              <a:gd name="connsiteY1" fmla="*/ 24 h 9997"/>
              <a:gd name="connsiteX2" fmla="*/ 10000 w 10000"/>
              <a:gd name="connsiteY2" fmla="*/ 9997 h 9997"/>
              <a:gd name="connsiteX3" fmla="*/ 0 w 10000"/>
              <a:gd name="connsiteY3" fmla="*/ 9997 h 9997"/>
              <a:gd name="connsiteX4" fmla="*/ 0 w 10000"/>
              <a:gd name="connsiteY4" fmla="*/ 0 h 9997"/>
              <a:gd name="connsiteX0" fmla="*/ 0 w 9679"/>
              <a:gd name="connsiteY0" fmla="*/ 0 h 10027"/>
              <a:gd name="connsiteX1" fmla="*/ 5160 w 9679"/>
              <a:gd name="connsiteY1" fmla="*/ 24 h 10027"/>
              <a:gd name="connsiteX2" fmla="*/ 9679 w 9679"/>
              <a:gd name="connsiteY2" fmla="*/ 10027 h 10027"/>
              <a:gd name="connsiteX3" fmla="*/ 0 w 9679"/>
              <a:gd name="connsiteY3" fmla="*/ 10000 h 10027"/>
              <a:gd name="connsiteX4" fmla="*/ 0 w 9679"/>
              <a:gd name="connsiteY4" fmla="*/ 0 h 10027"/>
              <a:gd name="connsiteX0" fmla="*/ 0 w 10000"/>
              <a:gd name="connsiteY0" fmla="*/ 10 h 10010"/>
              <a:gd name="connsiteX1" fmla="*/ 5302 w 10000"/>
              <a:gd name="connsiteY1" fmla="*/ 0 h 10010"/>
              <a:gd name="connsiteX2" fmla="*/ 10000 w 10000"/>
              <a:gd name="connsiteY2" fmla="*/ 10010 h 10010"/>
              <a:gd name="connsiteX3" fmla="*/ 0 w 10000"/>
              <a:gd name="connsiteY3" fmla="*/ 9983 h 10010"/>
              <a:gd name="connsiteX4" fmla="*/ 0 w 10000"/>
              <a:gd name="connsiteY4" fmla="*/ 10 h 10010"/>
              <a:gd name="connsiteX0" fmla="*/ 0 w 10000"/>
              <a:gd name="connsiteY0" fmla="*/ 10 h 10010"/>
              <a:gd name="connsiteX1" fmla="*/ 5302 w 10000"/>
              <a:gd name="connsiteY1" fmla="*/ 0 h 10010"/>
              <a:gd name="connsiteX2" fmla="*/ 10000 w 10000"/>
              <a:gd name="connsiteY2" fmla="*/ 10010 h 10010"/>
              <a:gd name="connsiteX3" fmla="*/ 4 w 10000"/>
              <a:gd name="connsiteY3" fmla="*/ 10010 h 10010"/>
              <a:gd name="connsiteX4" fmla="*/ 0 w 10000"/>
              <a:gd name="connsiteY4" fmla="*/ 10 h 10010"/>
              <a:gd name="connsiteX0" fmla="*/ 0 w 10000"/>
              <a:gd name="connsiteY0" fmla="*/ 21 h 10010"/>
              <a:gd name="connsiteX1" fmla="*/ 5302 w 10000"/>
              <a:gd name="connsiteY1" fmla="*/ 0 h 10010"/>
              <a:gd name="connsiteX2" fmla="*/ 10000 w 10000"/>
              <a:gd name="connsiteY2" fmla="*/ 10010 h 10010"/>
              <a:gd name="connsiteX3" fmla="*/ 4 w 10000"/>
              <a:gd name="connsiteY3" fmla="*/ 10010 h 10010"/>
              <a:gd name="connsiteX4" fmla="*/ 0 w 10000"/>
              <a:gd name="connsiteY4" fmla="*/ 21 h 10010"/>
              <a:gd name="connsiteX0" fmla="*/ 286 w 9997"/>
              <a:gd name="connsiteY0" fmla="*/ 216 h 10010"/>
              <a:gd name="connsiteX1" fmla="*/ 5299 w 9997"/>
              <a:gd name="connsiteY1" fmla="*/ 0 h 10010"/>
              <a:gd name="connsiteX2" fmla="*/ 9997 w 9997"/>
              <a:gd name="connsiteY2" fmla="*/ 10010 h 10010"/>
              <a:gd name="connsiteX3" fmla="*/ 1 w 9997"/>
              <a:gd name="connsiteY3" fmla="*/ 10010 h 10010"/>
              <a:gd name="connsiteX4" fmla="*/ 286 w 9997"/>
              <a:gd name="connsiteY4" fmla="*/ 216 h 10010"/>
              <a:gd name="connsiteX0" fmla="*/ 0 w 10007"/>
              <a:gd name="connsiteY0" fmla="*/ 29 h 10000"/>
              <a:gd name="connsiteX1" fmla="*/ 5308 w 10007"/>
              <a:gd name="connsiteY1" fmla="*/ 0 h 10000"/>
              <a:gd name="connsiteX2" fmla="*/ 10007 w 10007"/>
              <a:gd name="connsiteY2" fmla="*/ 10000 h 10000"/>
              <a:gd name="connsiteX3" fmla="*/ 8 w 10007"/>
              <a:gd name="connsiteY3" fmla="*/ 10000 h 10000"/>
              <a:gd name="connsiteX4" fmla="*/ 0 w 10007"/>
              <a:gd name="connsiteY4" fmla="*/ 29 h 10000"/>
              <a:gd name="connsiteX0" fmla="*/ 0 w 10007"/>
              <a:gd name="connsiteY0" fmla="*/ 0 h 9971"/>
              <a:gd name="connsiteX1" fmla="*/ 5316 w 10007"/>
              <a:gd name="connsiteY1" fmla="*/ 5 h 9971"/>
              <a:gd name="connsiteX2" fmla="*/ 10007 w 10007"/>
              <a:gd name="connsiteY2" fmla="*/ 9971 h 9971"/>
              <a:gd name="connsiteX3" fmla="*/ 8 w 10007"/>
              <a:gd name="connsiteY3" fmla="*/ 9971 h 9971"/>
              <a:gd name="connsiteX4" fmla="*/ 0 w 10007"/>
              <a:gd name="connsiteY4" fmla="*/ 0 h 9971"/>
              <a:gd name="connsiteX0" fmla="*/ 0 w 10000"/>
              <a:gd name="connsiteY0" fmla="*/ 3 h 10003"/>
              <a:gd name="connsiteX1" fmla="*/ 5292 w 10000"/>
              <a:gd name="connsiteY1" fmla="*/ 0 h 10003"/>
              <a:gd name="connsiteX2" fmla="*/ 10000 w 10000"/>
              <a:gd name="connsiteY2" fmla="*/ 10003 h 10003"/>
              <a:gd name="connsiteX3" fmla="*/ 8 w 10000"/>
              <a:gd name="connsiteY3" fmla="*/ 10003 h 10003"/>
              <a:gd name="connsiteX4" fmla="*/ 0 w 10000"/>
              <a:gd name="connsiteY4" fmla="*/ 3 h 10003"/>
              <a:gd name="connsiteX0" fmla="*/ 84 w 9993"/>
              <a:gd name="connsiteY0" fmla="*/ 114 h 10003"/>
              <a:gd name="connsiteX1" fmla="*/ 5285 w 9993"/>
              <a:gd name="connsiteY1" fmla="*/ 0 h 10003"/>
              <a:gd name="connsiteX2" fmla="*/ 9993 w 9993"/>
              <a:gd name="connsiteY2" fmla="*/ 10003 h 10003"/>
              <a:gd name="connsiteX3" fmla="*/ 1 w 9993"/>
              <a:gd name="connsiteY3" fmla="*/ 10003 h 10003"/>
              <a:gd name="connsiteX4" fmla="*/ 84 w 9993"/>
              <a:gd name="connsiteY4" fmla="*/ 114 h 10003"/>
              <a:gd name="connsiteX0" fmla="*/ 0 w 10003"/>
              <a:gd name="connsiteY0" fmla="*/ 3 h 10000"/>
              <a:gd name="connsiteX1" fmla="*/ 5292 w 10003"/>
              <a:gd name="connsiteY1" fmla="*/ 0 h 10000"/>
              <a:gd name="connsiteX2" fmla="*/ 10003 w 10003"/>
              <a:gd name="connsiteY2" fmla="*/ 10000 h 10000"/>
              <a:gd name="connsiteX3" fmla="*/ 4 w 10003"/>
              <a:gd name="connsiteY3" fmla="*/ 10000 h 10000"/>
              <a:gd name="connsiteX4" fmla="*/ 0 w 10003"/>
              <a:gd name="connsiteY4" fmla="*/ 3 h 10000"/>
              <a:gd name="connsiteX0" fmla="*/ 0 w 10003"/>
              <a:gd name="connsiteY0" fmla="*/ 3 h 10000"/>
              <a:gd name="connsiteX1" fmla="*/ 5292 w 10003"/>
              <a:gd name="connsiteY1" fmla="*/ 0 h 10000"/>
              <a:gd name="connsiteX2" fmla="*/ 10003 w 10003"/>
              <a:gd name="connsiteY2" fmla="*/ 10000 h 10000"/>
              <a:gd name="connsiteX3" fmla="*/ 0 w 10003"/>
              <a:gd name="connsiteY3" fmla="*/ 9996 h 10000"/>
              <a:gd name="connsiteX4" fmla="*/ 0 w 10003"/>
              <a:gd name="connsiteY4" fmla="*/ 3 h 10000"/>
              <a:gd name="connsiteX0" fmla="*/ 0 w 10003"/>
              <a:gd name="connsiteY0" fmla="*/ 3 h 10000"/>
              <a:gd name="connsiteX1" fmla="*/ 5292 w 10003"/>
              <a:gd name="connsiteY1" fmla="*/ 0 h 10000"/>
              <a:gd name="connsiteX2" fmla="*/ 10003 w 10003"/>
              <a:gd name="connsiteY2" fmla="*/ 10000 h 10000"/>
              <a:gd name="connsiteX3" fmla="*/ 67 w 10003"/>
              <a:gd name="connsiteY3" fmla="*/ 9920 h 10000"/>
              <a:gd name="connsiteX4" fmla="*/ 0 w 10003"/>
              <a:gd name="connsiteY4" fmla="*/ 3 h 10000"/>
              <a:gd name="connsiteX0" fmla="*/ 8 w 10011"/>
              <a:gd name="connsiteY0" fmla="*/ 3 h 10004"/>
              <a:gd name="connsiteX1" fmla="*/ 5300 w 10011"/>
              <a:gd name="connsiteY1" fmla="*/ 0 h 10004"/>
              <a:gd name="connsiteX2" fmla="*/ 10011 w 10011"/>
              <a:gd name="connsiteY2" fmla="*/ 10000 h 10004"/>
              <a:gd name="connsiteX3" fmla="*/ 0 w 10011"/>
              <a:gd name="connsiteY3" fmla="*/ 10004 h 10004"/>
              <a:gd name="connsiteX4" fmla="*/ 8 w 10011"/>
              <a:gd name="connsiteY4" fmla="*/ 3 h 1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1" h="10004">
                <a:moveTo>
                  <a:pt x="8" y="3"/>
                </a:moveTo>
                <a:lnTo>
                  <a:pt x="5300" y="0"/>
                </a:lnTo>
                <a:lnTo>
                  <a:pt x="10011" y="10000"/>
                </a:lnTo>
                <a:lnTo>
                  <a:pt x="0" y="10004"/>
                </a:lnTo>
                <a:cubicBezTo>
                  <a:pt x="-1" y="6665"/>
                  <a:pt x="9" y="3341"/>
                  <a:pt x="8" y="3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</p:spPr>
        <p:txBody>
          <a:bodyPr lIns="365760" tIns="137160" rIns="137160" bIns="1097280" anchor="b" anchorCtr="0">
            <a:noAutofit/>
          </a:bodyPr>
          <a:lstStyle>
            <a:lvl1pPr>
              <a:defRPr sz="60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4824"/>
            <a:ext cx="12192000" cy="6865568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on icon to</a:t>
            </a:r>
            <a:br>
              <a:rPr lang="en-US" dirty="0" smtClean="0"/>
            </a:br>
            <a:r>
              <a:rPr lang="en-US" dirty="0" smtClean="0"/>
              <a:t>insert picture then</a:t>
            </a:r>
            <a:br>
              <a:rPr lang="en-US" dirty="0" smtClean="0"/>
            </a:br>
            <a:r>
              <a:rPr lang="en-US" dirty="0" smtClean="0"/>
              <a:t>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58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note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00200"/>
            <a:ext cx="11355228" cy="45720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speaker notes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700" spc="-6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 slide topic</a:t>
            </a:r>
          </a:p>
        </p:txBody>
      </p:sp>
    </p:spTree>
    <p:extLst>
      <p:ext uri="{BB962C8B-B14F-4D97-AF65-F5344CB8AC3E}">
        <p14:creationId xmlns:p14="http://schemas.microsoft.com/office/powerpoint/2010/main" val="1257023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w/photo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" y="2899239"/>
            <a:ext cx="2881117" cy="10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73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icrosoft log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" y="2899239"/>
            <a:ext cx="2881117" cy="10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11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icrosoft log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" y="2899239"/>
            <a:ext cx="2881117" cy="10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55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3263"/>
          <a:stretch/>
        </p:blipFill>
        <p:spPr>
          <a:xfrm>
            <a:off x="865" y="487"/>
            <a:ext cx="12190271" cy="6935632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-13881" y="487"/>
            <a:ext cx="12205017" cy="445001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72555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41148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 smtClean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28600" y="275423"/>
            <a:ext cx="3886200" cy="3616380"/>
          </a:xfrm>
          <a:noFill/>
        </p:spPr>
        <p:txBody>
          <a:bodyPr vert="horz" lIns="137160" tIns="91440" rIns="137160" bIns="0" rtlCol="0" anchor="b" anchorCtr="0">
            <a:normAutofit/>
          </a:bodyPr>
          <a:lstStyle>
            <a:lvl1pPr algn="l">
              <a:defRPr lang="en-US" sz="4400" b="1" spc="-100" baseline="0" dirty="0">
                <a:solidFill>
                  <a:schemeClr val="tx2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663820"/>
            <a:ext cx="3784600" cy="889380"/>
          </a:xfrm>
        </p:spPr>
        <p:txBody>
          <a:bodyPr lIns="137160" tIns="91440" rIns="137160" bIns="13716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281668" indent="0">
              <a:buNone/>
              <a:defRPr sz="2000">
                <a:solidFill>
                  <a:schemeClr val="bg1"/>
                </a:solidFill>
              </a:defRPr>
            </a:lvl2pPr>
            <a:lvl3pPr marL="588461" indent="0">
              <a:buNone/>
              <a:defRPr sz="2000">
                <a:solidFill>
                  <a:schemeClr val="bg1"/>
                </a:solidFill>
              </a:defRPr>
            </a:lvl3pPr>
            <a:lvl4pPr marL="870129" indent="0">
              <a:buNone/>
              <a:defRPr sz="2000">
                <a:solidFill>
                  <a:schemeClr val="bg1"/>
                </a:solidFill>
              </a:defRPr>
            </a:lvl4pPr>
            <a:lvl5pPr marL="1105512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59" y="5990747"/>
            <a:ext cx="1737792" cy="6390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59" y="7187658"/>
            <a:ext cx="1740540" cy="6400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8600" y="3886201"/>
            <a:ext cx="3886200" cy="1663724"/>
          </a:xfrm>
        </p:spPr>
        <p:txBody>
          <a:bodyPr lIns="137160" tIns="0" rIns="137160" bIns="137160">
            <a:noAutofit/>
          </a:bodyPr>
          <a:lstStyle>
            <a:lvl1pPr>
              <a:defRPr sz="2400" spc="-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566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75">
          <p15:clr>
            <a:srgbClr val="5ACBF0"/>
          </p15:clr>
        </p15:guide>
        <p15:guide id="2" pos="3551">
          <p15:clr>
            <a:srgbClr val="5ACBF0"/>
          </p15:clr>
        </p15:guide>
        <p15:guide id="3" pos="4127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dirty="0">
              <a:solidFill>
                <a:srgbClr val="505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258FFF-F925-446B-8502-81C933981705}" type="slidenum">
              <a:rPr smtClean="0">
                <a:solidFill>
                  <a:srgbClr val="505050"/>
                </a:solidFill>
              </a:rPr>
              <a:pPr/>
              <a:t>‹#›</a:t>
            </a:fld>
            <a:endParaRPr dirty="0">
              <a:solidFill>
                <a:srgbClr val="505050"/>
              </a:solidFill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69238" y="291070"/>
            <a:ext cx="11653523" cy="1004683"/>
          </a:xfrm>
          <a:prstGeom prst="rect">
            <a:avLst/>
          </a:prstGeom>
        </p:spPr>
        <p:txBody>
          <a:bodyPr lIns="146304" tIns="91440" rIns="146304" bIns="91440">
            <a:noAutofit/>
          </a:bodyPr>
          <a:lstStyle>
            <a:lvl1pPr marL="0" indent="0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4313" kern="1200" spc="-100" dirty="0" smtClean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</a:lstStyle>
          <a:p>
            <a:pPr marL="0" marR="0" lvl="0" indent="0" algn="l" defTabSz="914192" rtl="0" eaLnBrk="1" fontAlgn="auto" latinLnBrk="0" hangingPunct="1">
              <a:lnSpc>
                <a:spcPct val="90000"/>
              </a:lnSpc>
              <a:spcBef>
                <a:spcPts val="1175"/>
              </a:spcBef>
              <a:spcAft>
                <a:spcPts val="2353"/>
              </a:spcAft>
              <a:buClrTx/>
              <a:buSzPct val="90000"/>
              <a:buFontTx/>
              <a:buNone/>
              <a:tabLst/>
            </a:pPr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523724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87">
          <p15:clr>
            <a:srgbClr val="FBAE40"/>
          </p15:clr>
        </p15:guide>
        <p15:guide id="2" pos="17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234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896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dirty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13505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8A0AC42-AA1D-4944-8D96-660DE70C7E1B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7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rgbClr val="00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 smtClean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28600" y="1181101"/>
            <a:ext cx="5665258" cy="2705100"/>
          </a:xfrm>
          <a:noFill/>
        </p:spPr>
        <p:txBody>
          <a:bodyPr vert="horz" lIns="137160" tIns="91440" rIns="137160" bIns="0" rtlCol="0" anchor="b" anchorCtr="0">
            <a:noAutofit/>
          </a:bodyPr>
          <a:lstStyle>
            <a:lvl1pPr algn="l">
              <a:defRPr lang="en-US" sz="5400" b="1" spc="-100" baseline="0" dirty="0">
                <a:solidFill>
                  <a:schemeClr val="accent4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663820"/>
            <a:ext cx="3784600" cy="889380"/>
          </a:xfrm>
        </p:spPr>
        <p:txBody>
          <a:bodyPr lIns="137160" tIns="91440" rIns="137160" bIns="13716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281668" indent="0">
              <a:buNone/>
              <a:defRPr sz="2000">
                <a:solidFill>
                  <a:schemeClr val="bg1"/>
                </a:solidFill>
              </a:defRPr>
            </a:lvl2pPr>
            <a:lvl3pPr marL="588461" indent="0">
              <a:buNone/>
              <a:defRPr sz="2000">
                <a:solidFill>
                  <a:schemeClr val="bg1"/>
                </a:solidFill>
              </a:defRPr>
            </a:lvl3pPr>
            <a:lvl4pPr marL="870129" indent="0">
              <a:buNone/>
              <a:defRPr sz="2000">
                <a:solidFill>
                  <a:schemeClr val="bg1"/>
                </a:solidFill>
              </a:defRPr>
            </a:lvl4pPr>
            <a:lvl5pPr marL="1105512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8600" y="3910500"/>
            <a:ext cx="5681132" cy="1766399"/>
          </a:xfrm>
        </p:spPr>
        <p:txBody>
          <a:bodyPr lIns="137160" tIns="0" rIns="137160" bIns="137160">
            <a:noAutofit/>
          </a:bodyPr>
          <a:lstStyle>
            <a:lvl1pPr>
              <a:defRPr sz="2400" spc="-8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59" y="7186054"/>
            <a:ext cx="1737792" cy="6390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59" y="5945204"/>
            <a:ext cx="174054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48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75">
          <p15:clr>
            <a:srgbClr val="5ACBF0"/>
          </p15:clr>
        </p15:guide>
        <p15:guide id="2" pos="3551">
          <p15:clr>
            <a:srgbClr val="5ACBF0"/>
          </p15:clr>
        </p15:guide>
        <p15:guide id="3" pos="4127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1"/>
            <a:ext cx="12199620" cy="685799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7620" y="0"/>
            <a:ext cx="6102033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 smtClean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28600" y="1181101"/>
            <a:ext cx="5665258" cy="2705100"/>
          </a:xfrm>
          <a:noFill/>
        </p:spPr>
        <p:txBody>
          <a:bodyPr vert="horz" lIns="137160" tIns="137160" rIns="137160" bIns="0" rtlCol="0" anchor="b" anchorCtr="0">
            <a:noAutofit/>
          </a:bodyPr>
          <a:lstStyle>
            <a:lvl1pPr algn="l">
              <a:defRPr lang="en-US" sz="5400" b="1" spc="-100" baseline="0" dirty="0">
                <a:solidFill>
                  <a:schemeClr val="tx2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663820"/>
            <a:ext cx="3784600" cy="889380"/>
          </a:xfrm>
        </p:spPr>
        <p:txBody>
          <a:bodyPr lIns="137160" tIns="137160" rIns="137160" bIns="13716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281668" indent="0">
              <a:buNone/>
              <a:defRPr sz="2000">
                <a:solidFill>
                  <a:schemeClr val="bg1"/>
                </a:solidFill>
              </a:defRPr>
            </a:lvl2pPr>
            <a:lvl3pPr marL="588461" indent="0">
              <a:buNone/>
              <a:defRPr sz="2000">
                <a:solidFill>
                  <a:schemeClr val="bg1"/>
                </a:solidFill>
              </a:defRPr>
            </a:lvl3pPr>
            <a:lvl4pPr marL="870129" indent="0">
              <a:buNone/>
              <a:defRPr sz="2000">
                <a:solidFill>
                  <a:schemeClr val="bg1"/>
                </a:solidFill>
              </a:defRPr>
            </a:lvl4pPr>
            <a:lvl5pPr marL="1105512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8600" y="3886201"/>
            <a:ext cx="5681132" cy="1663724"/>
          </a:xfrm>
        </p:spPr>
        <p:txBody>
          <a:bodyPr lIns="137160" tIns="0" rIns="137160" bIns="137160">
            <a:noAutofit/>
          </a:bodyPr>
          <a:lstStyle>
            <a:lvl1pPr>
              <a:defRPr sz="2400" spc="-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59" y="5954472"/>
            <a:ext cx="1737792" cy="6390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59" y="7187658"/>
            <a:ext cx="174054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69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75">
          <p15:clr>
            <a:srgbClr val="5ACBF0"/>
          </p15:clr>
        </p15:guide>
        <p15:guide id="2" pos="3551">
          <p15:clr>
            <a:srgbClr val="5ACBF0"/>
          </p15:clr>
        </p15:guide>
        <p15:guide id="3" pos="4127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 smtClean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28600" y="1181101"/>
            <a:ext cx="5665258" cy="2705100"/>
          </a:xfrm>
          <a:noFill/>
        </p:spPr>
        <p:txBody>
          <a:bodyPr vert="horz" lIns="137160" tIns="137160" rIns="137160" bIns="0" rtlCol="0" anchor="b" anchorCtr="0">
            <a:noAutofit/>
          </a:bodyPr>
          <a:lstStyle>
            <a:lvl1pPr algn="l">
              <a:defRPr lang="en-US" sz="5400" b="1" spc="-100" baseline="0" dirty="0">
                <a:solidFill>
                  <a:schemeClr val="tx2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663820"/>
            <a:ext cx="3784600" cy="889380"/>
          </a:xfrm>
        </p:spPr>
        <p:txBody>
          <a:bodyPr lIns="137160" tIns="137160" rIns="137160" bIns="13716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281668" indent="0">
              <a:buNone/>
              <a:defRPr sz="2000">
                <a:solidFill>
                  <a:schemeClr val="bg1"/>
                </a:solidFill>
              </a:defRPr>
            </a:lvl2pPr>
            <a:lvl3pPr marL="588461" indent="0">
              <a:buNone/>
              <a:defRPr sz="2000">
                <a:solidFill>
                  <a:schemeClr val="bg1"/>
                </a:solidFill>
              </a:defRPr>
            </a:lvl3pPr>
            <a:lvl4pPr marL="870129" indent="0">
              <a:buNone/>
              <a:defRPr sz="2000">
                <a:solidFill>
                  <a:schemeClr val="bg1"/>
                </a:solidFill>
              </a:defRPr>
            </a:lvl4pPr>
            <a:lvl5pPr marL="1105512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8600" y="3886201"/>
            <a:ext cx="5681132" cy="1663724"/>
          </a:xfrm>
        </p:spPr>
        <p:txBody>
          <a:bodyPr lIns="137160" tIns="0" rIns="137160" bIns="137160">
            <a:noAutofit/>
          </a:bodyPr>
          <a:lstStyle>
            <a:lvl1pPr>
              <a:defRPr sz="2400" spc="-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59" y="7187658"/>
            <a:ext cx="1740540" cy="6400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59" y="5990747"/>
            <a:ext cx="1737792" cy="63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34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75">
          <p15:clr>
            <a:srgbClr val="5ACBF0"/>
          </p15:clr>
        </p15:guide>
        <p15:guide id="2" pos="3551">
          <p15:clr>
            <a:srgbClr val="5ACBF0"/>
          </p15:clr>
        </p15:guide>
        <p15:guide id="3" pos="4127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4206240"/>
            <a:ext cx="12192000" cy="2651759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 smtClean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28600" y="4206238"/>
            <a:ext cx="11696700" cy="935917"/>
          </a:xfrm>
          <a:noFill/>
        </p:spPr>
        <p:txBody>
          <a:bodyPr vert="horz" lIns="137160" tIns="137160" rIns="137160" bIns="0" rtlCol="0" anchor="b" anchorCtr="0">
            <a:noAutofit/>
          </a:bodyPr>
          <a:lstStyle>
            <a:lvl1pPr algn="ctr">
              <a:defRPr lang="en-US" sz="4800" b="1" spc="-100" baseline="0" dirty="0">
                <a:solidFill>
                  <a:schemeClr val="accent4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933700" y="5676901"/>
            <a:ext cx="6286499" cy="723900"/>
          </a:xfrm>
        </p:spPr>
        <p:txBody>
          <a:bodyPr lIns="137160" tIns="137160" rIns="137160" bIns="137160"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281668" indent="0">
              <a:buNone/>
              <a:defRPr sz="2000">
                <a:solidFill>
                  <a:schemeClr val="bg1"/>
                </a:solidFill>
              </a:defRPr>
            </a:lvl2pPr>
            <a:lvl3pPr marL="588461" indent="0">
              <a:buNone/>
              <a:defRPr sz="2000">
                <a:solidFill>
                  <a:schemeClr val="bg1"/>
                </a:solidFill>
              </a:defRPr>
            </a:lvl3pPr>
            <a:lvl4pPr marL="870129" indent="0">
              <a:buNone/>
              <a:defRPr sz="2000">
                <a:solidFill>
                  <a:schemeClr val="bg1"/>
                </a:solidFill>
              </a:defRPr>
            </a:lvl4pPr>
            <a:lvl5pPr marL="1105512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848100" y="5676900"/>
            <a:ext cx="4495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59" y="5997504"/>
            <a:ext cx="1737792" cy="6390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59" y="7187658"/>
            <a:ext cx="1740540" cy="6400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8600" y="5142155"/>
            <a:ext cx="11696700" cy="534745"/>
          </a:xfrm>
        </p:spPr>
        <p:txBody>
          <a:bodyPr tIns="0" anchor="t"/>
          <a:lstStyle>
            <a:lvl1pPr algn="ctr">
              <a:spcBef>
                <a:spcPts val="0"/>
              </a:spcBef>
              <a:buFontTx/>
              <a:buNone/>
              <a:defRPr spc="-80" baseline="0">
                <a:solidFill>
                  <a:schemeClr val="bg1"/>
                </a:solidFill>
              </a:defRPr>
            </a:lvl1pPr>
            <a:lvl2pPr marL="281668" indent="0" algn="ctr">
              <a:buFontTx/>
              <a:buNone/>
              <a:defRPr/>
            </a:lvl2pPr>
            <a:lvl3pPr marL="588461" indent="0" algn="ctr">
              <a:buFontTx/>
              <a:buNone/>
              <a:defRPr/>
            </a:lvl3pPr>
            <a:lvl4pPr marL="870128" indent="0" algn="ctr">
              <a:buFontTx/>
              <a:buNone/>
              <a:defRPr/>
            </a:lvl4pPr>
            <a:lvl5pPr marL="1105512" indent="0" algn="ctr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5271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75">
          <p15:clr>
            <a:srgbClr val="5ACBF0"/>
          </p15:clr>
        </p15:guide>
        <p15:guide id="2" pos="3551">
          <p15:clr>
            <a:srgbClr val="5ACBF0"/>
          </p15:clr>
        </p15:guide>
        <p15:guide id="3" pos="4127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4206240"/>
            <a:ext cx="12192000" cy="265175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 smtClean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59" y="5997504"/>
            <a:ext cx="1740540" cy="64008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28600" y="4206238"/>
            <a:ext cx="11696700" cy="935917"/>
          </a:xfrm>
          <a:noFill/>
        </p:spPr>
        <p:txBody>
          <a:bodyPr vert="horz" lIns="137160" tIns="137160" rIns="137160" bIns="0" rtlCol="0" anchor="b" anchorCtr="0">
            <a:noAutofit/>
          </a:bodyPr>
          <a:lstStyle>
            <a:lvl1pPr algn="ctr">
              <a:defRPr lang="en-US" sz="4800" b="1" spc="-100" baseline="0" dirty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933700" y="5742424"/>
            <a:ext cx="6286499" cy="658376"/>
          </a:xfrm>
        </p:spPr>
        <p:txBody>
          <a:bodyPr lIns="137160" tIns="137160" rIns="137160" bIns="137160"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281668" indent="0">
              <a:buNone/>
              <a:defRPr sz="2000">
                <a:solidFill>
                  <a:schemeClr val="bg1"/>
                </a:solidFill>
              </a:defRPr>
            </a:lvl2pPr>
            <a:lvl3pPr marL="588461" indent="0">
              <a:buNone/>
              <a:defRPr sz="2000">
                <a:solidFill>
                  <a:schemeClr val="bg1"/>
                </a:solidFill>
              </a:defRPr>
            </a:lvl3pPr>
            <a:lvl4pPr marL="870129" indent="0">
              <a:buNone/>
              <a:defRPr sz="2000">
                <a:solidFill>
                  <a:schemeClr val="bg1"/>
                </a:solidFill>
              </a:defRPr>
            </a:lvl4pPr>
            <a:lvl5pPr marL="1105512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848100" y="5668199"/>
            <a:ext cx="449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59" y="7070957"/>
            <a:ext cx="1737792" cy="63906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8600" y="5142155"/>
            <a:ext cx="11696700" cy="534745"/>
          </a:xfrm>
        </p:spPr>
        <p:txBody>
          <a:bodyPr tIns="0" anchor="t"/>
          <a:lstStyle>
            <a:lvl1pPr algn="ctr">
              <a:spcBef>
                <a:spcPts val="0"/>
              </a:spcBef>
              <a:buFontTx/>
              <a:buNone/>
              <a:defRPr spc="-80" baseline="0">
                <a:solidFill>
                  <a:schemeClr val="tx1"/>
                </a:solidFill>
              </a:defRPr>
            </a:lvl1pPr>
            <a:lvl2pPr marL="281668" indent="0" algn="ctr">
              <a:buFontTx/>
              <a:buNone/>
              <a:defRPr/>
            </a:lvl2pPr>
            <a:lvl3pPr marL="588461" indent="0" algn="ctr">
              <a:buFontTx/>
              <a:buNone/>
              <a:defRPr/>
            </a:lvl3pPr>
            <a:lvl4pPr marL="870128" indent="0" algn="ctr">
              <a:buFontTx/>
              <a:buNone/>
              <a:defRPr/>
            </a:lvl4pPr>
            <a:lvl5pPr marL="1105512" indent="0" algn="ctr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6649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75">
          <p15:clr>
            <a:srgbClr val="5ACBF0"/>
          </p15:clr>
        </p15:guide>
        <p15:guide id="2" pos="3551">
          <p15:clr>
            <a:srgbClr val="5ACBF0"/>
          </p15:clr>
        </p15:guide>
        <p15:guide id="3" pos="4127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6700"/>
            <a:ext cx="5865813" cy="1333500"/>
          </a:xfrm>
        </p:spPr>
        <p:txBody>
          <a:bodyPr rIns="137160"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28600" y="6553201"/>
            <a:ext cx="5865814" cy="304800"/>
          </a:xfrm>
        </p:spPr>
        <p:txBody>
          <a:bodyPr/>
          <a:lstStyle/>
          <a:p>
            <a:pPr defTabSz="1088078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078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078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94413" y="0"/>
            <a:ext cx="6097587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599" y="1600200"/>
            <a:ext cx="5408613" cy="4876800"/>
          </a:xfrm>
        </p:spPr>
        <p:txBody>
          <a:bodyPr rIns="13716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621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93989"/>
            <a:ext cx="11696700" cy="682195"/>
          </a:xfrm>
          <a:prstGeom prst="rect">
            <a:avLst/>
          </a:prstGeom>
        </p:spPr>
        <p:txBody>
          <a:bodyPr vert="horz" lIns="137160" tIns="91440" rIns="137160" bIns="137160" rtlCol="0" anchor="t">
            <a:no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00" y="6553200"/>
            <a:ext cx="11201400" cy="304801"/>
          </a:xfrm>
          <a:prstGeom prst="rect">
            <a:avLst/>
          </a:prstGeom>
        </p:spPr>
        <p:txBody>
          <a:bodyPr vert="horz" lIns="182880" tIns="38089" rIns="76179" bIns="38089" rtlCol="0" anchor="ctr"/>
          <a:lstStyle>
            <a:lvl1pPr algn="l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8078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228600" y="1600201"/>
            <a:ext cx="11696700" cy="4559531"/>
          </a:xfrm>
          <a:prstGeom prst="rect">
            <a:avLst/>
          </a:prstGeom>
        </p:spPr>
        <p:txBody>
          <a:bodyPr vert="horz" lIns="137160" tIns="91440" rIns="137160" bIns="1371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11430002" y="6553200"/>
            <a:ext cx="761999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8078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078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22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0" r:id="rId27"/>
    <p:sldLayoutId id="2147483731" r:id="rId28"/>
    <p:sldLayoutId id="2147483732" r:id="rId29"/>
    <p:sldLayoutId id="2147483733" r:id="rId30"/>
    <p:sldLayoutId id="2147483736" r:id="rId31"/>
    <p:sldLayoutId id="2147483737" r:id="rId32"/>
    <p:sldLayoutId id="2147483735" r:id="rId3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marL="0" algn="l" defTabSz="1088078" rtl="0" eaLnBrk="1" latinLnBrk="0" hangingPunct="1">
        <a:lnSpc>
          <a:spcPct val="90000"/>
        </a:lnSpc>
        <a:spcBef>
          <a:spcPct val="0"/>
        </a:spcBef>
        <a:buNone/>
        <a:defRPr lang="en-US" sz="4800" kern="1200" spc="-100" baseline="0" dirty="0">
          <a:solidFill>
            <a:schemeClr val="tx1"/>
          </a:solidFill>
          <a:latin typeface="+mj-lt"/>
          <a:ea typeface="Segoe UI Semibold" panose="020B0702040204020203" pitchFamily="34" charset="0"/>
          <a:cs typeface="Segoe UI Semibold" panose="020B0702040204020203" pitchFamily="34" charset="0"/>
        </a:defRPr>
      </a:lvl1pPr>
    </p:titleStyle>
    <p:bodyStyle>
      <a:lvl1pPr marL="0" indent="0" algn="l" defTabSz="1088078" rtl="0" eaLnBrk="1" latinLnBrk="0" hangingPunct="1">
        <a:spcBef>
          <a:spcPts val="1800"/>
        </a:spcBef>
        <a:buClr>
          <a:srgbClr val="0072C6"/>
        </a:buClr>
        <a:buSzPct val="100000"/>
        <a:buFont typeface="Wingdings" pitchFamily="2" charset="2"/>
        <a:buNone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76059" indent="-194391" algn="l" defTabSz="108807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61693" indent="-173232" algn="l" defTabSz="108807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47328" indent="-177200" algn="l" defTabSz="1088078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285357" indent="-179845" algn="l" defTabSz="1088078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992216" indent="-272020" algn="l" defTabSz="108807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254" indent="-272020" algn="l" defTabSz="108807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080294" indent="-272020" algn="l" defTabSz="108807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624332" indent="-272020" algn="l" defTabSz="108807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07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4040" algn="l" defTabSz="108807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078" algn="l" defTabSz="108807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118" algn="l" defTabSz="108807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156" algn="l" defTabSz="108807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196" algn="l" defTabSz="108807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234" algn="l" defTabSz="108807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274" algn="l" defTabSz="108807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314" algn="l" defTabSz="108807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551">
          <p15:clr>
            <a:srgbClr val="5ACBF0"/>
          </p15:clr>
        </p15:guide>
        <p15:guide id="2" pos="2976">
          <p15:clr>
            <a:srgbClr val="5ACBF0"/>
          </p15:clr>
        </p15:guide>
        <p15:guide id="3" pos="2424">
          <p15:clr>
            <a:srgbClr val="5ACBF0"/>
          </p15:clr>
        </p15:guide>
        <p15:guide id="4" pos="1848">
          <p15:clr>
            <a:srgbClr val="5ACBF0"/>
          </p15:clr>
        </p15:guide>
        <p15:guide id="5" pos="1296">
          <p15:clr>
            <a:srgbClr val="5ACBF0"/>
          </p15:clr>
        </p15:guide>
        <p15:guide id="6" pos="720">
          <p15:clr>
            <a:srgbClr val="5ACBF0"/>
          </p15:clr>
        </p15:guide>
        <p15:guide id="7" pos="144">
          <p15:clr>
            <a:srgbClr val="5ACBF0"/>
          </p15:clr>
        </p15:guide>
        <p15:guide id="8" pos="4127">
          <p15:clr>
            <a:srgbClr val="5ACBF0"/>
          </p15:clr>
        </p15:guide>
        <p15:guide id="9" pos="4680">
          <p15:clr>
            <a:srgbClr val="5ACBF0"/>
          </p15:clr>
        </p15:guide>
        <p15:guide id="10" pos="5256">
          <p15:clr>
            <a:srgbClr val="5ACBF0"/>
          </p15:clr>
        </p15:guide>
        <p15:guide id="11" pos="5808">
          <p15:clr>
            <a:srgbClr val="5ACBF0"/>
          </p15:clr>
        </p15:guide>
        <p15:guide id="12" pos="6384">
          <p15:clr>
            <a:srgbClr val="5ACBF0"/>
          </p15:clr>
        </p15:guide>
        <p15:guide id="13" pos="6936">
          <p15:clr>
            <a:srgbClr val="5ACBF0"/>
          </p15:clr>
        </p15:guide>
        <p15:guide id="14" pos="7512">
          <p15:clr>
            <a:srgbClr val="5ACBF0"/>
          </p15:clr>
        </p15:guide>
        <p15:guide id="15" orient="horz" pos="168">
          <p15:clr>
            <a:srgbClr val="5ACBF0"/>
          </p15:clr>
        </p15:guide>
        <p15:guide id="16" orient="horz" pos="744">
          <p15:clr>
            <a:srgbClr val="5ACBF0"/>
          </p15:clr>
        </p15:guide>
        <p15:guide id="17" orient="horz" pos="1320">
          <p15:clr>
            <a:srgbClr val="5ACBF0"/>
          </p15:clr>
        </p15:guide>
        <p15:guide id="18" orient="horz" pos="1872">
          <p15:clr>
            <a:srgbClr val="5ACBF0"/>
          </p15:clr>
        </p15:guide>
        <p15:guide id="19" orient="horz" pos="2448">
          <p15:clr>
            <a:srgbClr val="5ACBF0"/>
          </p15:clr>
        </p15:guide>
        <p15:guide id="20" orient="horz" pos="3000">
          <p15:clr>
            <a:srgbClr val="5ACBF0"/>
          </p15:clr>
        </p15:guide>
        <p15:guide id="21" orient="horz" pos="3576">
          <p15:clr>
            <a:srgbClr val="5ACBF0"/>
          </p15:clr>
        </p15:guide>
        <p15:guide id="22" orient="horz" pos="4128">
          <p15:clr>
            <a:srgbClr val="5ACBF0"/>
          </p15:clr>
        </p15:guide>
        <p15:guide id="23" pos="240">
          <p15:clr>
            <a:srgbClr val="F26B43"/>
          </p15:clr>
        </p15:guide>
        <p15:guide id="24" pos="7440">
          <p15:clr>
            <a:srgbClr val="F26B43"/>
          </p15:clr>
        </p15:guide>
        <p15:guide id="25" orient="horz" pos="264">
          <p15:clr>
            <a:srgbClr val="F26B43"/>
          </p15:clr>
        </p15:guide>
        <p15:guide id="26" orient="horz" pos="4032">
          <p15:clr>
            <a:srgbClr val="F26B43"/>
          </p15:clr>
        </p15:guide>
        <p15:guide id="27" pos="3839">
          <p15:clr>
            <a:srgbClr val="F26B43"/>
          </p15:clr>
        </p15:guide>
        <p15:guide id="28" orient="horz" pos="2160">
          <p15:clr>
            <a:srgbClr val="F26B43"/>
          </p15:clr>
        </p15:guide>
        <p15:guide id="29" orient="horz" pos="816">
          <p15:clr>
            <a:srgbClr val="F26B43"/>
          </p15:clr>
        </p15:guide>
        <p15:guide id="30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container-instances/" TargetMode="External"/><Relationship Id="rId7" Type="http://schemas.openxmlformats.org/officeDocument/2006/relationships/hyperlink" Target="https://docs.docker.com/" TargetMode="External"/><Relationship Id="rId2" Type="http://schemas.openxmlformats.org/officeDocument/2006/relationships/hyperlink" Target="https://docs.microsoft.com/en-us/azure/container-registry/" TargetMode="Externa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://flask.pocoo.org/" TargetMode="External"/><Relationship Id="rId5" Type="http://schemas.openxmlformats.org/officeDocument/2006/relationships/hyperlink" Target="https://www.rplumber.io/" TargetMode="External"/><Relationship Id="rId4" Type="http://schemas.openxmlformats.org/officeDocument/2006/relationships/hyperlink" Target="https://azure.microsoft.com/en-in/services/kubernetes-servic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9358" y="602456"/>
            <a:ext cx="9144000" cy="1195388"/>
          </a:xfrm>
        </p:spPr>
        <p:txBody>
          <a:bodyPr/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SMART TALKS </a:t>
            </a:r>
            <a:r>
              <a:rPr lang="uk-UA" sz="32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sz="32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85: Machine Learning</a:t>
            </a:r>
            <a:endParaRPr lang="en-US" sz="3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568" y="2929902"/>
            <a:ext cx="6341379" cy="2481193"/>
          </a:xfrm>
        </p:spPr>
        <p:txBody>
          <a:bodyPr>
            <a:noAutofit/>
          </a:bodyPr>
          <a:lstStyle/>
          <a:p>
            <a:pPr algn="l" fontAlgn="base"/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Machine Learning Models as Services in Docker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156" y="6048842"/>
            <a:ext cx="4195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Andrii Shchur</a:t>
            </a: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anshc@smart-it.com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755" y="2601263"/>
            <a:ext cx="8596668" cy="129870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8800" dirty="0" smtClean="0">
                <a:solidFill>
                  <a:schemeClr val="accent2"/>
                </a:solidFill>
              </a:rPr>
              <a:t>DEMO</a:t>
            </a:r>
            <a:endParaRPr lang="en-US" sz="8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08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60164"/>
          </a:xfrm>
        </p:spPr>
        <p:txBody>
          <a:bodyPr>
            <a:normAutofit fontScale="90000"/>
          </a:bodyPr>
          <a:lstStyle/>
          <a:p>
            <a:r>
              <a:rPr lang="en-US" dirty="0"/>
              <a:t>Web service – R and Plumber</a:t>
            </a:r>
            <a:br>
              <a:rPr lang="en-US" dirty="0"/>
            </a:b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33267" y="1554661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The </a:t>
            </a:r>
            <a:r>
              <a:rPr lang="en-US" b="1" dirty="0">
                <a:solidFill>
                  <a:schemeClr val="accent2"/>
                </a:solidFill>
              </a:rPr>
              <a:t>plumber </a:t>
            </a:r>
            <a:r>
              <a:rPr lang="en-US" dirty="0"/>
              <a:t>package for R makes it easy to expose existing R code as a </a:t>
            </a:r>
            <a:r>
              <a:rPr lang="en-US" dirty="0" err="1"/>
              <a:t>webservice</a:t>
            </a:r>
            <a:r>
              <a:rPr lang="en-US" dirty="0"/>
              <a:t> via an </a:t>
            </a:r>
            <a:r>
              <a:rPr lang="en-US" dirty="0" smtClean="0"/>
              <a:t>API.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accent2"/>
                </a:solidFill>
              </a:rPr>
              <a:t>You take an existing R script and make it accessible with </a:t>
            </a:r>
            <a:r>
              <a:rPr lang="en-US" sz="2400" b="1" dirty="0" smtClean="0">
                <a:solidFill>
                  <a:schemeClr val="accent2"/>
                </a:solidFill>
              </a:rPr>
              <a:t>plumber </a:t>
            </a:r>
            <a:r>
              <a:rPr lang="en-US" sz="2400" b="1" dirty="0">
                <a:solidFill>
                  <a:schemeClr val="accent2"/>
                </a:solidFill>
              </a:rPr>
              <a:t>by simply adding a few lines of </a:t>
            </a:r>
            <a:r>
              <a:rPr lang="en-US" sz="2400" b="1" dirty="0" smtClean="0">
                <a:solidFill>
                  <a:schemeClr val="accent2"/>
                </a:solidFill>
              </a:rPr>
              <a:t>comments.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you define the output or endpoint</a:t>
            </a:r>
          </a:p>
          <a:p>
            <a:r>
              <a:rPr lang="en-US" sz="2000" dirty="0">
                <a:solidFill>
                  <a:schemeClr val="tx1"/>
                </a:solidFill>
              </a:rPr>
              <a:t>you can add additional annotation to customize your input, output and other functionalities of your API</a:t>
            </a:r>
          </a:p>
          <a:p>
            <a:r>
              <a:rPr lang="en-US" sz="2000" dirty="0">
                <a:solidFill>
                  <a:schemeClr val="tx1"/>
                </a:solidFill>
              </a:rPr>
              <a:t>you can define every input parameter that will go into your function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every such annotation will begin with either #' or #*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0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755" y="2601263"/>
            <a:ext cx="8596668" cy="129870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8800" dirty="0" smtClean="0">
                <a:solidFill>
                  <a:schemeClr val="accent2"/>
                </a:solidFill>
              </a:rPr>
              <a:t>DEMO</a:t>
            </a:r>
            <a:endParaRPr lang="en-US" sz="8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476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60164"/>
          </a:xfrm>
        </p:spPr>
        <p:txBody>
          <a:bodyPr>
            <a:normAutofit fontScale="90000"/>
          </a:bodyPr>
          <a:lstStyle/>
          <a:p>
            <a:r>
              <a:rPr lang="en-US" dirty="0"/>
              <a:t>Web service – </a:t>
            </a:r>
            <a:r>
              <a:rPr lang="en-US" dirty="0" smtClean="0"/>
              <a:t>Python </a:t>
            </a:r>
            <a:r>
              <a:rPr lang="en-US" dirty="0"/>
              <a:t>and </a:t>
            </a:r>
            <a:r>
              <a:rPr lang="en-US" dirty="0" smtClean="0"/>
              <a:t>Flask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33267" y="1554661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Flask </a:t>
            </a:r>
            <a:r>
              <a:rPr lang="en-US" dirty="0" smtClean="0">
                <a:solidFill>
                  <a:schemeClr val="tx1"/>
                </a:solidFill>
              </a:rPr>
              <a:t>is a web application framework written in </a:t>
            </a:r>
            <a:r>
              <a:rPr lang="en-US" dirty="0">
                <a:solidFill>
                  <a:schemeClr val="tx1"/>
                </a:solidFill>
              </a:rPr>
              <a:t>Python. Web Application Framework or simply Web Framework represents a collection of libraries and modules that enables a web application developer to write applications without having to bother about low-level details such as protocols, thread management etc.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chemeClr val="accent2"/>
                </a:solidFill>
              </a:rPr>
              <a:t>Must things in </a:t>
            </a:r>
            <a:r>
              <a:rPr lang="en-US" sz="2400" b="1" dirty="0" smtClean="0">
                <a:solidFill>
                  <a:schemeClr val="accent2"/>
                </a:solidFill>
              </a:rPr>
              <a:t>to create Flask app</a:t>
            </a:r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i="1" dirty="0"/>
              <a:t>model.py</a:t>
            </a:r>
            <a:endParaRPr lang="en-US" dirty="0"/>
          </a:p>
          <a:p>
            <a:r>
              <a:rPr lang="en-US" i="1" dirty="0"/>
              <a:t>server.py</a:t>
            </a:r>
            <a:endParaRPr lang="en-US" dirty="0"/>
          </a:p>
          <a:p>
            <a:r>
              <a:rPr lang="en-US" i="1" dirty="0" smtClean="0"/>
              <a:t>request.py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755" y="2601263"/>
            <a:ext cx="8596668" cy="129870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8800" dirty="0" smtClean="0">
                <a:solidFill>
                  <a:schemeClr val="accent2"/>
                </a:solidFill>
              </a:rPr>
              <a:t>DEMO</a:t>
            </a:r>
            <a:endParaRPr lang="en-US" sz="8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19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93214"/>
          </a:xfrm>
        </p:spPr>
        <p:txBody>
          <a:bodyPr/>
          <a:lstStyle/>
          <a:p>
            <a:r>
              <a:rPr lang="en-US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92367"/>
            <a:ext cx="8596668" cy="59656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Azure Container </a:t>
            </a:r>
            <a:r>
              <a:rPr lang="en-US" dirty="0" smtClean="0"/>
              <a:t>Registry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https://docs.microsoft.com/en-us/azure/container-registry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Azure </a:t>
            </a:r>
            <a:r>
              <a:rPr lang="en-US" dirty="0"/>
              <a:t>Container Instances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https://azure.microsoft.com/en-us/services/container-instances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Azure Kubernetes Service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https://azure.microsoft.com/en-in/services/kubernetes-service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lumber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https://www.rplumber.io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Flask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http://flask.pocoo.org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smtClean="0"/>
              <a:t>Docker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7"/>
              </a:rPr>
              <a:t>https://docs.docker.com/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b="1" dirty="0"/>
          </a:p>
          <a:p>
            <a:endParaRPr lang="ru-RU" b="1" dirty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391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98" y="498764"/>
            <a:ext cx="8596668" cy="1320800"/>
          </a:xfrm>
        </p:spPr>
        <p:txBody>
          <a:bodyPr/>
          <a:lstStyle/>
          <a:p>
            <a:r>
              <a:rPr lang="en-US" sz="3700" spc="-58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Andrii Shchur</a:t>
            </a:r>
            <a:endParaRPr lang="uk-UA" sz="3700" spc="-58" dirty="0">
              <a:solidFill>
                <a:prstClr val="black">
                  <a:lumMod val="85000"/>
                  <a:lumOff val="15000"/>
                </a:prst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579" y="1270001"/>
            <a:ext cx="5853085" cy="38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science 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engineer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990EA070-C583-4C1D-87D7-753CA2E57A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2400" b="-1"/>
          <a:stretch/>
        </p:blipFill>
        <p:spPr>
          <a:xfrm>
            <a:off x="440735" y="1341959"/>
            <a:ext cx="2450246" cy="2566930"/>
          </a:xfrm>
          <a:prstGeom prst="rect">
            <a:avLst/>
          </a:prstGeom>
          <a:ln>
            <a:noFill/>
          </a:ln>
        </p:spPr>
      </p:pic>
      <p:grpSp>
        <p:nvGrpSpPr>
          <p:cNvPr id="8" name="Группа 33">
            <a:extLst>
              <a:ext uri="{FF2B5EF4-FFF2-40B4-BE49-F238E27FC236}">
                <a16:creationId xmlns:a16="http://schemas.microsoft.com/office/drawing/2014/main" id="{565104C2-A83C-48D2-9402-72AA93275509}"/>
              </a:ext>
            </a:extLst>
          </p:cNvPr>
          <p:cNvGrpSpPr/>
          <p:nvPr/>
        </p:nvGrpSpPr>
        <p:grpSpPr>
          <a:xfrm>
            <a:off x="3368579" y="1753173"/>
            <a:ext cx="5581363" cy="2805751"/>
            <a:chOff x="731065" y="832105"/>
            <a:chExt cx="5581363" cy="28057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3C6F93-8BE9-44C9-9FA5-74CECC3FFFD1}"/>
                </a:ext>
              </a:extLst>
            </p:cNvPr>
            <p:cNvSpPr txBox="1"/>
            <p:nvPr/>
          </p:nvSpPr>
          <p:spPr>
            <a:xfrm>
              <a:off x="731065" y="1165384"/>
              <a:ext cx="5364935" cy="2472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Kyiv National Economic University named after Vadym Hetman, Institute Information Technologies in Economics,</a:t>
              </a:r>
            </a:p>
            <a:p>
              <a:pPr lvl="1">
                <a:lnSpc>
                  <a:spcPts val="1600"/>
                </a:lnSpc>
              </a:pP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Master's degree — «System analysis»</a:t>
              </a:r>
              <a:endParaRPr lang="ru-RU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lvl="1">
                <a:lnSpc>
                  <a:spcPts val="1600"/>
                </a:lnSpc>
              </a:pPr>
              <a:endParaRPr lang="ru-RU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742950" lvl="1" indent="-285750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Certified Solutions Associate - Machine Learning</a:t>
              </a:r>
            </a:p>
            <a:p>
              <a:pPr marL="742950" lvl="1" indent="-285750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Certified Solutions Expert - Data Management and Analytics</a:t>
              </a:r>
            </a:p>
            <a:p>
              <a:pPr lvl="1">
                <a:lnSpc>
                  <a:spcPts val="1600"/>
                </a:lnSpc>
              </a:pPr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lvl="1">
                <a:lnSpc>
                  <a:spcPts val="1600"/>
                </a:lnSpc>
              </a:pP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 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591B46-1356-47FE-A7E6-1649083D2BA1}"/>
                </a:ext>
              </a:extLst>
            </p:cNvPr>
            <p:cNvSpPr txBox="1"/>
            <p:nvPr/>
          </p:nvSpPr>
          <p:spPr>
            <a:xfrm>
              <a:off x="731065" y="832105"/>
              <a:ext cx="5581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Segoe UI" panose="020B0502040204020203" pitchFamily="34" charset="0"/>
                  <a:cs typeface="Segoe UI" panose="020B0502040204020203" pitchFamily="34" charset="0"/>
                </a:rPr>
                <a:t>Education:</a:t>
              </a:r>
            </a:p>
          </p:txBody>
        </p:sp>
      </p:grpSp>
      <p:grpSp>
        <p:nvGrpSpPr>
          <p:cNvPr id="11" name="Группа 29">
            <a:extLst>
              <a:ext uri="{FF2B5EF4-FFF2-40B4-BE49-F238E27FC236}">
                <a16:creationId xmlns:a16="http://schemas.microsoft.com/office/drawing/2014/main" id="{FF9935B8-E4B0-4917-AFAE-15E279618F02}"/>
              </a:ext>
            </a:extLst>
          </p:cNvPr>
          <p:cNvGrpSpPr/>
          <p:nvPr/>
        </p:nvGrpSpPr>
        <p:grpSpPr>
          <a:xfrm>
            <a:off x="440735" y="4556865"/>
            <a:ext cx="5581363" cy="1902939"/>
            <a:chOff x="731065" y="832105"/>
            <a:chExt cx="5581363" cy="19029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10F6D2-4B8F-4C93-BD5F-E33E50E6C234}"/>
                </a:ext>
              </a:extLst>
            </p:cNvPr>
            <p:cNvSpPr txBox="1"/>
            <p:nvPr/>
          </p:nvSpPr>
          <p:spPr>
            <a:xfrm>
              <a:off x="731065" y="1165384"/>
              <a:ext cx="536493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Sales analyst (internship) – SC Adidas Ukraine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Planning department intern – Danone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Analyst  – P&amp;G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Analyst – Henkel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science engineer – SMART business</a:t>
              </a:r>
            </a:p>
            <a:p>
              <a:pPr lvl="1"/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75F504-7126-4F5C-8742-C048126FF11F}"/>
                </a:ext>
              </a:extLst>
            </p:cNvPr>
            <p:cNvSpPr txBox="1"/>
            <p:nvPr/>
          </p:nvSpPr>
          <p:spPr>
            <a:xfrm>
              <a:off x="731065" y="832105"/>
              <a:ext cx="5581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Segoe UI" panose="020B0502040204020203" pitchFamily="34" charset="0"/>
                  <a:cs typeface="Segoe UI" panose="020B0502040204020203" pitchFamily="34" charset="0"/>
                </a:rPr>
                <a:t>Experience: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2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48"/>
            <a:ext cx="8596668" cy="779750"/>
          </a:xfrm>
        </p:spPr>
        <p:txBody>
          <a:bodyPr/>
          <a:lstStyle/>
          <a:p>
            <a:r>
              <a:rPr lang="en-US" dirty="0" smtClean="0"/>
              <a:t>Team data science process</a:t>
            </a:r>
            <a:endParaRPr lang="en-US" dirty="0"/>
          </a:p>
        </p:txBody>
      </p:sp>
      <p:pic>
        <p:nvPicPr>
          <p:cNvPr id="1026" name="Picture 2" descr="Image tit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2"/>
          <a:stretch/>
        </p:blipFill>
        <p:spPr bwMode="auto">
          <a:xfrm>
            <a:off x="2186189" y="1145755"/>
            <a:ext cx="6740985" cy="46808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09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60164"/>
          </a:xfrm>
        </p:spPr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777" y="1069919"/>
            <a:ext cx="7453114" cy="50554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One of the </a:t>
            </a:r>
            <a:r>
              <a:rPr lang="en-US" sz="2400" b="1" dirty="0">
                <a:solidFill>
                  <a:schemeClr val="accent2"/>
                </a:solidFill>
              </a:rPr>
              <a:t>most critical </a:t>
            </a:r>
            <a:r>
              <a:rPr lang="en-US" sz="2400" dirty="0"/>
              <a:t>but often overlooked aspects of the Machine Learning process is </a:t>
            </a:r>
            <a:r>
              <a:rPr lang="en-US" sz="2400" b="1" dirty="0">
                <a:solidFill>
                  <a:schemeClr val="accent2"/>
                </a:solidFill>
              </a:rPr>
              <a:t>operationalization</a:t>
            </a:r>
            <a:r>
              <a:rPr lang="en-US" sz="2400" dirty="0"/>
              <a:t> of Machine Learning models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Operationalization of Machine Learning models includes the below areas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dirty="0"/>
              <a:t>Deployment of Model</a:t>
            </a:r>
          </a:p>
          <a:p>
            <a:r>
              <a:rPr lang="en-US" dirty="0"/>
              <a:t>Model Scoring/Serving</a:t>
            </a:r>
          </a:p>
          <a:p>
            <a:r>
              <a:rPr lang="en-US" dirty="0"/>
              <a:t>Collect metrics/failures</a:t>
            </a:r>
          </a:p>
          <a:p>
            <a:r>
              <a:rPr lang="en-US" dirty="0"/>
              <a:t>Monitor Model Performance</a:t>
            </a:r>
          </a:p>
          <a:p>
            <a:r>
              <a:rPr lang="en-US" dirty="0"/>
              <a:t>Analyze results and errors</a:t>
            </a:r>
          </a:p>
          <a:p>
            <a:r>
              <a:rPr lang="en-US" dirty="0"/>
              <a:t>Retrain </a:t>
            </a:r>
            <a:r>
              <a:rPr lang="en-US" dirty="0" smtClean="0"/>
              <a:t>Model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6357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60164"/>
          </a:xfrm>
        </p:spPr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777" y="1069919"/>
            <a:ext cx="7453114" cy="50554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Depending on the </a:t>
            </a:r>
            <a:r>
              <a:rPr lang="en-US" sz="2400" b="1" dirty="0">
                <a:solidFill>
                  <a:schemeClr val="accent2"/>
                </a:solidFill>
              </a:rPr>
              <a:t>business requirements</a:t>
            </a:r>
            <a:r>
              <a:rPr lang="en-US" sz="2400" dirty="0"/>
              <a:t>, predictions are made either in real time or on a batch basis. </a:t>
            </a:r>
            <a:r>
              <a:rPr lang="en-US" sz="2400" dirty="0" smtClean="0"/>
              <a:t>The </a:t>
            </a:r>
            <a:r>
              <a:rPr lang="en-US" sz="2400" dirty="0"/>
              <a:t>interface enables the model to be easily consumed from various applications, such as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dirty="0" smtClean="0"/>
              <a:t>Online </a:t>
            </a:r>
            <a:r>
              <a:rPr lang="en-US" dirty="0"/>
              <a:t>websites</a:t>
            </a:r>
          </a:p>
          <a:p>
            <a:r>
              <a:rPr lang="en-US" dirty="0"/>
              <a:t>Spreadsheets</a:t>
            </a:r>
          </a:p>
          <a:p>
            <a:r>
              <a:rPr lang="en-US" dirty="0"/>
              <a:t>Dashboards</a:t>
            </a:r>
          </a:p>
          <a:p>
            <a:r>
              <a:rPr lang="en-US" dirty="0"/>
              <a:t>Line-of-business applications</a:t>
            </a:r>
          </a:p>
          <a:p>
            <a:r>
              <a:rPr lang="en-US" dirty="0"/>
              <a:t>Back-end </a:t>
            </a:r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4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60164"/>
          </a:xfrm>
        </p:spPr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Dashboard – R and Shiny</a:t>
            </a:r>
          </a:p>
          <a:p>
            <a:r>
              <a:rPr lang="en-US" dirty="0" smtClean="0"/>
              <a:t>Web service – R and Plumber</a:t>
            </a:r>
          </a:p>
          <a:p>
            <a:r>
              <a:rPr lang="en-US" dirty="0"/>
              <a:t>Web service – </a:t>
            </a:r>
            <a:r>
              <a:rPr lang="en-US" dirty="0" smtClean="0"/>
              <a:t>Python </a:t>
            </a:r>
            <a:r>
              <a:rPr lang="en-US" dirty="0"/>
              <a:t>and </a:t>
            </a:r>
            <a:r>
              <a:rPr lang="en-US" dirty="0" smtClean="0"/>
              <a:t>Flask</a:t>
            </a:r>
            <a:endParaRPr lang="en-US" dirty="0"/>
          </a:p>
          <a:p>
            <a:endParaRPr lang="en-US" dirty="0"/>
          </a:p>
        </p:txBody>
      </p:sp>
      <p:pic>
        <p:nvPicPr>
          <p:cNvPr id="8200" name="Picture 8" descr="Ð ÐµÐ·ÑÐ»ÑÑÐ°Ñ Ð¿Ð¾ÑÑÐºÑ Ð·Ð¾Ð±ÑÐ°Ð¶ÐµÐ½Ñ Ð·Ð° Ð·Ð°Ð¿Ð¸ÑÐ¾Ð¼ &quot;r cra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791" y="1120317"/>
            <a:ext cx="1333954" cy="104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276" y="2160589"/>
            <a:ext cx="1671351" cy="1074440"/>
          </a:xfrm>
          <a:prstGeom prst="rect">
            <a:avLst/>
          </a:prstGeom>
        </p:spPr>
      </p:pic>
      <p:pic>
        <p:nvPicPr>
          <p:cNvPr id="8208" name="Picture 16" descr="Ð ÐµÐ·ÑÐ»ÑÑÐ°Ñ Ð¿Ð¾ÑÑÐºÑ Ð·Ð¾Ð±ÑÐ°Ð¶ÐµÐ½Ñ Ð·Ð° Ð·Ð°Ð¿Ð¸ÑÐ¾Ð¼ &quot;plumber 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904" y="3235029"/>
            <a:ext cx="1783046" cy="206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Ð ÐµÐ·ÑÐ»ÑÑÐ°Ñ Ð¿Ð¾ÑÑÐºÑ Ð·Ð¾Ð±ÑÐ°Ð¶ÐµÐ½Ñ Ð·Ð° Ð·Ð°Ð¿Ð¸ÑÐ¾Ð¼ &quot;python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45" y="3961148"/>
            <a:ext cx="3171519" cy="107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2" name="Picture 20" descr="Ð ÐµÐ·ÑÐ»ÑÑÐ°Ñ Ð¿Ð¾ÑÑÐºÑ Ð·Ð¾Ð±ÑÐ°Ð¶ÐµÐ½Ñ Ð·Ð° Ð·Ð°Ð¿Ð¸ÑÐ¾Ð¼ &quot;flask python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250" y="4964950"/>
            <a:ext cx="3007205" cy="168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22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60164"/>
          </a:xfrm>
        </p:spPr>
        <p:txBody>
          <a:bodyPr/>
          <a:lstStyle/>
          <a:p>
            <a:r>
              <a:rPr lang="en-US" dirty="0" smtClean="0"/>
              <a:t>Docker in Azure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8667" y="1246189"/>
            <a:ext cx="7185853" cy="4603768"/>
          </a:xfrm>
        </p:spPr>
        <p:txBody>
          <a:bodyPr>
            <a:normAutofit fontScale="77500" lnSpcReduction="20000"/>
          </a:bodyPr>
          <a:lstStyle/>
          <a:p>
            <a:r>
              <a:rPr lang="en-US" sz="2000" b="1" dirty="0"/>
              <a:t>Azure </a:t>
            </a:r>
            <a:r>
              <a:rPr lang="en-US" sz="2000" b="1" dirty="0" smtClean="0"/>
              <a:t>Container Registry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Azure Container Registry </a:t>
            </a:r>
            <a:r>
              <a:rPr lang="en-US" dirty="0"/>
              <a:t>allows you to build, store, and manage images for all types of container deployments.</a:t>
            </a:r>
          </a:p>
          <a:p>
            <a:r>
              <a:rPr lang="en-US" sz="2000" b="1" dirty="0" smtClean="0"/>
              <a:t>Azure </a:t>
            </a:r>
            <a:r>
              <a:rPr lang="en-US" sz="2000" b="1" dirty="0"/>
              <a:t>Container Instances </a:t>
            </a:r>
            <a:endParaRPr lang="en-US" sz="2000" b="1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Azure Container Instances </a:t>
            </a:r>
            <a:r>
              <a:rPr lang="en-US" dirty="0"/>
              <a:t>offers the fastest and simplest way to run a container in Azure, without having to provision any virtual machines and without having to adopt a higher-level service. </a:t>
            </a:r>
          </a:p>
          <a:p>
            <a:r>
              <a:rPr lang="en-US" sz="2000" b="1" dirty="0"/>
              <a:t>Azure Kubernetes </a:t>
            </a:r>
            <a:r>
              <a:rPr lang="en-US" sz="2000" b="1" dirty="0" smtClean="0"/>
              <a:t>Service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Azure Kubernetes </a:t>
            </a:r>
            <a:r>
              <a:rPr lang="en-US" dirty="0" smtClean="0">
                <a:solidFill>
                  <a:schemeClr val="accent2"/>
                </a:solidFill>
              </a:rPr>
              <a:t>Service</a:t>
            </a:r>
            <a:r>
              <a:rPr lang="en-US" dirty="0" smtClean="0"/>
              <a:t> </a:t>
            </a:r>
            <a:r>
              <a:rPr lang="en-US" dirty="0"/>
              <a:t>makes it simple to deploy a managed Kubernetes cluster in Azure. AKS reduces the complexity and operational overhead of managing Kubernetes by offloading much of that responsibility to Azure.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743" y="760164"/>
            <a:ext cx="1714750" cy="1714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418" y="2922025"/>
            <a:ext cx="1684835" cy="1684835"/>
          </a:xfrm>
          <a:prstGeom prst="rect">
            <a:avLst/>
          </a:prstGeom>
        </p:spPr>
      </p:pic>
      <p:pic>
        <p:nvPicPr>
          <p:cNvPr id="2052" name="Picture 4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60" y="4658822"/>
            <a:ext cx="2098713" cy="20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49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60164"/>
          </a:xfrm>
        </p:spPr>
        <p:txBody>
          <a:bodyPr/>
          <a:lstStyle/>
          <a:p>
            <a:r>
              <a:rPr lang="en-US" dirty="0" smtClean="0"/>
              <a:t>Docker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776" y="616944"/>
            <a:ext cx="8767226" cy="6241056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1900" b="1" dirty="0" smtClean="0"/>
              <a:t>CMD</a:t>
            </a:r>
            <a:endParaRPr lang="en-US" b="1" dirty="0" smtClean="0"/>
          </a:p>
          <a:p>
            <a:r>
              <a:rPr lang="en-US" b="1" dirty="0" smtClean="0"/>
              <a:t>Build </a:t>
            </a:r>
            <a:r>
              <a:rPr lang="en-US" b="1" dirty="0"/>
              <a:t>New Docker Image </a:t>
            </a:r>
          </a:p>
          <a:p>
            <a:pPr marL="0" indent="0">
              <a:buNone/>
            </a:pPr>
            <a:r>
              <a:rPr lang="en-US" sz="1600" i="1" dirty="0" err="1"/>
              <a:t>docker</a:t>
            </a:r>
            <a:r>
              <a:rPr lang="en-US" sz="1600" i="1" dirty="0"/>
              <a:t> build -t </a:t>
            </a:r>
            <a:r>
              <a:rPr lang="en-US" sz="1600" i="1" dirty="0" err="1" smtClean="0"/>
              <a:t>image_name</a:t>
            </a:r>
            <a:r>
              <a:rPr lang="en-US" sz="1600" i="1" dirty="0" smtClean="0"/>
              <a:t> .</a:t>
            </a:r>
          </a:p>
          <a:p>
            <a:r>
              <a:rPr lang="en-US" b="1" dirty="0" smtClean="0"/>
              <a:t>Log in to </a:t>
            </a:r>
            <a:r>
              <a:rPr lang="en-US" b="1" dirty="0" err="1" smtClean="0"/>
              <a:t>docker</a:t>
            </a:r>
            <a:r>
              <a:rPr lang="en-US" b="1" dirty="0" smtClean="0"/>
              <a:t> hub</a:t>
            </a:r>
          </a:p>
          <a:p>
            <a:pPr marL="0" indent="0">
              <a:buNone/>
            </a:pPr>
            <a:r>
              <a:rPr lang="en-US" sz="1600" i="1" dirty="0" err="1" smtClean="0"/>
              <a:t>docker</a:t>
            </a:r>
            <a:r>
              <a:rPr lang="en-US" sz="1600" i="1" dirty="0" smtClean="0"/>
              <a:t> </a:t>
            </a:r>
            <a:r>
              <a:rPr lang="en-US" sz="1600" i="1" dirty="0"/>
              <a:t>login --</a:t>
            </a:r>
            <a:r>
              <a:rPr lang="en-US" sz="1600" i="1" dirty="0" smtClean="0"/>
              <a:t>username=</a:t>
            </a:r>
            <a:r>
              <a:rPr lang="en-US" sz="1600" i="1" dirty="0" err="1" smtClean="0"/>
              <a:t>yourhubusername</a:t>
            </a:r>
            <a:endParaRPr lang="en-US" sz="1600" i="1" dirty="0" smtClean="0"/>
          </a:p>
          <a:p>
            <a:r>
              <a:rPr lang="en-US" b="1" dirty="0"/>
              <a:t>Check the image ID </a:t>
            </a:r>
            <a:r>
              <a:rPr lang="en-US" b="1" dirty="0" smtClean="0"/>
              <a:t>using</a:t>
            </a:r>
          </a:p>
          <a:p>
            <a:pPr marL="0" indent="0">
              <a:buNone/>
            </a:pPr>
            <a:r>
              <a:rPr lang="en-US" sz="1600" i="1" dirty="0" err="1"/>
              <a:t>docker</a:t>
            </a:r>
            <a:r>
              <a:rPr lang="en-US" sz="1600" i="1" dirty="0"/>
              <a:t> </a:t>
            </a:r>
            <a:r>
              <a:rPr lang="en-US" sz="1600" i="1" dirty="0" smtClean="0"/>
              <a:t>images</a:t>
            </a:r>
          </a:p>
          <a:p>
            <a:r>
              <a:rPr lang="en-US" b="1" dirty="0"/>
              <a:t>T</a:t>
            </a:r>
            <a:r>
              <a:rPr lang="en-US" b="1" dirty="0" smtClean="0"/>
              <a:t>ag image</a:t>
            </a:r>
          </a:p>
          <a:p>
            <a:pPr marL="0" indent="0">
              <a:buNone/>
            </a:pPr>
            <a:r>
              <a:rPr lang="en-US" sz="1600" i="1" dirty="0" err="1"/>
              <a:t>docker</a:t>
            </a:r>
            <a:r>
              <a:rPr lang="en-US" sz="1600" i="1" dirty="0"/>
              <a:t> tag </a:t>
            </a:r>
            <a:r>
              <a:rPr lang="en-US" sz="1600" i="1" dirty="0" err="1" smtClean="0"/>
              <a:t>img_id</a:t>
            </a:r>
            <a:r>
              <a:rPr lang="en-US" sz="1600" i="1" dirty="0"/>
              <a:t> </a:t>
            </a:r>
            <a:r>
              <a:rPr lang="en-US" sz="1600" i="1" dirty="0" err="1" smtClean="0"/>
              <a:t>docker_hub_repositories:image_name</a:t>
            </a:r>
            <a:endParaRPr lang="en-US" sz="1600" i="1" dirty="0" smtClean="0"/>
          </a:p>
          <a:p>
            <a:r>
              <a:rPr lang="en-US" b="1" dirty="0"/>
              <a:t>Push </a:t>
            </a:r>
            <a:r>
              <a:rPr lang="en-US" b="1" dirty="0" smtClean="0"/>
              <a:t>image </a:t>
            </a:r>
            <a:r>
              <a:rPr lang="en-US" b="1" dirty="0"/>
              <a:t>to the </a:t>
            </a:r>
            <a:r>
              <a:rPr lang="en-US" b="1" dirty="0" smtClean="0"/>
              <a:t>repository</a:t>
            </a:r>
          </a:p>
          <a:p>
            <a:pPr marL="0" indent="0">
              <a:buNone/>
            </a:pPr>
            <a:r>
              <a:rPr lang="en-US" sz="1600" i="1" dirty="0" err="1"/>
              <a:t>docker</a:t>
            </a:r>
            <a:r>
              <a:rPr lang="en-US" sz="1600" i="1" dirty="0"/>
              <a:t> push </a:t>
            </a:r>
            <a:r>
              <a:rPr lang="en-US" sz="1600" i="1" dirty="0" err="1" smtClean="0"/>
              <a:t>docker_hub_repositories</a:t>
            </a:r>
            <a:endParaRPr lang="en-US" sz="1600" i="1" dirty="0" smtClean="0"/>
          </a:p>
          <a:p>
            <a:pPr marL="0" indent="0" algn="ctr">
              <a:buNone/>
            </a:pPr>
            <a:r>
              <a:rPr lang="en-US" sz="1900" b="1" dirty="0"/>
              <a:t>AZURE </a:t>
            </a:r>
            <a:r>
              <a:rPr lang="en-US" sz="1900" b="1" dirty="0" smtClean="0"/>
              <a:t>CLI</a:t>
            </a:r>
          </a:p>
          <a:p>
            <a:r>
              <a:rPr lang="en-US" b="1" dirty="0" smtClean="0"/>
              <a:t>Import to ACR</a:t>
            </a:r>
            <a:endParaRPr lang="en-US" b="1" dirty="0"/>
          </a:p>
          <a:p>
            <a:pPr marL="0" indent="0">
              <a:buNone/>
            </a:pPr>
            <a:r>
              <a:rPr lang="en-US" sz="1600" i="1" dirty="0" err="1"/>
              <a:t>az</a:t>
            </a:r>
            <a:r>
              <a:rPr lang="en-US" sz="1600" i="1" dirty="0"/>
              <a:t> </a:t>
            </a:r>
            <a:r>
              <a:rPr lang="en-US" sz="1600" i="1" dirty="0" err="1"/>
              <a:t>acr</a:t>
            </a:r>
            <a:r>
              <a:rPr lang="en-US" sz="1600" i="1" dirty="0"/>
              <a:t> import --name </a:t>
            </a:r>
            <a:r>
              <a:rPr lang="en-US" sz="1600" i="1" dirty="0" err="1"/>
              <a:t>myregistry</a:t>
            </a:r>
            <a:r>
              <a:rPr lang="en-US" sz="1600" i="1" dirty="0"/>
              <a:t> --source docker.io/library/</a:t>
            </a:r>
            <a:r>
              <a:rPr lang="en-US" sz="1600" i="1" dirty="0" err="1"/>
              <a:t>hello-world:latest</a:t>
            </a:r>
            <a:r>
              <a:rPr lang="en-US" sz="1600" i="1" dirty="0"/>
              <a:t> --image </a:t>
            </a:r>
            <a:r>
              <a:rPr lang="en-US" sz="1600" i="1" dirty="0" err="1" smtClean="0"/>
              <a:t>hello-world:latest</a:t>
            </a:r>
            <a:endParaRPr lang="en-US" sz="1600" i="1" dirty="0" smtClean="0"/>
          </a:p>
          <a:p>
            <a:r>
              <a:rPr lang="en-US" b="1" dirty="0" smtClean="0"/>
              <a:t>Deploy to ACI</a:t>
            </a:r>
          </a:p>
          <a:p>
            <a:pPr marL="0" indent="0">
              <a:buNone/>
            </a:pPr>
            <a:r>
              <a:rPr lang="en-US" sz="1600" i="1" dirty="0" err="1"/>
              <a:t>az</a:t>
            </a:r>
            <a:r>
              <a:rPr lang="en-US" sz="1600" i="1" dirty="0"/>
              <a:t> container create -g </a:t>
            </a:r>
            <a:r>
              <a:rPr lang="en-US" sz="1600" i="1" dirty="0" err="1"/>
              <a:t>MyResourceGroup</a:t>
            </a:r>
            <a:r>
              <a:rPr lang="en-US" sz="1600" i="1" dirty="0"/>
              <a:t> --name </a:t>
            </a:r>
            <a:r>
              <a:rPr lang="en-US" sz="1600" i="1" dirty="0" err="1"/>
              <a:t>myapp</a:t>
            </a:r>
            <a:r>
              <a:rPr lang="en-US" sz="1600" i="1" dirty="0"/>
              <a:t> --image </a:t>
            </a:r>
            <a:r>
              <a:rPr lang="en-US" sz="1600" i="1" dirty="0" err="1"/>
              <a:t>myimage:latest</a:t>
            </a:r>
            <a:r>
              <a:rPr lang="en-US" sz="1600" i="1" dirty="0"/>
              <a:t> --</a:t>
            </a:r>
            <a:r>
              <a:rPr lang="en-US" sz="1600" i="1" dirty="0" err="1"/>
              <a:t>cpu</a:t>
            </a:r>
            <a:r>
              <a:rPr lang="en-US" sz="1600" i="1" dirty="0"/>
              <a:t> 1 --memory 1</a:t>
            </a:r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0161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60164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33267" y="155466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Shiny</a:t>
            </a:r>
            <a:r>
              <a:rPr lang="en-US" dirty="0"/>
              <a:t> is an R package that makes it easy to build interactive web applications (apps) straight from R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accent2"/>
                </a:solidFill>
              </a:rPr>
              <a:t>Must things in shiny app code</a:t>
            </a:r>
          </a:p>
          <a:p>
            <a:r>
              <a:rPr lang="en-US" i="1" dirty="0">
                <a:solidFill>
                  <a:schemeClr val="accent2"/>
                </a:solidFill>
              </a:rPr>
              <a:t>User Interface (UI)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:It controls the layout and appearance of various widgets on the web page. Every shiny app requires a user </a:t>
            </a:r>
            <a:r>
              <a:rPr lang="en-US" dirty="0" err="1"/>
              <a:t>interfacewhich</a:t>
            </a:r>
            <a:r>
              <a:rPr lang="en-US" dirty="0"/>
              <a:t> is controlled by </a:t>
            </a:r>
            <a:r>
              <a:rPr lang="en-US" dirty="0" err="1"/>
              <a:t>ui</a:t>
            </a:r>
            <a:r>
              <a:rPr lang="en-US" dirty="0"/>
              <a:t> script.</a:t>
            </a:r>
          </a:p>
          <a:p>
            <a:r>
              <a:rPr lang="en-US" i="1" dirty="0">
                <a:solidFill>
                  <a:schemeClr val="accent2"/>
                </a:solidFill>
              </a:rPr>
              <a:t>Server</a:t>
            </a:r>
            <a:r>
              <a:rPr lang="en-US" dirty="0"/>
              <a:t> : It contains the instructions that your computer needs when the user interacts with the app.</a:t>
            </a:r>
          </a:p>
        </p:txBody>
      </p:sp>
    </p:spTree>
    <p:extLst>
      <p:ext uri="{BB962C8B-B14F-4D97-AF65-F5344CB8AC3E}">
        <p14:creationId xmlns:p14="http://schemas.microsoft.com/office/powerpoint/2010/main" val="2004229565"/>
      </p:ext>
    </p:extLst>
  </p:cSld>
  <p:clrMapOvr>
    <a:masterClrMapping/>
  </p:clrMapOvr>
</p:sld>
</file>

<file path=ppt/theme/theme1.xml><?xml version="1.0" encoding="utf-8"?>
<a:theme xmlns:a="http://schemas.openxmlformats.org/drawingml/2006/main" name="7_FY15 Enterprise identity theme">
  <a:themeElements>
    <a:clrScheme name="Custom 12">
      <a:dk1>
        <a:srgbClr val="505050"/>
      </a:dk1>
      <a:lt1>
        <a:sysClr val="window" lastClr="FFFFFF"/>
      </a:lt1>
      <a:dk2>
        <a:srgbClr val="0072C6"/>
      </a:dk2>
      <a:lt2>
        <a:srgbClr val="000000"/>
      </a:lt2>
      <a:accent1>
        <a:srgbClr val="107C10"/>
      </a:accent1>
      <a:accent2>
        <a:srgbClr val="FFB900"/>
      </a:accent2>
      <a:accent3>
        <a:srgbClr val="D83B01"/>
      </a:accent3>
      <a:accent4>
        <a:srgbClr val="00BCF2"/>
      </a:accent4>
      <a:accent5>
        <a:srgbClr val="002050"/>
      </a:accent5>
      <a:accent6>
        <a:srgbClr val="5C2D91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Y16 Enterprise Presentation Template_16x9_Light" id="{D94285E2-4CD6-4D37-83EC-5DC2EB05E779}" vid="{EA3CA41A-3039-4174-BD48-C6A3A2A522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11431</TotalTime>
  <Words>516</Words>
  <Application>Microsoft Office PowerPoint</Application>
  <PresentationFormat>Widescreen</PresentationFormat>
  <Paragraphs>106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Calibri</vt:lpstr>
      <vt:lpstr>Courier New</vt:lpstr>
      <vt:lpstr>Segoe UI</vt:lpstr>
      <vt:lpstr>Segoe UI Light</vt:lpstr>
      <vt:lpstr>Segoe UI Semibold</vt:lpstr>
      <vt:lpstr>Wingdings</vt:lpstr>
      <vt:lpstr>7_FY15 Enterprise identity theme</vt:lpstr>
      <vt:lpstr>SMART TALKS 185: Machine Learning</vt:lpstr>
      <vt:lpstr>Andrii Shchur</vt:lpstr>
      <vt:lpstr>Team data science process</vt:lpstr>
      <vt:lpstr>Deployment</vt:lpstr>
      <vt:lpstr>Deployment</vt:lpstr>
      <vt:lpstr>Demos</vt:lpstr>
      <vt:lpstr>Docker in Azure</vt:lpstr>
      <vt:lpstr>Docker command</vt:lpstr>
      <vt:lpstr>Dashboard</vt:lpstr>
      <vt:lpstr>PowerPoint Presentation</vt:lpstr>
      <vt:lpstr>Web service – R and Plumber </vt:lpstr>
      <vt:lpstr>PowerPoint Presentation</vt:lpstr>
      <vt:lpstr>Web service – Python and Flask </vt:lpstr>
      <vt:lpstr>PowerPoint Presentation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TALKS # - Title</dc:title>
  <dc:creator>Maryna Rieznieva</dc:creator>
  <cp:lastModifiedBy>Andrii Shchur</cp:lastModifiedBy>
  <cp:revision>508</cp:revision>
  <dcterms:created xsi:type="dcterms:W3CDTF">2015-04-24T10:57:03Z</dcterms:created>
  <dcterms:modified xsi:type="dcterms:W3CDTF">2019-07-12T12:42:32Z</dcterms:modified>
</cp:coreProperties>
</file>