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T Sans Narrow" panose="020B0506020203020204" pitchFamily="34" charset="-52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012" y="-4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12140ae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12140ae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>
            <a:stCxn id="67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" name="Google Shape;68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9" name="Google Shape;69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3" name="Google Shape;83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88" name="Google Shape;8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1" name="Google Shape;91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3" name="Google Shape;93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4" name="Google Shape;94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98" name="Google Shape;98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1" name="Google Shape;101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2" name="Google Shape;102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INSIGHTS/NEXT STEPS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6" name="Google Shape;106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07" name="Google Shape;10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" name="Google Shape;113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14" name="Google Shape;114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6" name="Google Shape;116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0" name="Google Shape;120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25" name="Google Shape;125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0" name="Google Shape;130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35" name="Google Shape;135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0" name="Google Shape;150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56" name="Google Shape;156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1" name="Google Shape;171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5" name="Google Shape;175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7" name="Google Shape;177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‹№›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/>
        </p:nvSpPr>
        <p:spPr>
          <a:xfrm>
            <a:off x="100575" y="1257300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Salifort Motors seeks to improve employee retention and answer the following question: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What’s likely to make the employee leave the company?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Google Sans"/>
                <a:ea typeface="Google Sans"/>
                <a:cs typeface="Google Sans"/>
                <a:sym typeface="Google Sans"/>
              </a:rPr>
              <a:t>Salifort Motors</a:t>
            </a:r>
            <a:endParaRPr sz="25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Employee Retention Project 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92" name="Google Shape;192;p8"/>
          <p:cNvPicPr preferRelativeResize="0"/>
          <p:nvPr/>
        </p:nvPicPr>
        <p:blipFill rotWithShape="1">
          <a:blip r:embed="rId3">
            <a:alphaModFix/>
          </a:blip>
          <a:srcRect t="1997" b="1987"/>
          <a:stretch/>
        </p:blipFill>
        <p:spPr>
          <a:xfrm>
            <a:off x="3257550" y="2085287"/>
            <a:ext cx="4136999" cy="22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3257550" y="3522700"/>
            <a:ext cx="43140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1000" b="1" i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3384300" y="4744200"/>
            <a:ext cx="4060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Google Sans"/>
                <a:ea typeface="Google Sans"/>
                <a:cs typeface="Google Sans"/>
                <a:sym typeface="Google Sans"/>
              </a:rPr>
              <a:t>In the random forest model above, </a:t>
            </a:r>
            <a:r>
              <a:rPr lang="en" sz="1200" b="1" i="1" dirty="0">
                <a:latin typeface="Google Sans"/>
                <a:ea typeface="Google Sans"/>
                <a:cs typeface="Google Sans"/>
                <a:sym typeface="Google Sans"/>
              </a:rPr>
              <a:t>`last_evaluation`, `tenure`, `number_project`, `overworked`, `salary_low`, </a:t>
            </a:r>
            <a:r>
              <a:rPr lang="en" sz="1200" b="1" dirty="0">
                <a:latin typeface="Google Sans"/>
                <a:ea typeface="Google Sans"/>
                <a:cs typeface="Google Sans"/>
                <a:sym typeface="Google Sans"/>
              </a:rPr>
              <a:t>and</a:t>
            </a:r>
            <a:r>
              <a:rPr lang="en" sz="1200" b="1" i="1" dirty="0">
                <a:latin typeface="Google Sans"/>
                <a:ea typeface="Google Sans"/>
                <a:cs typeface="Google Sans"/>
                <a:sym typeface="Google Sans"/>
              </a:rPr>
              <a:t> `work_accident` </a:t>
            </a:r>
            <a:r>
              <a:rPr lang="en" sz="1200" b="1" dirty="0">
                <a:latin typeface="Google Sans"/>
                <a:ea typeface="Google Sans"/>
                <a:cs typeface="Google Sans"/>
                <a:sym typeface="Google Sans"/>
              </a:rPr>
              <a:t>have the highest importance. These variables are most helpful in predicting the outcome variable,</a:t>
            </a:r>
            <a:r>
              <a:rPr lang="en" sz="1200" b="1" i="1" dirty="0">
                <a:latin typeface="Google Sans"/>
                <a:ea typeface="Google Sans"/>
                <a:cs typeface="Google Sans"/>
                <a:sym typeface="Google Sans"/>
              </a:rPr>
              <a:t> `left`.</a:t>
            </a:r>
            <a:endParaRPr sz="1200" b="1" i="1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0575" y="3295650"/>
            <a:ext cx="2883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Since the variable we are seeking to predict is categorical, the team could build either a logistic regression or a tree-based machine learning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The random forest model slightly outperforms the decision tree model.</a:t>
            </a:r>
            <a:endParaRPr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00575" y="5783025"/>
            <a:ext cx="2883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00575" y="7770725"/>
            <a:ext cx="70581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Cap the number of projects that employees can work on.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Either reward employees for working longer hours, or don't require them to do so.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Hold company-wide and within-team discussions to understand and address the company work culture, across the board and in specific contexts.</a:t>
            </a:r>
            <a:endParaRPr sz="1100" dirty="0">
              <a:solidFill>
                <a:schemeClr val="accent2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Google Sans"/>
              <a:buChar char="●"/>
            </a:pPr>
            <a:r>
              <a:rPr lang="en" sz="11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  <a:cs typeface="Google Sans"/>
                <a:sym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sz="11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288</Words>
  <Application>Microsoft Office PowerPoint</Application>
  <PresentationFormat>Довільний</PresentationFormat>
  <Paragraphs>16</Paragraphs>
  <Slides>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10" baseType="lpstr">
      <vt:lpstr>PT Sans Narrow</vt:lpstr>
      <vt:lpstr>Google Sans</vt:lpstr>
      <vt:lpstr>Roboto</vt:lpstr>
      <vt:lpstr>Calibri</vt:lpstr>
      <vt:lpstr>Arial</vt:lpstr>
      <vt:lpstr>Google Sans SemiBold</vt:lpstr>
      <vt:lpstr>Work Sans</vt:lpstr>
      <vt:lpstr>Lato</vt:lpstr>
      <vt:lpstr>Simple Light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Швагуляк Андрій-Тарас</cp:lastModifiedBy>
  <cp:revision>1</cp:revision>
  <dcterms:modified xsi:type="dcterms:W3CDTF">2024-07-26T12:07:38Z</dcterms:modified>
</cp:coreProperties>
</file>