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1" r:id="rId1"/>
  </p:sldMasterIdLst>
  <p:notesMasterIdLst>
    <p:notesMasterId r:id="rId8"/>
  </p:notesMasterIdLst>
  <p:sldIdLst>
    <p:sldId id="316" r:id="rId2"/>
    <p:sldId id="300" r:id="rId3"/>
    <p:sldId id="301" r:id="rId4"/>
    <p:sldId id="313" r:id="rId5"/>
    <p:sldId id="314" r:id="rId6"/>
    <p:sldId id="31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FD64"/>
    <a:srgbClr val="2CF436"/>
    <a:srgbClr val="98C858"/>
    <a:srgbClr val="86BE50"/>
    <a:srgbClr val="DBE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197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424E8-1867-4525-872F-1977F7B52F88}" type="datetimeFigureOut">
              <a:rPr lang="uk-UA" smtClean="0"/>
              <a:t>23.07.2024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60896-EAC1-4477-AFAB-A0A0F50BA6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462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60896-EAC1-4477-AFAB-A0A0F50BA69A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557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23.07.2024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480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23.07.2024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476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23.07.2024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638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23.07.2024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457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23.07.2024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305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23.07.2024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40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23.07.2024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135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23.07.2024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429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23.07.2024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676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23.07.2024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435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99C-DF1B-43C8-B6F1-12FDD9D6D0E9}" type="datetimeFigureOut">
              <a:rPr lang="uk-UA" smtClean="0"/>
              <a:t>23.07.2024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100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0299C-DF1B-43C8-B6F1-12FDD9D6D0E9}" type="datetimeFigureOut">
              <a:rPr lang="uk-UA" smtClean="0"/>
              <a:t>23.07.2024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5767-534E-4F8B-BC85-B9CBC357F7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687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360" y="467360"/>
            <a:ext cx="108610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600" dirty="0" smtClean="0"/>
              <a:t>Для організації </a:t>
            </a:r>
            <a:r>
              <a:rPr lang="uk-UA" sz="2600" dirty="0" err="1" smtClean="0"/>
              <a:t>хостингу</a:t>
            </a:r>
            <a:endParaRPr lang="uk-UA" sz="2600" dirty="0" smtClean="0"/>
          </a:p>
          <a:p>
            <a:r>
              <a:rPr lang="uk-UA" sz="2600" dirty="0" smtClean="0"/>
              <a:t>1.Реєструємось на сайті  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</a:t>
            </a:r>
            <a:r>
              <a:rPr lang="en-US" dirty="0" smtClean="0">
                <a:hlinkClick r:id="rId3"/>
              </a:rPr>
              <a:t>/</a:t>
            </a:r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/>
          </a:p>
          <a:p>
            <a:r>
              <a:rPr lang="uk-UA" dirty="0" smtClean="0"/>
              <a:t/>
            </a:r>
            <a:br>
              <a:rPr lang="uk-UA" dirty="0" smtClean="0"/>
            </a:b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431" y="2609779"/>
            <a:ext cx="8977138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3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71120"/>
            <a:ext cx="1086104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600" dirty="0" smtClean="0"/>
              <a:t>Для організації </a:t>
            </a:r>
            <a:r>
              <a:rPr lang="uk-UA" sz="2600" dirty="0" err="1" smtClean="0"/>
              <a:t>хостингу</a:t>
            </a:r>
            <a:endParaRPr lang="uk-UA" sz="2600" dirty="0" smtClean="0"/>
          </a:p>
          <a:p>
            <a:r>
              <a:rPr lang="uk-UA" sz="2600" dirty="0" smtClean="0"/>
              <a:t>2. Створюємо </a:t>
            </a:r>
            <a:r>
              <a:rPr lang="uk-UA" sz="2600" dirty="0" err="1" smtClean="0"/>
              <a:t>репозитарій</a:t>
            </a:r>
            <a:endParaRPr lang="uk-UA" sz="2600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/>
          </a:p>
          <a:p>
            <a:r>
              <a:rPr lang="uk-UA" dirty="0" smtClean="0"/>
              <a:t/>
            </a:r>
            <a:br>
              <a:rPr lang="uk-UA" dirty="0" smtClean="0"/>
            </a:b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82" y="388059"/>
            <a:ext cx="6416596" cy="6469941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10789920" y="142240"/>
            <a:ext cx="264160" cy="3860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Стрелка влево 6"/>
          <p:cNvSpPr/>
          <p:nvPr/>
        </p:nvSpPr>
        <p:spPr>
          <a:xfrm>
            <a:off x="10740807" y="746760"/>
            <a:ext cx="660400" cy="21336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Стрелка влево 7"/>
          <p:cNvSpPr/>
          <p:nvPr/>
        </p:nvSpPr>
        <p:spPr>
          <a:xfrm>
            <a:off x="8493760" y="2042160"/>
            <a:ext cx="345440" cy="22352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трелка вправо 8"/>
          <p:cNvSpPr/>
          <p:nvPr/>
        </p:nvSpPr>
        <p:spPr>
          <a:xfrm>
            <a:off x="4826000" y="6553200"/>
            <a:ext cx="772160" cy="2133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99896" y="-82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90960" y="668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82650" y="1969254"/>
            <a:ext cx="24189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uk-UA" dirty="0" smtClean="0">
                <a:solidFill>
                  <a:srgbClr val="FF0000"/>
                </a:solidFill>
              </a:rPr>
              <a:t>.Вводимо якусь назву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35562" y="6427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48104" y="21227"/>
            <a:ext cx="187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u="sng" smtClean="0"/>
              <a:t>Сторінка</a:t>
            </a:r>
            <a:r>
              <a:rPr lang="en-US" b="1" i="1" u="sng" smtClean="0"/>
              <a:t> g</a:t>
            </a:r>
            <a:r>
              <a:rPr lang="en-US" b="1" i="1" u="sng"/>
              <a:t>i</a:t>
            </a:r>
            <a:r>
              <a:rPr lang="en-US" b="1" i="1" u="sng" smtClean="0"/>
              <a:t>thub</a:t>
            </a:r>
            <a:r>
              <a:rPr lang="uk-UA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520" y="812547"/>
            <a:ext cx="6462320" cy="58221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8880" y="71120"/>
            <a:ext cx="56679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600" b="1" dirty="0" smtClean="0"/>
              <a:t>Переходимо до завантаження файлів</a:t>
            </a:r>
            <a:endParaRPr lang="en-US" sz="2600" b="1" dirty="0"/>
          </a:p>
        </p:txBody>
      </p:sp>
      <p:sp>
        <p:nvSpPr>
          <p:cNvPr id="4" name="Стрелка вверх 3"/>
          <p:cNvSpPr/>
          <p:nvPr/>
        </p:nvSpPr>
        <p:spPr>
          <a:xfrm>
            <a:off x="6522720" y="2976880"/>
            <a:ext cx="558800" cy="863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5924" y="443215"/>
            <a:ext cx="187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u="sng" smtClean="0"/>
              <a:t>Сторінка</a:t>
            </a:r>
            <a:r>
              <a:rPr lang="en-US" b="1" i="1" u="sng" smtClean="0"/>
              <a:t> g</a:t>
            </a:r>
            <a:r>
              <a:rPr lang="en-US" b="1" i="1" u="sng"/>
              <a:t>i</a:t>
            </a:r>
            <a:r>
              <a:rPr lang="en-US" b="1" i="1" u="sng" smtClean="0"/>
              <a:t>thub</a:t>
            </a:r>
            <a:r>
              <a:rPr lang="uk-UA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6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5937" y="-70961"/>
            <a:ext cx="56679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600" b="1" dirty="0" smtClean="0"/>
              <a:t>Переходимо до завантаження файлів</a:t>
            </a:r>
            <a:endParaRPr lang="en-US" sz="2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20215" y="238704"/>
            <a:ext cx="380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Перетягуємо файли і </a:t>
            </a:r>
            <a:r>
              <a:rPr lang="uk-UA" dirty="0" err="1" smtClean="0"/>
              <a:t>комітимо</a:t>
            </a:r>
            <a:r>
              <a:rPr lang="uk-UA" dirty="0" smtClean="0"/>
              <a:t> зміни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3" y="809625"/>
            <a:ext cx="10687050" cy="6048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698" y="560989"/>
            <a:ext cx="187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u="sng" smtClean="0"/>
              <a:t>Сторінка</a:t>
            </a:r>
            <a:r>
              <a:rPr lang="en-US" b="1" i="1" u="sng" smtClean="0"/>
              <a:t> g</a:t>
            </a:r>
            <a:r>
              <a:rPr lang="en-US" b="1" i="1" u="sng"/>
              <a:t>i</a:t>
            </a:r>
            <a:r>
              <a:rPr lang="en-US" b="1" i="1" u="sng" smtClean="0"/>
              <a:t>thub</a:t>
            </a:r>
            <a:r>
              <a:rPr lang="uk-UA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94998" y="421482"/>
            <a:ext cx="254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u="sng" smtClean="0"/>
              <a:t>Ваша папка з файлами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2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149" y="3638101"/>
            <a:ext cx="6096851" cy="32198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8880" y="-108649"/>
            <a:ext cx="62719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600" b="1" dirty="0" smtClean="0"/>
              <a:t>Переходимо</a:t>
            </a:r>
            <a:r>
              <a:rPr lang="en-US" sz="2600" b="1" dirty="0" smtClean="0"/>
              <a:t> </a:t>
            </a:r>
            <a:r>
              <a:rPr lang="uk-UA" sz="2600" b="1" dirty="0" smtClean="0"/>
              <a:t>до</a:t>
            </a:r>
            <a:r>
              <a:rPr lang="en-US" sz="2600" b="1" dirty="0" smtClean="0"/>
              <a:t> Settings =&gt; Pages =&gt;Source</a:t>
            </a:r>
            <a:endParaRPr lang="uk-UA" sz="2600" b="1" dirty="0" smtClean="0"/>
          </a:p>
        </p:txBody>
      </p:sp>
      <p:sp>
        <p:nvSpPr>
          <p:cNvPr id="16" name="Стрелка вниз 15"/>
          <p:cNvSpPr/>
          <p:nvPr/>
        </p:nvSpPr>
        <p:spPr>
          <a:xfrm>
            <a:off x="11430000" y="5953760"/>
            <a:ext cx="254000" cy="54328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684000" y="5712772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4537"/>
          <a:stretch/>
        </p:blipFill>
        <p:spPr>
          <a:xfrm>
            <a:off x="-32586" y="317483"/>
            <a:ext cx="5954780" cy="44983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22194" y="440594"/>
            <a:ext cx="187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i="1" u="sng" smtClean="0"/>
              <a:t>Сторінка</a:t>
            </a:r>
            <a:r>
              <a:rPr lang="en-US" b="1" i="1" u="sng" smtClean="0"/>
              <a:t> g</a:t>
            </a:r>
            <a:r>
              <a:rPr lang="en-US" b="1" i="1" u="sng"/>
              <a:t>i</a:t>
            </a:r>
            <a:r>
              <a:rPr lang="en-US" b="1" i="1" u="sng" smtClean="0"/>
              <a:t>thub</a:t>
            </a:r>
            <a:r>
              <a:rPr lang="uk-UA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1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8880" y="71120"/>
            <a:ext cx="79828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600" b="1" dirty="0" smtClean="0"/>
              <a:t>Розміщення закінчено. Маємо посилання на сторінку</a:t>
            </a:r>
            <a:endParaRPr lang="en-US" sz="2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04" y="1723240"/>
            <a:ext cx="6355631" cy="3452159"/>
          </a:xfrm>
          <a:prstGeom prst="rect">
            <a:avLst/>
          </a:prstGeom>
        </p:spPr>
      </p:pic>
      <p:sp>
        <p:nvSpPr>
          <p:cNvPr id="4" name="Стрелка вниз 3"/>
          <p:cNvSpPr/>
          <p:nvPr/>
        </p:nvSpPr>
        <p:spPr>
          <a:xfrm>
            <a:off x="4724400" y="2468880"/>
            <a:ext cx="223520" cy="5384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4084" y="2099548"/>
            <a:ext cx="32827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Посилання на розміщений сайт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9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17918</TotalTime>
  <Words>69</Words>
  <Application>Microsoft Office PowerPoint</Application>
  <PresentationFormat>Широкоэкранный</PresentationFormat>
  <Paragraphs>50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АВТОМАТИЗОВАНОЇ ІНФОРМАЦІЙНОЇ СИСТЕМИ. ВІДДІЛ КАДРІВ</dc:title>
  <dc:creator>Admin</dc:creator>
  <cp:lastModifiedBy>Home</cp:lastModifiedBy>
  <cp:revision>124</cp:revision>
  <dcterms:created xsi:type="dcterms:W3CDTF">2019-05-13T13:19:02Z</dcterms:created>
  <dcterms:modified xsi:type="dcterms:W3CDTF">2024-07-23T13:05:34Z</dcterms:modified>
</cp:coreProperties>
</file>