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63" r:id="rId5"/>
    <p:sldId id="257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3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34DF-3DB2-4141-B555-9A28851A830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5E96-EFDB-4607-91FC-E3E489117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26105" y="262538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Основи програмування мовою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JavaScript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87642" y="665746"/>
            <a:ext cx="8341895" cy="595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Основи програмування мовою </a:t>
            </a:r>
            <a:r>
              <a:rPr lang="uk-UA" sz="3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JS</a:t>
            </a:r>
            <a:endParaRPr lang="en-US" sz="3000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Знайомство з базовими поняттями програмування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Одержання досвіду з використання керуючих конструкцій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Функціональне програмування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Знайомство з основами ООП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Отримання досвіду з маніпуляцією елементів DOM дерева та обробки </a:t>
            </a:r>
            <a:r>
              <a:rPr lang="uk-UA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подій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uk-UA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Використання колекції, типів даних, асинхронна обробка даних …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Правила</a:t>
            </a:r>
            <a:r>
              <a:rPr lang="uk-UA" dirty="0"/>
              <a:t> </a:t>
            </a:r>
            <a:r>
              <a:rPr lang="uk-UA" dirty="0" smtClean="0"/>
              <a:t>використання</a:t>
            </a:r>
            <a:br>
              <a:rPr lang="uk-UA" dirty="0" smtClean="0"/>
            </a:br>
            <a:r>
              <a:rPr lang="en-US" b="1" dirty="0" smtClean="0"/>
              <a:t>Discord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877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" y="1267425"/>
            <a:ext cx="2352675" cy="4143375"/>
          </a:xfrm>
          <a:prstGeom prst="rect">
            <a:avLst/>
          </a:prstGeom>
        </p:spPr>
      </p:pic>
      <p:sp>
        <p:nvSpPr>
          <p:cNvPr id="3" name="Выноска 1 2"/>
          <p:cNvSpPr/>
          <p:nvPr/>
        </p:nvSpPr>
        <p:spPr>
          <a:xfrm>
            <a:off x="2812774" y="1"/>
            <a:ext cx="9244456" cy="983974"/>
          </a:xfrm>
          <a:prstGeom prst="borderCallout1">
            <a:avLst>
              <a:gd name="adj1" fmla="val 49472"/>
              <a:gd name="adj2" fmla="val -268"/>
              <a:gd name="adj3" fmla="val 292623"/>
              <a:gd name="adj4" fmla="val -22091"/>
            </a:avLst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400" dirty="0" smtClean="0">
                <a:solidFill>
                  <a:schemeClr val="tx1"/>
                </a:solidFill>
              </a:rPr>
              <a:t> : загальний чат для обміну думками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всі 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ДОТРИМУВАТИСЬ </a:t>
            </a:r>
            <a:r>
              <a:rPr lang="uk-UA" b="1" dirty="0" smtClean="0">
                <a:solidFill>
                  <a:schemeClr val="tx1"/>
                </a:solidFill>
              </a:rPr>
              <a:t>ПРАВИЛ ТОЛЕРАНТНОСТІ </a:t>
            </a:r>
            <a:r>
              <a:rPr lang="uk-UA" dirty="0" smtClean="0">
                <a:solidFill>
                  <a:schemeClr val="tx1"/>
                </a:solidFill>
              </a:rPr>
              <a:t>!!!!</a:t>
            </a:r>
          </a:p>
        </p:txBody>
      </p:sp>
      <p:sp>
        <p:nvSpPr>
          <p:cNvPr id="4" name="Выноска 1 3"/>
          <p:cNvSpPr/>
          <p:nvPr/>
        </p:nvSpPr>
        <p:spPr>
          <a:xfrm>
            <a:off x="2812774" y="1020184"/>
            <a:ext cx="9244456" cy="1232453"/>
          </a:xfrm>
          <a:prstGeom prst="borderCallout1">
            <a:avLst>
              <a:gd name="adj1" fmla="val 49472"/>
              <a:gd name="adj2" fmla="val -268"/>
              <a:gd name="adj3" fmla="val 176580"/>
              <a:gd name="adj4" fmla="val -19362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поширення важливої інформації стосовно організації курсу (наприклад, можливі перенесення занять)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</a:t>
            </a:r>
            <a:r>
              <a:rPr lang="uk-UA" b="1" u="sng" dirty="0" smtClean="0">
                <a:solidFill>
                  <a:schemeClr val="tx1"/>
                </a:solidFill>
              </a:rPr>
              <a:t>тільки адміністратори</a:t>
            </a:r>
            <a:endParaRPr lang="uk-UA" sz="2200" b="1" u="sng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можливі тільки реакції за допомогою </a:t>
            </a:r>
            <a:r>
              <a:rPr lang="uk-UA" dirty="0" err="1" smtClean="0">
                <a:solidFill>
                  <a:schemeClr val="tx1"/>
                </a:solidFill>
              </a:rPr>
              <a:t>смайликів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2812774" y="2308724"/>
            <a:ext cx="9244456" cy="1007397"/>
          </a:xfrm>
          <a:prstGeom prst="borderCallout1">
            <a:avLst>
              <a:gd name="adj1" fmla="val 49472"/>
              <a:gd name="adj2" fmla="val -268"/>
              <a:gd name="adj3" fmla="val 119184"/>
              <a:gd name="adj4" fmla="val -10373"/>
            </a:avLst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</a:t>
            </a:r>
            <a:r>
              <a:rPr lang="uk-UA" sz="2000" b="1" u="sng" dirty="0" smtClean="0">
                <a:solidFill>
                  <a:srgbClr val="FF0000"/>
                </a:solidFill>
              </a:rPr>
              <a:t>розміщення посилань на трансляції уроків </a:t>
            </a:r>
            <a:r>
              <a:rPr lang="uk-UA" sz="2000" dirty="0" smtClean="0">
                <a:solidFill>
                  <a:schemeClr val="tx1"/>
                </a:solidFill>
              </a:rPr>
              <a:t>та домашніх завдань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</a:t>
            </a:r>
            <a:r>
              <a:rPr lang="uk-UA" b="1" u="sng" dirty="0" smtClean="0">
                <a:solidFill>
                  <a:schemeClr val="tx1"/>
                </a:solidFill>
              </a:rPr>
              <a:t>тільки адміністратори</a:t>
            </a:r>
            <a:endParaRPr lang="uk-UA" sz="2200" b="1" u="sng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можливі тільки реакції за допомогою </a:t>
            </a:r>
            <a:r>
              <a:rPr lang="uk-UA" dirty="0" err="1" smtClean="0">
                <a:solidFill>
                  <a:schemeClr val="tx1"/>
                </a:solidFill>
              </a:rPr>
              <a:t>смайликів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2812774" y="3372209"/>
            <a:ext cx="9244456" cy="911558"/>
          </a:xfrm>
          <a:prstGeom prst="borderCallout1">
            <a:avLst>
              <a:gd name="adj1" fmla="val 49472"/>
              <a:gd name="adj2" fmla="val -268"/>
              <a:gd name="adj3" fmla="val 121750"/>
              <a:gd name="adj4" fmla="val -10757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розміщення корисних посилань стосовно курсу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всі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посилання, які мають відношення до навчання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2812774" y="4329916"/>
            <a:ext cx="9244456" cy="1236000"/>
          </a:xfrm>
          <a:prstGeom prst="borderCallout1">
            <a:avLst>
              <a:gd name="adj1" fmla="val 49472"/>
              <a:gd name="adj2" fmla="val -268"/>
              <a:gd name="adj3" fmla="val 42682"/>
              <a:gd name="adj4" fmla="val -11296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питання, які виникли і потребують додаткового обговорення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всі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питання, які не обговорювались на </a:t>
            </a:r>
            <a:r>
              <a:rPr lang="uk-UA" dirty="0" err="1" smtClean="0">
                <a:solidFill>
                  <a:schemeClr val="tx1"/>
                </a:solidFill>
              </a:rPr>
              <a:t>уроках</a:t>
            </a:r>
            <a:r>
              <a:rPr lang="uk-UA" dirty="0" smtClean="0">
                <a:solidFill>
                  <a:schemeClr val="tx1"/>
                </a:solidFill>
              </a:rPr>
              <a:t> і у чатах, але виникли в процесі виконання домашніх завдань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2812774" y="5622000"/>
            <a:ext cx="9244456" cy="1236000"/>
          </a:xfrm>
          <a:prstGeom prst="borderCallout1">
            <a:avLst>
              <a:gd name="adj1" fmla="val 49472"/>
              <a:gd name="adj2" fmla="val -268"/>
              <a:gd name="adj3" fmla="val -29690"/>
              <a:gd name="adj4" fmla="val -12909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питання, які виникають протягом уроку та можливі проблеми з трансляцією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всі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бажано не критичні питання задавати в кінці уроку</a:t>
            </a:r>
          </a:p>
        </p:txBody>
      </p:sp>
    </p:spTree>
    <p:extLst>
      <p:ext uri="{BB962C8B-B14F-4D97-AF65-F5344CB8AC3E}">
        <p14:creationId xmlns:p14="http://schemas.microsoft.com/office/powerpoint/2010/main" val="21056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" y="1267425"/>
            <a:ext cx="2352675" cy="4143375"/>
          </a:xfrm>
          <a:prstGeom prst="rect">
            <a:avLst/>
          </a:prstGeom>
        </p:spPr>
      </p:pic>
      <p:sp>
        <p:nvSpPr>
          <p:cNvPr id="5" name="Выноска 1 4"/>
          <p:cNvSpPr/>
          <p:nvPr/>
        </p:nvSpPr>
        <p:spPr>
          <a:xfrm>
            <a:off x="2947544" y="847671"/>
            <a:ext cx="9244456" cy="1007397"/>
          </a:xfrm>
          <a:prstGeom prst="borderCallout1">
            <a:avLst>
              <a:gd name="adj1" fmla="val 49472"/>
              <a:gd name="adj2" fmla="val -268"/>
              <a:gd name="adj3" fmla="val 258297"/>
              <a:gd name="adj4" fmla="val -11986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розміщення посилань на трансляції уроків та домашніх завдань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</a:t>
            </a:r>
            <a:r>
              <a:rPr lang="uk-UA" b="1" u="sng" dirty="0" smtClean="0">
                <a:solidFill>
                  <a:schemeClr val="tx1"/>
                </a:solidFill>
              </a:rPr>
              <a:t>тільки адміністратори</a:t>
            </a:r>
            <a:endParaRPr lang="uk-UA" sz="2200" b="1" u="sng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можливі тільки реакції за допомогою </a:t>
            </a:r>
            <a:r>
              <a:rPr lang="uk-UA" dirty="0" err="1" smtClean="0">
                <a:solidFill>
                  <a:schemeClr val="tx1"/>
                </a:solidFill>
              </a:rPr>
              <a:t>смайликів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2947544" y="2457807"/>
            <a:ext cx="9244456" cy="1226059"/>
          </a:xfrm>
          <a:prstGeom prst="borderCallout1">
            <a:avLst>
              <a:gd name="adj1" fmla="val 49472"/>
              <a:gd name="adj2" fmla="val -268"/>
              <a:gd name="adj3" fmla="val 113462"/>
              <a:gd name="adj4" fmla="val -12263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розміщення </a:t>
            </a:r>
            <a:r>
              <a:rPr lang="uk-UA" sz="2000" b="1" u="sng" dirty="0" smtClean="0">
                <a:solidFill>
                  <a:schemeClr val="tx1"/>
                </a:solidFill>
              </a:rPr>
              <a:t>посилань </a:t>
            </a:r>
            <a:r>
              <a:rPr lang="uk-UA" sz="2000" dirty="0" smtClean="0">
                <a:solidFill>
                  <a:schemeClr val="tx1"/>
                </a:solidFill>
              </a:rPr>
              <a:t>на виконані домашні завдання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всі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розміщуємо тільки посилання на завдання, що завантажені на </a:t>
            </a:r>
            <a:r>
              <a:rPr lang="en-US" dirty="0" smtClean="0">
                <a:solidFill>
                  <a:schemeClr val="tx1"/>
                </a:solidFill>
              </a:rPr>
              <a:t>GitHub Pages</a:t>
            </a:r>
            <a:endParaRPr lang="uk-UA" dirty="0" smtClean="0">
              <a:solidFill>
                <a:schemeClr val="tx1"/>
              </a:solidFill>
            </a:endParaRPr>
          </a:p>
        </p:txBody>
      </p:sp>
      <p:sp>
        <p:nvSpPr>
          <p:cNvPr id="7" name="Выноска 1 6"/>
          <p:cNvSpPr/>
          <p:nvPr/>
        </p:nvSpPr>
        <p:spPr>
          <a:xfrm>
            <a:off x="2947544" y="4018249"/>
            <a:ext cx="9244456" cy="981134"/>
          </a:xfrm>
          <a:prstGeom prst="borderCallout1">
            <a:avLst>
              <a:gd name="adj1" fmla="val 49472"/>
              <a:gd name="adj2" fmla="val -268"/>
              <a:gd name="adj3" fmla="val 22245"/>
              <a:gd name="adj4" fmla="val -11511"/>
            </a:avLst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Призначення</a:t>
            </a:r>
            <a:r>
              <a:rPr lang="uk-UA" sz="2200" dirty="0" smtClean="0">
                <a:solidFill>
                  <a:schemeClr val="tx1"/>
                </a:solidFill>
              </a:rPr>
              <a:t> </a:t>
            </a:r>
            <a:r>
              <a:rPr lang="uk-UA" sz="2000" dirty="0" smtClean="0">
                <a:solidFill>
                  <a:schemeClr val="tx1"/>
                </a:solidFill>
              </a:rPr>
              <a:t>: коментарі менторів стосовно проблем у домашніх завданнях</a:t>
            </a:r>
            <a:endParaRPr lang="uk-UA" sz="2200" b="1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Можуть писати </a:t>
            </a:r>
            <a:r>
              <a:rPr lang="uk-UA" dirty="0" smtClean="0">
                <a:solidFill>
                  <a:schemeClr val="tx1"/>
                </a:solidFill>
              </a:rPr>
              <a:t>: </a:t>
            </a:r>
            <a:r>
              <a:rPr lang="uk-UA" b="1" u="sng" dirty="0" smtClean="0">
                <a:solidFill>
                  <a:schemeClr val="tx1"/>
                </a:solidFill>
              </a:rPr>
              <a:t>ментори</a:t>
            </a:r>
            <a:endParaRPr lang="uk-UA" sz="2200" b="1" u="sng" dirty="0" smtClean="0">
              <a:solidFill>
                <a:schemeClr val="tx1"/>
              </a:solidFill>
            </a:endParaRPr>
          </a:p>
          <a:p>
            <a:pPr algn="just"/>
            <a:r>
              <a:rPr lang="uk-UA" sz="2200" b="1" dirty="0" smtClean="0">
                <a:solidFill>
                  <a:schemeClr val="tx1"/>
                </a:solidFill>
              </a:rPr>
              <a:t>Обмеження для студентів</a:t>
            </a:r>
            <a:r>
              <a:rPr lang="uk-UA" dirty="0" smtClean="0">
                <a:solidFill>
                  <a:schemeClr val="tx1"/>
                </a:solidFill>
              </a:rPr>
              <a:t>: можливі тільки реакції за допомогою </a:t>
            </a:r>
            <a:r>
              <a:rPr lang="uk-UA" dirty="0" err="1" smtClean="0">
                <a:solidFill>
                  <a:schemeClr val="tx1"/>
                </a:solidFill>
              </a:rPr>
              <a:t>смайликів</a:t>
            </a:r>
            <a:endParaRPr lang="uk-U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2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67" y="89967"/>
            <a:ext cx="10655818" cy="448203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6" y="5068446"/>
            <a:ext cx="925006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1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b="88943"/>
          <a:stretch/>
        </p:blipFill>
        <p:spPr>
          <a:xfrm>
            <a:off x="613061" y="0"/>
            <a:ext cx="10655818" cy="4955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7" y="385010"/>
            <a:ext cx="10924571" cy="44146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7" y="4799657"/>
            <a:ext cx="10224102" cy="20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35" y="634118"/>
            <a:ext cx="9211961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9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246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Правила використання Discord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Правила використання Discord</dc:title>
  <dc:creator>Home</dc:creator>
  <cp:lastModifiedBy>Home</cp:lastModifiedBy>
  <cp:revision>20</cp:revision>
  <dcterms:created xsi:type="dcterms:W3CDTF">2023-02-07T10:37:24Z</dcterms:created>
  <dcterms:modified xsi:type="dcterms:W3CDTF">2023-06-01T14:13:34Z</dcterms:modified>
</cp:coreProperties>
</file>