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C72A9C1-706E-4411-BF10-8498B875EB1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E416D3-BE08-440C-BC5C-1BF17D0EFB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DBBBA5A-A9D4-4D0B-A24F-C3CEC5839A7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123E89-9140-420D-B579-4602EF7BF8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72E0D74-CDB5-49F0-8E36-E4A58ED32CD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A4BC2F-8749-4C4E-AECF-CD16BE638B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14400" y="1396440"/>
            <a:ext cx="1036296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Communication Between Processes – PM2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17280" y="3116160"/>
            <a:ext cx="3387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Pravinkumar R .D.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4935960" y="3815640"/>
            <a:ext cx="2247480" cy="261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Our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2" name="Group 2"/>
          <p:cNvGrpSpPr/>
          <p:nvPr/>
        </p:nvGrpSpPr>
        <p:grpSpPr>
          <a:xfrm>
            <a:off x="2921040" y="2882880"/>
            <a:ext cx="8660880" cy="3428640"/>
            <a:chOff x="2921040" y="2882880"/>
            <a:chExt cx="8660880" cy="3428640"/>
          </a:xfrm>
        </p:grpSpPr>
        <p:sp>
          <p:nvSpPr>
            <p:cNvPr id="93" name="CustomShape 3"/>
            <p:cNvSpPr/>
            <p:nvPr/>
          </p:nvSpPr>
          <p:spPr>
            <a:xfrm>
              <a:off x="2921040" y="2893680"/>
              <a:ext cx="2234880" cy="13143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Express App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Instance – 1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Publisher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2921040" y="4997160"/>
              <a:ext cx="2234880" cy="13143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Express App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Instance – 2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Publisher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5" name="CustomShape 5"/>
            <p:cNvSpPr/>
            <p:nvPr/>
          </p:nvSpPr>
          <p:spPr>
            <a:xfrm>
              <a:off x="9347040" y="2882880"/>
              <a:ext cx="2234880" cy="13143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Subscriber - 1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6" name="CustomShape 6"/>
            <p:cNvSpPr/>
            <p:nvPr/>
          </p:nvSpPr>
          <p:spPr>
            <a:xfrm>
              <a:off x="9347040" y="4986360"/>
              <a:ext cx="2234880" cy="13143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Subscriber - 2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97" name="CustomShape 7"/>
          <p:cNvSpPr/>
          <p:nvPr/>
        </p:nvSpPr>
        <p:spPr>
          <a:xfrm>
            <a:off x="203040" y="2324160"/>
            <a:ext cx="100296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Request1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203040" y="3149640"/>
            <a:ext cx="100296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Request2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203040" y="3975120"/>
            <a:ext cx="100296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Request3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216000" y="4826160"/>
            <a:ext cx="100296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Request4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216000" y="5664240"/>
            <a:ext cx="100296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Request5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1206360" y="2647800"/>
            <a:ext cx="1714320" cy="300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1206360" y="3473280"/>
            <a:ext cx="171432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4" name="CustomShape 14"/>
          <p:cNvSpPr/>
          <p:nvPr/>
        </p:nvSpPr>
        <p:spPr>
          <a:xfrm>
            <a:off x="1206360" y="4299120"/>
            <a:ext cx="1714320" cy="13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5" name="CustomShape 15"/>
          <p:cNvSpPr/>
          <p:nvPr/>
        </p:nvSpPr>
        <p:spPr>
          <a:xfrm flipV="1">
            <a:off x="1219320" y="3551040"/>
            <a:ext cx="1701360" cy="159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6" name="CustomShape 16"/>
          <p:cNvSpPr/>
          <p:nvPr/>
        </p:nvSpPr>
        <p:spPr>
          <a:xfrm flipV="1">
            <a:off x="1219320" y="5653800"/>
            <a:ext cx="1701360" cy="33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7" name="CustomShape 17"/>
          <p:cNvSpPr/>
          <p:nvPr/>
        </p:nvSpPr>
        <p:spPr>
          <a:xfrm>
            <a:off x="6235560" y="3213000"/>
            <a:ext cx="2044440" cy="283176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Redis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5156280" y="3551040"/>
            <a:ext cx="1079280" cy="107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9" name="CustomShape 19"/>
          <p:cNvSpPr/>
          <p:nvPr/>
        </p:nvSpPr>
        <p:spPr>
          <a:xfrm flipV="1">
            <a:off x="5156280" y="4628520"/>
            <a:ext cx="1079280" cy="10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0" name="CustomShape 20"/>
          <p:cNvSpPr/>
          <p:nvPr/>
        </p:nvSpPr>
        <p:spPr>
          <a:xfrm flipH="1">
            <a:off x="8280360" y="3540240"/>
            <a:ext cx="1066320" cy="10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21"/>
          <p:cNvSpPr/>
          <p:nvPr/>
        </p:nvSpPr>
        <p:spPr>
          <a:xfrm flipH="1" flipV="1">
            <a:off x="8280360" y="4628520"/>
            <a:ext cx="1066320" cy="10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22"/>
          <p:cNvSpPr/>
          <p:nvPr/>
        </p:nvSpPr>
        <p:spPr>
          <a:xfrm>
            <a:off x="2908440" y="1333440"/>
            <a:ext cx="8660880" cy="8251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</a:rPr>
              <a:t>PM2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3" name="CustomShape 23"/>
          <p:cNvSpPr/>
          <p:nvPr/>
        </p:nvSpPr>
        <p:spPr>
          <a:xfrm flipH="1">
            <a:off x="4037760" y="2158920"/>
            <a:ext cx="3200040" cy="73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4" name="CustomShape 24"/>
          <p:cNvSpPr/>
          <p:nvPr/>
        </p:nvSpPr>
        <p:spPr>
          <a:xfrm>
            <a:off x="7238880" y="2158920"/>
            <a:ext cx="3225600" cy="72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Publisher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473120" y="2036520"/>
            <a:ext cx="6899040" cy="2077920"/>
          </a:xfrm>
          <a:prstGeom prst="rect">
            <a:avLst/>
          </a:prstGeom>
          <a:ln w="9360">
            <a:noFill/>
          </a:ln>
        </p:spPr>
      </p:pic>
      <p:pic>
        <p:nvPicPr>
          <p:cNvPr id="118" name="Picture 3" descr=""/>
          <p:cNvPicPr/>
          <p:nvPr/>
        </p:nvPicPr>
        <p:blipFill>
          <a:blip r:embed="rId2"/>
          <a:stretch/>
        </p:blipFill>
        <p:spPr>
          <a:xfrm>
            <a:off x="1463760" y="4498920"/>
            <a:ext cx="6865920" cy="491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Subscriber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779400" y="1616040"/>
            <a:ext cx="10688400" cy="4494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09480" y="2776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Calibri"/>
              </a:rPr>
              <a:t>Let’s look at an example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!!!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Application>LibreOffice/6.0.7.3$Linux_X86_64 LibreOffice_project/00m0$Build-3</Application>
  <Words>48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2014-08-26T23:50:27Z</dcterms:created>
  <dc:creator/>
  <dc:description/>
  <dc:language>en-US</dc:language>
  <cp:lastModifiedBy>LiteITLabs Company</cp:lastModifiedBy>
  <dcterms:modified xsi:type="dcterms:W3CDTF">2020-02-13T18:06:18Z</dcterms:modified>
  <cp:revision>283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