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727DC62-ADAF-4AA0-BE63-0C8DB160206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DDF1548-6E49-477C-8064-08C756279D2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70E06E7-DC69-42CD-B2AF-0110E3C03B2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4/4/20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56AE0FB-B1E2-458B-9A38-F45D15267A8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B345816-F2F0-418B-8E28-2F8DF5AE31B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4/4/20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8889B7C-4D05-4FC9-BC6C-D4A44140A36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nginx.org/en/download.html" TargetMode="External"/><Relationship Id="rId2" Type="http://schemas.openxmlformats.org/officeDocument/2006/relationships/hyperlink" Target="http://nginx.org/en/download.html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914400" y="1396440"/>
            <a:ext cx="1036296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Introduction to Nginx 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17280" y="3116160"/>
            <a:ext cx="3387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Pravinkumar R .D.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4935960" y="3815640"/>
            <a:ext cx="2247480" cy="261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Nginx?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is one of the most powerful Web Server which follows non-threaded and event driven architecture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can also be used as –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Reverse proxy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Load balancer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Caching server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Nginx has one master process and several worker processes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Nginx?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main job of master is to –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 and evaluate configuration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Maintain worker processes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Worker processes do the actual processing of the requests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number of worker processes are defined in configuration file –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number of processes can be fixed for a given configuration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can be dynamic to the number of available CPU cores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Download and Install Nginx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download Nginx, please use the below link –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http://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nginx.org/en/download.html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After downloading the Nginx, unzip the file in your choice of location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 to the extracted folder – [In my case]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C:\Users\LiteITLabs\Downloads\nginx-1.16.1\nginx-1.16.1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Double click on nginx.exe and your server will start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Check Nginx Is Running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Open browser and type URL – http://localhost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Picture 2" descr=""/>
          <p:cNvPicPr/>
          <p:nvPr/>
        </p:nvPicPr>
        <p:blipFill>
          <a:blip r:embed="rId1"/>
          <a:stretch/>
        </p:blipFill>
        <p:spPr>
          <a:xfrm>
            <a:off x="2351160" y="2451240"/>
            <a:ext cx="7668720" cy="4157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Few Commands of Nginx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stop – fast shutdown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nginx –s stop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quit – graceful shutdown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nginx –s quit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reload – reloading the configuration file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nginx –s reload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reopen – reopening the log files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nginx –s reopen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Configure Nginx as Reverse Proxy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03" name="Group 2"/>
          <p:cNvGrpSpPr/>
          <p:nvPr/>
        </p:nvGrpSpPr>
        <p:grpSpPr>
          <a:xfrm>
            <a:off x="787320" y="1892160"/>
            <a:ext cx="10438920" cy="3987360"/>
            <a:chOff x="787320" y="1892160"/>
            <a:chExt cx="10438920" cy="3987360"/>
          </a:xfrm>
        </p:grpSpPr>
        <p:sp>
          <p:nvSpPr>
            <p:cNvPr id="104" name="CustomShape 3"/>
            <p:cNvSpPr/>
            <p:nvPr/>
          </p:nvSpPr>
          <p:spPr>
            <a:xfrm>
              <a:off x="787320" y="1892160"/>
              <a:ext cx="1002960" cy="64728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Request1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5" name="CustomShape 4"/>
            <p:cNvSpPr/>
            <p:nvPr/>
          </p:nvSpPr>
          <p:spPr>
            <a:xfrm>
              <a:off x="787320" y="2717640"/>
              <a:ext cx="1002960" cy="64728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Request2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6" name="CustomShape 5"/>
            <p:cNvSpPr/>
            <p:nvPr/>
          </p:nvSpPr>
          <p:spPr>
            <a:xfrm>
              <a:off x="787320" y="3543480"/>
              <a:ext cx="1002960" cy="64728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Request3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7" name="CustomShape 6"/>
            <p:cNvSpPr/>
            <p:nvPr/>
          </p:nvSpPr>
          <p:spPr>
            <a:xfrm>
              <a:off x="800280" y="4394160"/>
              <a:ext cx="1002960" cy="64728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Request4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8" name="CustomShape 7"/>
            <p:cNvSpPr/>
            <p:nvPr/>
          </p:nvSpPr>
          <p:spPr>
            <a:xfrm>
              <a:off x="800280" y="5232240"/>
              <a:ext cx="1002960" cy="64728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Request5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9" name="CustomShape 8"/>
            <p:cNvSpPr/>
            <p:nvPr/>
          </p:nvSpPr>
          <p:spPr>
            <a:xfrm>
              <a:off x="4038480" y="1905120"/>
              <a:ext cx="7187760" cy="3949200"/>
            </a:xfrm>
            <a:prstGeom prst="rect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pic>
          <p:nvPicPr>
            <p:cNvPr id="110" name="Picture 2" descr=""/>
            <p:cNvPicPr/>
            <p:nvPr/>
          </p:nvPicPr>
          <p:blipFill>
            <a:blip r:embed="rId1"/>
            <a:stretch/>
          </p:blipFill>
          <p:spPr>
            <a:xfrm>
              <a:off x="2633760" y="2835360"/>
              <a:ext cx="2801520" cy="1922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1" name="CustomShape 9"/>
            <p:cNvSpPr/>
            <p:nvPr/>
          </p:nvSpPr>
          <p:spPr>
            <a:xfrm>
              <a:off x="1790640" y="2216160"/>
              <a:ext cx="1752120" cy="1466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12" name="CustomShape 10"/>
            <p:cNvSpPr/>
            <p:nvPr/>
          </p:nvSpPr>
          <p:spPr>
            <a:xfrm>
              <a:off x="1790640" y="3041640"/>
              <a:ext cx="1752120" cy="641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13" name="CustomShape 11"/>
            <p:cNvSpPr/>
            <p:nvPr/>
          </p:nvSpPr>
          <p:spPr>
            <a:xfrm flipV="1">
              <a:off x="1790640" y="3498480"/>
              <a:ext cx="1752120" cy="183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14" name="CustomShape 12"/>
            <p:cNvSpPr/>
            <p:nvPr/>
          </p:nvSpPr>
          <p:spPr>
            <a:xfrm flipV="1">
              <a:off x="1803240" y="2622240"/>
              <a:ext cx="1739520" cy="1047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15" name="CustomShape 13"/>
            <p:cNvSpPr/>
            <p:nvPr/>
          </p:nvSpPr>
          <p:spPr>
            <a:xfrm flipV="1">
              <a:off x="1803240" y="1784520"/>
              <a:ext cx="1739520" cy="1885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16" name="CustomShape 14"/>
            <p:cNvSpPr/>
            <p:nvPr/>
          </p:nvSpPr>
          <p:spPr>
            <a:xfrm>
              <a:off x="6375240" y="2768760"/>
              <a:ext cx="4330440" cy="22730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"/>
                </a:rPr>
                <a:t>Node JS </a:t>
              </a:r>
              <a:endParaRPr b="0" lang="en-US" sz="3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"/>
                </a:rPr>
                <a:t>Application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117" name="CustomShape 15"/>
            <p:cNvSpPr/>
            <p:nvPr/>
          </p:nvSpPr>
          <p:spPr>
            <a:xfrm flipV="1">
              <a:off x="4521240" y="3772440"/>
              <a:ext cx="1828440" cy="1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2776320" y="4495680"/>
              <a:ext cx="21517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http://localhost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5241240" y="2019240"/>
              <a:ext cx="33692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Calibri"/>
                </a:rPr>
                <a:t>Nginx Web Server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20" name="CustomShape 18"/>
            <p:cNvSpPr/>
            <p:nvPr/>
          </p:nvSpPr>
          <p:spPr>
            <a:xfrm>
              <a:off x="7505640" y="4495680"/>
              <a:ext cx="28771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http://localhost:3000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Nginx Reverse Proxy with Load Balancing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22" name="Group 2"/>
          <p:cNvGrpSpPr/>
          <p:nvPr/>
        </p:nvGrpSpPr>
        <p:grpSpPr>
          <a:xfrm>
            <a:off x="787320" y="1892160"/>
            <a:ext cx="10438920" cy="3987360"/>
            <a:chOff x="787320" y="1892160"/>
            <a:chExt cx="10438920" cy="3987360"/>
          </a:xfrm>
        </p:grpSpPr>
        <p:sp>
          <p:nvSpPr>
            <p:cNvPr id="123" name="CustomShape 3"/>
            <p:cNvSpPr/>
            <p:nvPr/>
          </p:nvSpPr>
          <p:spPr>
            <a:xfrm>
              <a:off x="787320" y="1892160"/>
              <a:ext cx="1002960" cy="64728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Request1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4" name="CustomShape 4"/>
            <p:cNvSpPr/>
            <p:nvPr/>
          </p:nvSpPr>
          <p:spPr>
            <a:xfrm>
              <a:off x="787320" y="2717640"/>
              <a:ext cx="1002960" cy="64728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Request2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5" name="CustomShape 5"/>
            <p:cNvSpPr/>
            <p:nvPr/>
          </p:nvSpPr>
          <p:spPr>
            <a:xfrm>
              <a:off x="787320" y="3543480"/>
              <a:ext cx="1002960" cy="64728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Request3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6" name="CustomShape 6"/>
            <p:cNvSpPr/>
            <p:nvPr/>
          </p:nvSpPr>
          <p:spPr>
            <a:xfrm>
              <a:off x="800280" y="4394160"/>
              <a:ext cx="1002960" cy="64728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Request4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7" name="CustomShape 7"/>
            <p:cNvSpPr/>
            <p:nvPr/>
          </p:nvSpPr>
          <p:spPr>
            <a:xfrm>
              <a:off x="800280" y="5232240"/>
              <a:ext cx="1002960" cy="64728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Request5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8" name="CustomShape 8"/>
            <p:cNvSpPr/>
            <p:nvPr/>
          </p:nvSpPr>
          <p:spPr>
            <a:xfrm>
              <a:off x="4038480" y="1905120"/>
              <a:ext cx="7187760" cy="3949200"/>
            </a:xfrm>
            <a:prstGeom prst="rect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pic>
          <p:nvPicPr>
            <p:cNvPr id="129" name="Picture 2" descr=""/>
            <p:cNvPicPr/>
            <p:nvPr/>
          </p:nvPicPr>
          <p:blipFill>
            <a:blip r:embed="rId1"/>
            <a:stretch/>
          </p:blipFill>
          <p:spPr>
            <a:xfrm>
              <a:off x="2633760" y="2835360"/>
              <a:ext cx="2801520" cy="1922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0" name="CustomShape 9"/>
            <p:cNvSpPr/>
            <p:nvPr/>
          </p:nvSpPr>
          <p:spPr>
            <a:xfrm>
              <a:off x="1790640" y="2216160"/>
              <a:ext cx="1752120" cy="1466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31" name="CustomShape 10"/>
            <p:cNvSpPr/>
            <p:nvPr/>
          </p:nvSpPr>
          <p:spPr>
            <a:xfrm>
              <a:off x="1790640" y="3041640"/>
              <a:ext cx="1752120" cy="641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32" name="CustomShape 11"/>
            <p:cNvSpPr/>
            <p:nvPr/>
          </p:nvSpPr>
          <p:spPr>
            <a:xfrm flipV="1">
              <a:off x="1790640" y="3498480"/>
              <a:ext cx="1752120" cy="183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33" name="CustomShape 12"/>
            <p:cNvSpPr/>
            <p:nvPr/>
          </p:nvSpPr>
          <p:spPr>
            <a:xfrm flipV="1">
              <a:off x="1803240" y="2622240"/>
              <a:ext cx="1739520" cy="1047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34" name="CustomShape 13"/>
            <p:cNvSpPr/>
            <p:nvPr/>
          </p:nvSpPr>
          <p:spPr>
            <a:xfrm flipV="1">
              <a:off x="1803240" y="1784520"/>
              <a:ext cx="1739520" cy="1885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35" name="CustomShape 14"/>
            <p:cNvSpPr/>
            <p:nvPr/>
          </p:nvSpPr>
          <p:spPr>
            <a:xfrm>
              <a:off x="8572680" y="2324160"/>
              <a:ext cx="1536480" cy="1257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Node JS 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Application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6" name="CustomShape 15"/>
            <p:cNvSpPr/>
            <p:nvPr/>
          </p:nvSpPr>
          <p:spPr>
            <a:xfrm>
              <a:off x="2941200" y="4394160"/>
              <a:ext cx="21517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http://localhost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7" name="CustomShape 16"/>
            <p:cNvSpPr/>
            <p:nvPr/>
          </p:nvSpPr>
          <p:spPr>
            <a:xfrm>
              <a:off x="5241240" y="2019240"/>
              <a:ext cx="33692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0000"/>
                  </a:solidFill>
                  <a:latin typeface="Calibri"/>
                </a:rPr>
                <a:t>Nginx Web Server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38" name="CustomShape 17"/>
            <p:cNvSpPr/>
            <p:nvPr/>
          </p:nvSpPr>
          <p:spPr>
            <a:xfrm>
              <a:off x="8250120" y="3594240"/>
              <a:ext cx="22827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</a:rPr>
                <a:t>http://localhost:3000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39" name="CustomShape 18"/>
            <p:cNvSpPr/>
            <p:nvPr/>
          </p:nvSpPr>
          <p:spPr>
            <a:xfrm>
              <a:off x="8610480" y="3949560"/>
              <a:ext cx="1536480" cy="1257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Node JS 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Application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0" name="CustomShape 19"/>
            <p:cNvSpPr/>
            <p:nvPr/>
          </p:nvSpPr>
          <p:spPr>
            <a:xfrm>
              <a:off x="8300880" y="5295960"/>
              <a:ext cx="22827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</a:rPr>
                <a:t>http://localhost:3001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1" name="CustomShape 20"/>
            <p:cNvSpPr/>
            <p:nvPr/>
          </p:nvSpPr>
          <p:spPr>
            <a:xfrm flipV="1">
              <a:off x="4521240" y="2134080"/>
              <a:ext cx="4051080" cy="818640"/>
            </a:xfrm>
            <a:prstGeom prst="bentConnector3">
              <a:avLst>
                <a:gd name="adj1" fmla="val 49373"/>
              </a:avLst>
            </a:prstGeom>
            <a:noFill/>
            <a:ln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42" name="CustomShape 21"/>
            <p:cNvSpPr/>
            <p:nvPr/>
          </p:nvSpPr>
          <p:spPr>
            <a:xfrm>
              <a:off x="4495680" y="3784680"/>
              <a:ext cx="4114440" cy="793440"/>
            </a:xfrm>
            <a:prstGeom prst="bentConnector3">
              <a:avLst>
                <a:gd name="adj1" fmla="val 49382"/>
              </a:avLst>
            </a:prstGeom>
            <a:noFill/>
            <a:ln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</p:grp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6212</TotalTime>
  <Application>LibreOffice/6.0.7.3$Linux_X86_64 LibreOffice_project/00m0$Build-3</Application>
  <Words>269</Words>
  <Paragraphs>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2014-08-26T23:50:27Z</dcterms:created>
  <dc:creator/>
  <dc:description/>
  <dc:language>en-US</dc:language>
  <cp:lastModifiedBy>LiteITLabs Company</cp:lastModifiedBy>
  <dcterms:modified xsi:type="dcterms:W3CDTF">2020-02-05T11:46:36Z</dcterms:modified>
  <cp:revision>294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