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271F3A4-B121-4505-8283-5DDD27A3030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27D17FE-847C-4941-A5A6-C9CD9183286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65980E6-37F1-44F8-8EB0-9DF9D7E08B4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1D40F5-7E60-4D4D-8329-375FE5E4C37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4BF408F-DAAB-4132-96F4-9E35A4B14F3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5ED17B0-97BB-4630-9D20-FA2BDF48C4A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914400" y="1396440"/>
            <a:ext cx="1036296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Introduction to PM2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17280" y="3116160"/>
            <a:ext cx="3387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Pravinkumar R .D.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4935960" y="3815640"/>
            <a:ext cx="2247480" cy="261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PM2?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PM2 is a production process manager for Node JS applications with a built-in load-balancer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PM2 allows to –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Keep applications alive forever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Reload them without downtime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Facilitate common system admin tasks like –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Monitoring, stopping, deleting processes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PM2 Load Balancer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1438200" y="1612800"/>
            <a:ext cx="9330840" cy="454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PM2 Working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PM2 makes usage of Node JS cluster module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scaled application’s child processes can automatically share server ports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You can start Node JS application using PM2 by using –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Command line options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 configuration file [js/yaml/json file]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Install PM2 using NPM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install PM2 on your machine, use npm install command –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npm install –g pm2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Creating Process File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09480" y="1600200"/>
            <a:ext cx="10972440" cy="504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You can create a process file to –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Fine-tune the behavior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Environment variables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Log files of each application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create a process file use command –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pm2 ecosystem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After creating a process file, use command –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pm2 [start|restart|stop|delete] ecosystem.config.js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Process File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3720960" y="1523880"/>
            <a:ext cx="4812840" cy="4749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Few PM2 Commands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09480" y="1600200"/>
            <a:ext cx="109724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PM2 start command –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pm2 start ecosystem.config.js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monitor the processes, use –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pm2 monit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stop any/all processes use –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pm2 stop all/app-name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delete any/all processes use –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pm2 delete all/app-name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list all the applications use – pm2 list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09480" y="2776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latin typeface="Calibri"/>
              </a:rPr>
              <a:t>Let’s look at an example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!!!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5818</TotalTime>
  <Application>LibreOffice/6.0.7.3$Linux_X86_64 LibreOffice_project/00m0$Build-3</Application>
  <Words>219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2014-08-26T23:50:27Z</dcterms:created>
  <dc:creator/>
  <dc:description/>
  <dc:language>en-US</dc:language>
  <cp:lastModifiedBy>LiteITLabs Company</cp:lastModifiedBy>
  <dcterms:modified xsi:type="dcterms:W3CDTF">2020-02-03T17:31:09Z</dcterms:modified>
  <cp:revision>276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