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5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8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A8FB-4751-4BC3-83DD-132EF82AC5E0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D58C-85D1-47AD-A93B-9BF0A53EC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485" y="3730762"/>
            <a:ext cx="1301261" cy="747346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owner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40753" y="3730762"/>
            <a:ext cx="1301261" cy="747346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/>
          <p:cNvCxnSpPr>
            <a:stCxn id="4" idx="3"/>
            <a:endCxn id="93" idx="1"/>
          </p:cNvCxnSpPr>
          <p:nvPr/>
        </p:nvCxnSpPr>
        <p:spPr>
          <a:xfrm flipV="1">
            <a:off x="4439746" y="2930749"/>
            <a:ext cx="730344" cy="1173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5" idx="1"/>
            <a:endCxn id="93" idx="3"/>
          </p:cNvCxnSpPr>
          <p:nvPr/>
        </p:nvCxnSpPr>
        <p:spPr>
          <a:xfrm rot="10800000">
            <a:off x="6352807" y="2930749"/>
            <a:ext cx="587947" cy="1173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496729" y="1555213"/>
            <a:ext cx="348386" cy="365248"/>
            <a:chOff x="7566889" y="1306697"/>
            <a:chExt cx="348386" cy="365248"/>
          </a:xfrm>
        </p:grpSpPr>
        <p:pic>
          <p:nvPicPr>
            <p:cNvPr id="11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14228" y="2100402"/>
            <a:ext cx="348386" cy="365248"/>
            <a:chOff x="7566889" y="1306697"/>
            <a:chExt cx="348386" cy="365248"/>
          </a:xfrm>
        </p:grpSpPr>
        <p:pic>
          <p:nvPicPr>
            <p:cNvPr id="16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17014" y="1287382"/>
            <a:ext cx="348386" cy="365248"/>
            <a:chOff x="7566889" y="1306697"/>
            <a:chExt cx="348386" cy="365248"/>
          </a:xfrm>
        </p:grpSpPr>
        <p:pic>
          <p:nvPicPr>
            <p:cNvPr id="19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98816" y="2582270"/>
            <a:ext cx="348386" cy="365248"/>
            <a:chOff x="7566889" y="1306697"/>
            <a:chExt cx="348386" cy="365248"/>
          </a:xfrm>
        </p:grpSpPr>
        <p:pic>
          <p:nvPicPr>
            <p:cNvPr id="22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70049" y="2139286"/>
            <a:ext cx="348386" cy="365248"/>
            <a:chOff x="7566889" y="1306697"/>
            <a:chExt cx="348386" cy="365248"/>
          </a:xfrm>
        </p:grpSpPr>
        <p:pic>
          <p:nvPicPr>
            <p:cNvPr id="25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>
            <a:stCxn id="12" idx="6"/>
            <a:endCxn id="20" idx="2"/>
          </p:cNvCxnSpPr>
          <p:nvPr/>
        </p:nvCxnSpPr>
        <p:spPr>
          <a:xfrm flipV="1">
            <a:off x="8845115" y="1467324"/>
            <a:ext cx="71899" cy="2678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5"/>
            <a:endCxn id="23" idx="2"/>
          </p:cNvCxnSpPr>
          <p:nvPr/>
        </p:nvCxnSpPr>
        <p:spPr>
          <a:xfrm flipH="1">
            <a:off x="8498816" y="2407581"/>
            <a:ext cx="212778" cy="3546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6" idx="0"/>
          </p:cNvCxnSpPr>
          <p:nvPr/>
        </p:nvCxnSpPr>
        <p:spPr>
          <a:xfrm>
            <a:off x="9091207" y="1652630"/>
            <a:ext cx="53035" cy="4866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  <a:endCxn id="26" idx="3"/>
          </p:cNvCxnSpPr>
          <p:nvPr/>
        </p:nvCxnSpPr>
        <p:spPr>
          <a:xfrm flipV="1">
            <a:off x="8847202" y="2446465"/>
            <a:ext cx="173867" cy="315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7"/>
            <a:endCxn id="20" idx="3"/>
          </p:cNvCxnSpPr>
          <p:nvPr/>
        </p:nvCxnSpPr>
        <p:spPr>
          <a:xfrm flipV="1">
            <a:off x="8711594" y="1594561"/>
            <a:ext cx="256440" cy="5585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2" idx="3"/>
          </p:cNvCxnSpPr>
          <p:nvPr/>
        </p:nvCxnSpPr>
        <p:spPr>
          <a:xfrm flipH="1" flipV="1">
            <a:off x="8547749" y="1862392"/>
            <a:ext cx="40672" cy="2380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0"/>
            <a:endCxn id="12" idx="5"/>
          </p:cNvCxnSpPr>
          <p:nvPr/>
        </p:nvCxnSpPr>
        <p:spPr>
          <a:xfrm flipV="1">
            <a:off x="8673009" y="1862392"/>
            <a:ext cx="121086" cy="7198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6"/>
            <a:endCxn id="26" idx="2"/>
          </p:cNvCxnSpPr>
          <p:nvPr/>
        </p:nvCxnSpPr>
        <p:spPr>
          <a:xfrm>
            <a:off x="8762614" y="2280344"/>
            <a:ext cx="207435" cy="388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511492" y="1162827"/>
            <a:ext cx="348386" cy="365248"/>
            <a:chOff x="7566889" y="1306697"/>
            <a:chExt cx="348386" cy="365248"/>
          </a:xfrm>
        </p:grpSpPr>
        <p:pic>
          <p:nvPicPr>
            <p:cNvPr id="36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72873" y="1757906"/>
            <a:ext cx="348386" cy="365248"/>
            <a:chOff x="7566889" y="1306697"/>
            <a:chExt cx="348386" cy="365248"/>
          </a:xfrm>
        </p:grpSpPr>
        <p:pic>
          <p:nvPicPr>
            <p:cNvPr id="39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39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34379" y="1236387"/>
            <a:ext cx="348386" cy="365248"/>
            <a:chOff x="7566889" y="1306697"/>
            <a:chExt cx="348386" cy="365248"/>
          </a:xfrm>
        </p:grpSpPr>
        <p:pic>
          <p:nvPicPr>
            <p:cNvPr id="42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Oval 42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9540" y="2043853"/>
            <a:ext cx="348386" cy="365248"/>
            <a:chOff x="7566889" y="1306697"/>
            <a:chExt cx="348386" cy="365248"/>
          </a:xfrm>
        </p:grpSpPr>
        <p:pic>
          <p:nvPicPr>
            <p:cNvPr id="45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Oval 45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255794" y="1861229"/>
            <a:ext cx="348386" cy="365248"/>
            <a:chOff x="7566889" y="1306697"/>
            <a:chExt cx="348386" cy="365248"/>
          </a:xfrm>
        </p:grpSpPr>
        <p:pic>
          <p:nvPicPr>
            <p:cNvPr id="48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Oval 48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37" idx="6"/>
            <a:endCxn id="43" idx="2"/>
          </p:cNvCxnSpPr>
          <p:nvPr/>
        </p:nvCxnSpPr>
        <p:spPr>
          <a:xfrm>
            <a:off x="9859878" y="1342769"/>
            <a:ext cx="174501" cy="735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5"/>
            <a:endCxn id="46" idx="2"/>
          </p:cNvCxnSpPr>
          <p:nvPr/>
        </p:nvCxnSpPr>
        <p:spPr>
          <a:xfrm>
            <a:off x="9570239" y="2065085"/>
            <a:ext cx="159301" cy="1587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49" idx="0"/>
          </p:cNvCxnSpPr>
          <p:nvPr/>
        </p:nvCxnSpPr>
        <p:spPr>
          <a:xfrm>
            <a:off x="10208572" y="1601635"/>
            <a:ext cx="221415" cy="2595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6"/>
            <a:endCxn id="49" idx="3"/>
          </p:cNvCxnSpPr>
          <p:nvPr/>
        </p:nvCxnSpPr>
        <p:spPr>
          <a:xfrm flipV="1">
            <a:off x="10077926" y="2168408"/>
            <a:ext cx="228888" cy="553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7"/>
            <a:endCxn id="43" idx="3"/>
          </p:cNvCxnSpPr>
          <p:nvPr/>
        </p:nvCxnSpPr>
        <p:spPr>
          <a:xfrm flipV="1">
            <a:off x="9570239" y="1543566"/>
            <a:ext cx="515160" cy="2670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0"/>
            <a:endCxn id="37" idx="3"/>
          </p:cNvCxnSpPr>
          <p:nvPr/>
        </p:nvCxnSpPr>
        <p:spPr>
          <a:xfrm flipV="1">
            <a:off x="9447066" y="1470006"/>
            <a:ext cx="115446" cy="287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0"/>
            <a:endCxn id="37" idx="5"/>
          </p:cNvCxnSpPr>
          <p:nvPr/>
        </p:nvCxnSpPr>
        <p:spPr>
          <a:xfrm flipH="1" flipV="1">
            <a:off x="9808858" y="1470006"/>
            <a:ext cx="94875" cy="5738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6"/>
            <a:endCxn id="49" idx="2"/>
          </p:cNvCxnSpPr>
          <p:nvPr/>
        </p:nvCxnSpPr>
        <p:spPr>
          <a:xfrm>
            <a:off x="9621259" y="1937848"/>
            <a:ext cx="634535" cy="1033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358946" y="2526031"/>
            <a:ext cx="348386" cy="365248"/>
            <a:chOff x="7566889" y="1306697"/>
            <a:chExt cx="348386" cy="365248"/>
          </a:xfrm>
        </p:grpSpPr>
        <p:pic>
          <p:nvPicPr>
            <p:cNvPr id="59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Oval 59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85365" y="2986341"/>
            <a:ext cx="348386" cy="365248"/>
            <a:chOff x="7566889" y="1306697"/>
            <a:chExt cx="348386" cy="365248"/>
          </a:xfrm>
        </p:grpSpPr>
        <p:pic>
          <p:nvPicPr>
            <p:cNvPr id="62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Oval 62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327751" y="2435254"/>
            <a:ext cx="348386" cy="365248"/>
            <a:chOff x="7566889" y="1306697"/>
            <a:chExt cx="348386" cy="365248"/>
          </a:xfrm>
        </p:grpSpPr>
        <p:pic>
          <p:nvPicPr>
            <p:cNvPr id="65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Oval 65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511493" y="3088934"/>
            <a:ext cx="348386" cy="365248"/>
            <a:chOff x="7566889" y="1306697"/>
            <a:chExt cx="348386" cy="365248"/>
          </a:xfrm>
        </p:grpSpPr>
        <p:pic>
          <p:nvPicPr>
            <p:cNvPr id="68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Oval 68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046476" y="2900354"/>
            <a:ext cx="348386" cy="365248"/>
            <a:chOff x="7566889" y="1306697"/>
            <a:chExt cx="348386" cy="365248"/>
          </a:xfrm>
        </p:grpSpPr>
        <p:pic>
          <p:nvPicPr>
            <p:cNvPr id="71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637" y="1306697"/>
              <a:ext cx="228889" cy="365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Oval 71"/>
            <p:cNvSpPr/>
            <p:nvPr/>
          </p:nvSpPr>
          <p:spPr>
            <a:xfrm>
              <a:off x="7566889" y="1306697"/>
              <a:ext cx="348386" cy="35988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>
            <a:stCxn id="60" idx="6"/>
            <a:endCxn id="66" idx="2"/>
          </p:cNvCxnSpPr>
          <p:nvPr/>
        </p:nvCxnSpPr>
        <p:spPr>
          <a:xfrm flipV="1">
            <a:off x="9707332" y="2615196"/>
            <a:ext cx="620419" cy="907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5"/>
            <a:endCxn id="69" idx="2"/>
          </p:cNvCxnSpPr>
          <p:nvPr/>
        </p:nvCxnSpPr>
        <p:spPr>
          <a:xfrm flipV="1">
            <a:off x="9182731" y="3268876"/>
            <a:ext cx="328762" cy="246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5" idx="2"/>
            <a:endCxn id="72" idx="0"/>
          </p:cNvCxnSpPr>
          <p:nvPr/>
        </p:nvCxnSpPr>
        <p:spPr>
          <a:xfrm flipH="1">
            <a:off x="10220669" y="2800502"/>
            <a:ext cx="281275" cy="998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6"/>
            <a:endCxn id="72" idx="3"/>
          </p:cNvCxnSpPr>
          <p:nvPr/>
        </p:nvCxnSpPr>
        <p:spPr>
          <a:xfrm flipV="1">
            <a:off x="9859879" y="3207533"/>
            <a:ext cx="237617" cy="613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7"/>
            <a:endCxn id="66" idx="3"/>
          </p:cNvCxnSpPr>
          <p:nvPr/>
        </p:nvCxnSpPr>
        <p:spPr>
          <a:xfrm flipV="1">
            <a:off x="9182731" y="2742433"/>
            <a:ext cx="1196040" cy="296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0"/>
            <a:endCxn id="60" idx="3"/>
          </p:cNvCxnSpPr>
          <p:nvPr/>
        </p:nvCxnSpPr>
        <p:spPr>
          <a:xfrm flipV="1">
            <a:off x="9059558" y="2833210"/>
            <a:ext cx="350408" cy="1531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0"/>
            <a:endCxn id="60" idx="5"/>
          </p:cNvCxnSpPr>
          <p:nvPr/>
        </p:nvCxnSpPr>
        <p:spPr>
          <a:xfrm flipH="1" flipV="1">
            <a:off x="9656312" y="2833210"/>
            <a:ext cx="29374" cy="2557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0"/>
            <a:endCxn id="25" idx="2"/>
          </p:cNvCxnSpPr>
          <p:nvPr/>
        </p:nvCxnSpPr>
        <p:spPr>
          <a:xfrm flipV="1">
            <a:off x="9059558" y="2504534"/>
            <a:ext cx="84684" cy="4818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0"/>
            <a:endCxn id="39" idx="2"/>
          </p:cNvCxnSpPr>
          <p:nvPr/>
        </p:nvCxnSpPr>
        <p:spPr>
          <a:xfrm flipH="1" flipV="1">
            <a:off x="9447066" y="2123154"/>
            <a:ext cx="86073" cy="4028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0" idx="7"/>
            <a:endCxn id="37" idx="2"/>
          </p:cNvCxnSpPr>
          <p:nvPr/>
        </p:nvCxnSpPr>
        <p:spPr>
          <a:xfrm>
            <a:off x="9214380" y="1340086"/>
            <a:ext cx="297112" cy="2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7"/>
            <a:endCxn id="46" idx="3"/>
          </p:cNvCxnSpPr>
          <p:nvPr/>
        </p:nvCxnSpPr>
        <p:spPr>
          <a:xfrm flipV="1">
            <a:off x="9656312" y="2351032"/>
            <a:ext cx="124248" cy="2277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3" idx="5"/>
          </p:cNvCxnSpPr>
          <p:nvPr/>
        </p:nvCxnSpPr>
        <p:spPr>
          <a:xfrm flipH="1" flipV="1">
            <a:off x="8796182" y="2889449"/>
            <a:ext cx="263376" cy="1994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0"/>
            <a:endCxn id="48" idx="2"/>
          </p:cNvCxnSpPr>
          <p:nvPr/>
        </p:nvCxnSpPr>
        <p:spPr>
          <a:xfrm flipH="1" flipV="1">
            <a:off x="10429987" y="2226477"/>
            <a:ext cx="71957" cy="2087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0" idx="1"/>
            <a:endCxn id="20" idx="6"/>
          </p:cNvCxnSpPr>
          <p:nvPr/>
        </p:nvCxnSpPr>
        <p:spPr>
          <a:xfrm flipH="1" flipV="1">
            <a:off x="9265400" y="1467324"/>
            <a:ext cx="58493" cy="3432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6" idx="6"/>
            <a:endCxn id="46" idx="2"/>
          </p:cNvCxnSpPr>
          <p:nvPr/>
        </p:nvCxnSpPr>
        <p:spPr>
          <a:xfrm flipV="1">
            <a:off x="9318435" y="2223795"/>
            <a:ext cx="411105" cy="954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loud 87"/>
          <p:cNvSpPr/>
          <p:nvPr/>
        </p:nvSpPr>
        <p:spPr>
          <a:xfrm>
            <a:off x="7954276" y="483318"/>
            <a:ext cx="3462815" cy="3267075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214380" y="703522"/>
            <a:ext cx="189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Ethereum</a:t>
            </a:r>
            <a:r>
              <a:rPr lang="en-US" sz="1400" dirty="0"/>
              <a:t> public network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955233" y="2066023"/>
            <a:ext cx="1595280" cy="1668661"/>
            <a:chOff x="5289128" y="4436484"/>
            <a:chExt cx="1595280" cy="1668661"/>
          </a:xfrm>
        </p:grpSpPr>
        <p:pic>
          <p:nvPicPr>
            <p:cNvPr id="91" name="Picture 4" descr="http://www.etherfaucet.net/images/ether_logo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380" y="4495003"/>
              <a:ext cx="303585" cy="48444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Oval 91"/>
            <p:cNvSpPr/>
            <p:nvPr/>
          </p:nvSpPr>
          <p:spPr>
            <a:xfrm>
              <a:off x="5289128" y="4436484"/>
              <a:ext cx="1595280" cy="1668661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Rounded Rectangle 45"/>
            <p:cNvSpPr/>
            <p:nvPr/>
          </p:nvSpPr>
          <p:spPr>
            <a:xfrm>
              <a:off x="5503985" y="5131219"/>
              <a:ext cx="1182716" cy="339981"/>
            </a:xfrm>
            <a:prstGeom prst="round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FSMP Smart Contracts</a:t>
              </a:r>
            </a:p>
          </p:txBody>
        </p:sp>
      </p:grpSp>
      <p:cxnSp>
        <p:nvCxnSpPr>
          <p:cNvPr id="3" name="Straight Connector 2"/>
          <p:cNvCxnSpPr>
            <a:stCxn id="92" idx="7"/>
            <a:endCxn id="17" idx="2"/>
          </p:cNvCxnSpPr>
          <p:nvPr/>
        </p:nvCxnSpPr>
        <p:spPr>
          <a:xfrm flipV="1">
            <a:off x="6316890" y="2280344"/>
            <a:ext cx="2097338" cy="3004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4" idx="2"/>
            <a:endCxn id="5" idx="2"/>
          </p:cNvCxnSpPr>
          <p:nvPr/>
        </p:nvCxnSpPr>
        <p:spPr>
          <a:xfrm rot="16200000" flipH="1">
            <a:off x="5690250" y="2576974"/>
            <a:ext cx="12700" cy="38022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55477" y="3039045"/>
            <a:ext cx="43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 + info</a:t>
            </a:r>
            <a:endParaRPr lang="en-GB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13495" y="2985790"/>
            <a:ext cx="43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 + info</a:t>
            </a:r>
            <a:endParaRPr lang="en-GB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229730" y="4471757"/>
            <a:ext cx="1046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+ Checks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2612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Андриян Честных</dc:creator>
  <cp:lastModifiedBy>Андриян Честных</cp:lastModifiedBy>
  <cp:revision>24</cp:revision>
  <dcterms:created xsi:type="dcterms:W3CDTF">2016-10-11T02:28:36Z</dcterms:created>
  <dcterms:modified xsi:type="dcterms:W3CDTF">2016-10-14T23:47:03Z</dcterms:modified>
</cp:coreProperties>
</file>