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376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924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661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788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758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543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2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2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1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4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3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0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18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F658E0BC-C9FE-F4D2-206F-E7AB2218D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2" r="1" b="1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7D9C2-B8EC-D178-F2C8-7E1A34AFD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 fontScale="90000"/>
          </a:bodyPr>
          <a:lstStyle/>
          <a:p>
            <a:r>
              <a:rPr lang="en-US" b="1" u="none" strike="noStrike" dirty="0">
                <a:solidFill>
                  <a:srgbClr val="0969DA"/>
                </a:solidFill>
                <a:effectLst/>
              </a:rPr>
              <a:t>Sentinel-Lab</a:t>
            </a:r>
            <a:br>
              <a:rPr lang="en-US" dirty="0">
                <a:effectLst/>
              </a:rPr>
            </a:b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901B-9D24-0918-F157-AF1C556A1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Failed RDP to IP Geolocation Information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9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2AB7-B740-D5EF-FA1E-A5A8DD6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-apple-system"/>
              </a:rPr>
              <a:t>Description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F985-84DB-4D9C-4E6A-AB09B306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1636"/>
            <a:ext cx="8946541" cy="4816763"/>
          </a:xfrm>
        </p:spPr>
        <p:txBody>
          <a:bodyPr/>
          <a:lstStyle/>
          <a:p>
            <a:r>
              <a:rPr lang="en-US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The </a:t>
            </a:r>
            <a:r>
              <a:rPr lang="en-US" b="1" i="0" dirty="0" err="1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Powershell</a:t>
            </a:r>
            <a:r>
              <a:rPr lang="en-US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 script in this repository is responsible for parsing out Windows Event Log information for failed RDP attacks and using a third-party API to collect geographic information about the attackers' location.</a:t>
            </a: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script is used in this demo where I set up Azure Sentinel (SIEM) and connect it to a live virtual machine. I will observe live attacks (RDP Brute Force) from all around the world. I will use a custom PowerShell script to Look up the attackers' Geolocation information and plot it on an Azure Sentinel Map!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3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2F25-7E46-074B-9CB3-3730242F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Utilities Used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2800" i="0" dirty="0">
                <a:solidFill>
                  <a:srgbClr val="1F2328"/>
                </a:solidFill>
                <a:effectLst/>
                <a:latin typeface="-apple-system"/>
              </a:rPr>
              <a:t>ipgeolocation.io: IP Address to Geolocation API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4665C50-806C-DFAD-EE99-17BFA35FC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8870" r="8526" b="7210"/>
          <a:stretch/>
        </p:blipFill>
        <p:spPr>
          <a:xfrm>
            <a:off x="2059709" y="2262909"/>
            <a:ext cx="6918036" cy="3676073"/>
          </a:xfrm>
        </p:spPr>
      </p:pic>
    </p:spTree>
    <p:extLst>
      <p:ext uri="{BB962C8B-B14F-4D97-AF65-F5344CB8AC3E}">
        <p14:creationId xmlns:p14="http://schemas.microsoft.com/office/powerpoint/2010/main" val="367700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EF13-6E9B-EB7A-CE08-70C9AFC7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Languages Used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2400" i="0" dirty="0">
                <a:solidFill>
                  <a:srgbClr val="1F2328"/>
                </a:solidFill>
                <a:effectLst/>
                <a:latin typeface="-apple-system"/>
              </a:rPr>
              <a:t>PowerShell: Extract RDP failed logs from Windows Event Viewer</a:t>
            </a:r>
            <a:br>
              <a:rPr lang="en-US" sz="2400" dirty="0">
                <a:solidFill>
                  <a:srgbClr val="1F2328"/>
                </a:solidFill>
                <a:latin typeface="-apple-system"/>
              </a:rPr>
            </a:br>
            <a:r>
              <a:rPr lang="en-US" sz="2800" i="0" dirty="0">
                <a:solidFill>
                  <a:srgbClr val="1F2328"/>
                </a:solidFill>
                <a:effectLst/>
                <a:latin typeface="-apple-system"/>
              </a:rPr>
              <a:t>Attacks from Singapore coming in; Custom logs being output with geodata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9" name="Content Placeholder 8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65998866-ECA0-2C49-90EE-9428D8323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5" b="44218"/>
          <a:stretch/>
        </p:blipFill>
        <p:spPr>
          <a:xfrm>
            <a:off x="1847323" y="2846894"/>
            <a:ext cx="6571120" cy="2969443"/>
          </a:xfrm>
        </p:spPr>
      </p:pic>
    </p:spTree>
    <p:extLst>
      <p:ext uri="{BB962C8B-B14F-4D97-AF65-F5344CB8AC3E}">
        <p14:creationId xmlns:p14="http://schemas.microsoft.com/office/powerpoint/2010/main" val="228432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68D0-80B0-0C3E-BAFD-70209311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dirty="0">
                <a:solidFill>
                  <a:srgbClr val="1F2328"/>
                </a:solidFill>
                <a:effectLst/>
                <a:latin typeface="-apple-system"/>
              </a:rPr>
              <a:t>World map of incoming attacks after 24 hours (built custom logs including geodata)</a:t>
            </a:r>
            <a:br>
              <a:rPr lang="en-US" sz="3200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723A08-4184-E669-4E33-68B062B82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3616" r="2444" b="8686"/>
          <a:stretch/>
        </p:blipFill>
        <p:spPr>
          <a:xfrm>
            <a:off x="1847321" y="2623930"/>
            <a:ext cx="7276801" cy="3260035"/>
          </a:xfrm>
        </p:spPr>
      </p:pic>
    </p:spTree>
    <p:extLst>
      <p:ext uri="{BB962C8B-B14F-4D97-AF65-F5344CB8AC3E}">
        <p14:creationId xmlns:p14="http://schemas.microsoft.com/office/powerpoint/2010/main" val="2106476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171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Century Gothic</vt:lpstr>
      <vt:lpstr>Wingdings 3</vt:lpstr>
      <vt:lpstr>Ion</vt:lpstr>
      <vt:lpstr>Sentinel-Lab  </vt:lpstr>
      <vt:lpstr>Description </vt:lpstr>
      <vt:lpstr>Utilities Used ipgeolocation.io: IP Address to Geolocation API   </vt:lpstr>
      <vt:lpstr>Languages Used PowerShell: Extract RDP failed logs from Windows Event Viewer Attacks from Singapore coming in; Custom logs being output with geodata </vt:lpstr>
      <vt:lpstr>World map of incoming attacks after 24 hours (built custom logs including geodata)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Sentinel-Lab  </dc:title>
  <dc:creator>Polina Obshchanska</dc:creator>
  <cp:lastModifiedBy>Polina Obshchanska</cp:lastModifiedBy>
  <cp:revision>1</cp:revision>
  <dcterms:created xsi:type="dcterms:W3CDTF">2023-11-30T05:42:35Z</dcterms:created>
  <dcterms:modified xsi:type="dcterms:W3CDTF">2023-11-30T06:28:03Z</dcterms:modified>
</cp:coreProperties>
</file>