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8"/>
  </p:notesMasterIdLst>
  <p:sldIdLst>
    <p:sldId id="275" r:id="rId2"/>
    <p:sldId id="276" r:id="rId3"/>
    <p:sldId id="277" r:id="rId4"/>
    <p:sldId id="278" r:id="rId5"/>
    <p:sldId id="280" r:id="rId6"/>
    <p:sldId id="281" r:id="rId7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50" autoAdjust="0"/>
    <p:restoredTop sz="94629" autoAdjust="0"/>
  </p:normalViewPr>
  <p:slideViewPr>
    <p:cSldViewPr>
      <p:cViewPr varScale="1">
        <p:scale>
          <a:sx n="89" d="100"/>
          <a:sy n="89" d="100"/>
        </p:scale>
        <p:origin x="90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 in SQL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2959" y="1845734"/>
            <a:ext cx="1310641" cy="4023360"/>
          </a:xfrm>
        </p:spPr>
        <p:txBody>
          <a:bodyPr/>
          <a:lstStyle/>
          <a:p>
            <a:r>
              <a:rPr lang="en-US" dirty="0"/>
              <a:t>Count ()</a:t>
            </a:r>
          </a:p>
          <a:p>
            <a:r>
              <a:rPr lang="en-US" dirty="0"/>
              <a:t>Sum 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 ()</a:t>
            </a:r>
          </a:p>
          <a:p>
            <a:r>
              <a:rPr lang="en-US" dirty="0" err="1"/>
              <a:t>Avg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399F-0198-4FDC-A475-FEF388A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A88D-739E-A226-A8F4-8D64A847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45734"/>
            <a:ext cx="262890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079F6-0058-E721-83AC-00DA8AD7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3962400"/>
            <a:ext cx="401955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Sum(Age), Max (Age)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Sum(Age), Max 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Type = ‘private’;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EBC2-90BE-4CE9-ACEB-777A1D1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2959" y="1845734"/>
            <a:ext cx="5196841" cy="16594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Max(Balance), Min(Balance)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Bank.Accounts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 Type = ‘CREDIT’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952B-2317-41AF-A1B0-4AB35238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38A806B8-57C9-5C23-F31E-B346C525829C}"/>
              </a:ext>
            </a:extLst>
          </p:cNvPr>
          <p:cNvSpPr txBox="1">
            <a:spLocks/>
          </p:cNvSpPr>
          <p:nvPr/>
        </p:nvSpPr>
        <p:spPr>
          <a:xfrm>
            <a:off x="822959" y="4038600"/>
            <a:ext cx="5105400" cy="1844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Avg(Balance), Sum(Balance)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Bank.Accounts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Having Avg(Balance) &gt; 10000;</a:t>
            </a:r>
          </a:p>
          <a:p>
            <a:pPr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CFA-6956-B2BD-E842-D48B737D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F2A0-5F94-57EC-6C55-E75B0B2F0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SQL JOIN is used to combine rows from two or more tables, based on a common field between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3601-38F8-ACFA-9F2A-90988E1F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BC82-4AF3-1AC3-6C8C-2585438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(inner join)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39E1-6520-A9D1-421C-E646F5B6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7543800" cy="4823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INNER JOIN keyword selects records that have matching values in both tables.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9EDB-39E3-7CDA-6E0F-84B44510C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28054"/>
            <a:ext cx="7086600" cy="1779975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BFAF6-93E0-9D48-E166-3435CC5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DFA4D-FE48-CDC1-F3FA-1EBC840A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43400"/>
            <a:ext cx="8305800" cy="13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9D7A-E389-1370-2541-DFED96B8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3329C-2428-89E7-3BEF-CCDEB37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9DD9E-EF34-9326-62AD-9B0FDDFB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2781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0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636</TotalTime>
  <Words>180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Retrospect</vt:lpstr>
      <vt:lpstr>Aggregate functions in SQL</vt:lpstr>
      <vt:lpstr>Aggregate (examples)</vt:lpstr>
      <vt:lpstr>Aggregate (examples)</vt:lpstr>
      <vt:lpstr>Join</vt:lpstr>
      <vt:lpstr>JOIN (inner join) </vt:lpstr>
      <vt:lpstr>How it works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71</cp:revision>
  <cp:lastPrinted>2018-01-18T00:21:22Z</cp:lastPrinted>
  <dcterms:created xsi:type="dcterms:W3CDTF">2017-01-11T00:18:01Z</dcterms:created>
  <dcterms:modified xsi:type="dcterms:W3CDTF">2022-06-15T17:31:23Z</dcterms:modified>
</cp:coreProperties>
</file>