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0" autoAdjust="0"/>
  </p:normalViewPr>
  <p:slideViewPr>
    <p:cSldViewPr>
      <p:cViewPr>
        <p:scale>
          <a:sx n="100" d="100"/>
          <a:sy n="100" d="100"/>
        </p:scale>
        <p:origin x="-199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BB5EA2-04D6-4990-901D-E50407D85655}" type="datetimeFigureOut">
              <a:rPr lang="uk-UA" smtClean="0"/>
              <a:t>26.11.2022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0908E99-F00B-4025-A78D-C259125B678C}" type="slidenum">
              <a:rPr lang="uk-UA" smtClean="0"/>
              <a:t>‹#›</a:t>
            </a:fld>
            <a:endParaRPr lang="uk-U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7"/>
            <a:ext cx="9144000" cy="688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1" y="4293096"/>
            <a:ext cx="5760640" cy="1752600"/>
          </a:xfrm>
          <a:noFill/>
          <a:effectLst>
            <a:outerShdw dist="50800" dir="5400000" sx="200000" sy="200000" algn="ctr" rotWithShape="0">
              <a:srgbClr val="000000">
                <a:alpha val="48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uk-UA" sz="3600" b="1" i="1" dirty="0" smtClean="0">
                <a:solidFill>
                  <a:schemeClr val="bg1"/>
                </a:solidFill>
              </a:rPr>
              <a:t>Це гра в якій нам  треба ухилятися від кам</a:t>
            </a:r>
            <a:r>
              <a:rPr lang="uk-UA" sz="3600" b="1" i="1" dirty="0">
                <a:solidFill>
                  <a:schemeClr val="bg1"/>
                </a:solidFill>
              </a:rPr>
              <a:t>і</a:t>
            </a:r>
            <a:r>
              <a:rPr lang="uk-UA" sz="3600" b="1" i="1" dirty="0" smtClean="0">
                <a:solidFill>
                  <a:schemeClr val="bg1"/>
                </a:solidFill>
              </a:rPr>
              <a:t>нів і мамонтів</a:t>
            </a:r>
            <a:r>
              <a:rPr lang="en-US" sz="36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.</a:t>
            </a:r>
            <a:endParaRPr lang="uk-UA" sz="3600" b="1" i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-243408"/>
            <a:ext cx="7772400" cy="1470025"/>
          </a:xfrm>
        </p:spPr>
        <p:txBody>
          <a:bodyPr anchor="b"/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Rockfall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7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Прямоугольник 2062"/>
          <p:cNvSpPr/>
          <p:nvPr/>
        </p:nvSpPr>
        <p:spPr>
          <a:xfrm>
            <a:off x="-3132856" y="3429000"/>
            <a:ext cx="45719" cy="49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 flipV="1">
            <a:off x="-4861048" y="6741368"/>
            <a:ext cx="3168352" cy="12241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Game\rockfall\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1812454" cy="36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>
            <a:stCxn id="10" idx="1"/>
          </p:cNvCxnSpPr>
          <p:nvPr/>
        </p:nvCxnSpPr>
        <p:spPr>
          <a:xfrm flipH="1" flipV="1">
            <a:off x="2137892" y="3062403"/>
            <a:ext cx="419794" cy="2010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7686" y="4718587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/>
              <a:t>Головний герой</a:t>
            </a:r>
            <a:endParaRPr lang="en-US" sz="2000" b="1" i="1" dirty="0"/>
          </a:p>
        </p:txBody>
      </p:sp>
      <p:pic>
        <p:nvPicPr>
          <p:cNvPr id="2053" name="Picture 5" descr="C:\Game\rockfall\m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8" y="518205"/>
            <a:ext cx="1008251" cy="11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>
            <a:endCxn id="2053" idx="3"/>
          </p:cNvCxnSpPr>
          <p:nvPr/>
        </p:nvCxnSpPr>
        <p:spPr>
          <a:xfrm flipH="1" flipV="1">
            <a:off x="4129449" y="1110625"/>
            <a:ext cx="298535" cy="11662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7784" y="2204863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/>
              <a:t> віднімає 1</a:t>
            </a:r>
            <a:r>
              <a:rPr lang="uk-UA" sz="2000" b="1" i="1" dirty="0" smtClean="0">
                <a:solidFill>
                  <a:schemeClr val="accent2"/>
                </a:solidFill>
              </a:rPr>
              <a:t>♡</a:t>
            </a:r>
          </a:p>
          <a:p>
            <a:r>
              <a:rPr lang="uk-UA" sz="2000" b="1" i="1" dirty="0" smtClean="0">
                <a:solidFill>
                  <a:schemeClr val="accent2"/>
                </a:solidFill>
              </a:rPr>
              <a:t>(Його можна налякати )</a:t>
            </a:r>
            <a:r>
              <a:rPr lang="en-US" sz="2000" b="1" i="1" dirty="0" smtClean="0">
                <a:solidFill>
                  <a:schemeClr val="accent2"/>
                </a:solidFill>
              </a:rPr>
              <a:t>(</a:t>
            </a:r>
            <a:r>
              <a:rPr lang="uk-UA" sz="2000" b="1" i="1" dirty="0" smtClean="0">
                <a:solidFill>
                  <a:schemeClr val="accent2"/>
                </a:solidFill>
              </a:rPr>
              <a:t>якщо в тече то віднімається бал</a:t>
            </a:r>
            <a:r>
              <a:rPr lang="en-US" sz="2000" b="1" i="1" smtClean="0">
                <a:solidFill>
                  <a:schemeClr val="accent2"/>
                </a:solidFill>
              </a:rPr>
              <a:t>)</a:t>
            </a:r>
            <a:endParaRPr lang="uk-UA" sz="2000" b="1" i="1" dirty="0">
              <a:solidFill>
                <a:schemeClr val="accent2"/>
              </a:solidFill>
            </a:endParaRPr>
          </a:p>
        </p:txBody>
      </p:sp>
      <p:pic>
        <p:nvPicPr>
          <p:cNvPr id="2054" name="Picture 6" descr="C:\Game\rockfall\r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836" y="355287"/>
            <a:ext cx="14954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H="1" flipV="1">
            <a:off x="7177262" y="1196752"/>
            <a:ext cx="49108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51960" y="1881697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віднімає 1</a:t>
            </a:r>
            <a:r>
              <a:rPr lang="uk-UA" b="1" i="1" dirty="0" smtClean="0">
                <a:solidFill>
                  <a:schemeClr val="accent2"/>
                </a:solidFill>
              </a:rPr>
              <a:t>♡</a:t>
            </a:r>
          </a:p>
          <a:p>
            <a:endParaRPr lang="en-US" dirty="0"/>
          </a:p>
        </p:txBody>
      </p:sp>
      <p:pic>
        <p:nvPicPr>
          <p:cNvPr id="2055" name="Picture 7" descr="C:\Game\rockfall\roc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54848"/>
            <a:ext cx="14954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Прямая со стрелкой 2056"/>
          <p:cNvCxnSpPr>
            <a:endCxn id="2055" idx="3"/>
          </p:cNvCxnSpPr>
          <p:nvPr/>
        </p:nvCxnSpPr>
        <p:spPr>
          <a:xfrm flipH="1" flipV="1">
            <a:off x="6355457" y="4640661"/>
            <a:ext cx="376783" cy="948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Прямоугольник 2057"/>
          <p:cNvSpPr/>
          <p:nvPr/>
        </p:nvSpPr>
        <p:spPr>
          <a:xfrm>
            <a:off x="6732240" y="5589240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 smtClean="0"/>
              <a:t>віднімає 2</a:t>
            </a:r>
            <a:r>
              <a:rPr lang="uk-UA" b="1" i="1" dirty="0" smtClean="0">
                <a:solidFill>
                  <a:schemeClr val="accent2"/>
                </a:solidFill>
              </a:rPr>
              <a:t>♡</a:t>
            </a:r>
            <a:endParaRPr lang="uk-UA" b="1" i="1" dirty="0">
              <a:solidFill>
                <a:schemeClr val="accent2"/>
              </a:solidFill>
            </a:endParaRPr>
          </a:p>
        </p:txBody>
      </p:sp>
      <p:sp>
        <p:nvSpPr>
          <p:cNvPr id="2059" name="Прямоугольник 2058"/>
          <p:cNvSpPr/>
          <p:nvPr/>
        </p:nvSpPr>
        <p:spPr>
          <a:xfrm>
            <a:off x="467544" y="4850576"/>
            <a:ext cx="11230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600" b="1" i="1" dirty="0"/>
              <a:t>2</a:t>
            </a:r>
            <a:r>
              <a:rPr lang="uk-UA" sz="6600" b="1" i="1" dirty="0" smtClean="0">
                <a:solidFill>
                  <a:schemeClr val="accent2"/>
                </a:solidFill>
              </a:rPr>
              <a:t>♡</a:t>
            </a:r>
            <a:endParaRPr lang="uk-UA" sz="6600" b="1" i="1" dirty="0">
              <a:solidFill>
                <a:schemeClr val="accent2"/>
              </a:solidFill>
            </a:endParaRPr>
          </a:p>
        </p:txBody>
      </p:sp>
      <p:cxnSp>
        <p:nvCxnSpPr>
          <p:cNvPr id="2061" name="Прямая со стрелкой 2060"/>
          <p:cNvCxnSpPr>
            <a:endCxn id="2059" idx="3"/>
          </p:cNvCxnSpPr>
          <p:nvPr/>
        </p:nvCxnSpPr>
        <p:spPr>
          <a:xfrm flipH="1" flipV="1">
            <a:off x="1590612" y="5404574"/>
            <a:ext cx="389100" cy="688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2051720" y="6093296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Максимальне хп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ii\Pictures\Знімок екрана 2022-11-26 183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304"/>
            <a:ext cx="3724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995936" y="138864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3690" y="1221016"/>
            <a:ext cx="239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Ця </a:t>
            </a:r>
            <a:r>
              <a:rPr lang="uk-UA" dirty="0"/>
              <a:t>к</a:t>
            </a:r>
            <a:r>
              <a:rPr lang="uk-UA" dirty="0" smtClean="0"/>
              <a:t>оманда дає персонаж рухався.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8013"/>
            <a:ext cx="31432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3491880" y="3238500"/>
            <a:ext cx="864096" cy="9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5976" y="3167063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Задаєм швидкість</a:t>
            </a:r>
            <a:r>
              <a:rPr lang="en-US" dirty="0" smtClean="0"/>
              <a:t>,</a:t>
            </a:r>
            <a:r>
              <a:rPr lang="uk-UA" dirty="0" smtClean="0"/>
              <a:t>розміри</a:t>
            </a:r>
            <a:r>
              <a:rPr lang="en-US" dirty="0" smtClean="0"/>
              <a:t>,</a:t>
            </a:r>
            <a:r>
              <a:rPr lang="uk-UA" dirty="0" smtClean="0"/>
              <a:t>розміщення персонажа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1257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/>
          <p:cNvCxnSpPr>
            <a:stCxn id="16" idx="1"/>
          </p:cNvCxnSpPr>
          <p:nvPr/>
        </p:nvCxnSpPr>
        <p:spPr>
          <a:xfrm flipH="1" flipV="1">
            <a:off x="1823146" y="4717530"/>
            <a:ext cx="1020662" cy="91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3808" y="544522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Розміри вікна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60212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Щоб виграти треба пережити каменепад і не давати втекти мамонтам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105</TotalTime>
  <Words>68</Words>
  <Application>Microsoft Office PowerPoint</Application>
  <PresentationFormat>Экран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Горизонт</vt:lpstr>
      <vt:lpstr>Rockfall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Rockfall</dc:title>
  <dc:creator>Andrii</dc:creator>
  <cp:lastModifiedBy>Andrii</cp:lastModifiedBy>
  <cp:revision>9</cp:revision>
  <dcterms:created xsi:type="dcterms:W3CDTF">2022-11-26T15:03:37Z</dcterms:created>
  <dcterms:modified xsi:type="dcterms:W3CDTF">2022-11-26T16:49:28Z</dcterms:modified>
</cp:coreProperties>
</file>