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49" r:id="rId6"/>
    <p:sldId id="2450" r:id="rId7"/>
    <p:sldId id="2451" r:id="rId8"/>
    <p:sldId id="2452" r:id="rId9"/>
    <p:sldId id="2453" r:id="rId10"/>
    <p:sldId id="2454" r:id="rId11"/>
    <p:sldId id="2455" r:id="rId12"/>
    <p:sldId id="2457" r:id="rId13"/>
    <p:sldId id="24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9EDACA-D448-41CA-95CA-D0639114B6EA}">
          <p14:sldIdLst>
            <p14:sldId id="2448"/>
          </p14:sldIdLst>
        </p14:section>
        <p14:section name="Untitled Section" id="{4B5E9167-CDAF-4A4F-AAB7-06844CEA7B48}">
          <p14:sldIdLst>
            <p14:sldId id="2449"/>
            <p14:sldId id="2450"/>
            <p14:sldId id="2451"/>
            <p14:sldId id="2452"/>
            <p14:sldId id="2453"/>
            <p14:sldId id="2454"/>
            <p14:sldId id="2455"/>
            <p14:sldId id="2457"/>
            <p14:sldId id="2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ardunio</a:t>
            </a:r>
            <a:r>
              <a:rPr lang="en-US" dirty="0"/>
              <a:t> – joystick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4.6.24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Prezentacija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B96F-1065-9FCE-1073-7FA877AB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Problemi pri izradi projekta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E2227-0BFE-BC30-8856-D48E7D0DFA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10C63-5861-3609-0073-EC3D66AA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91" y="2336835"/>
            <a:ext cx="4191585" cy="3753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3273C-FFBD-76C3-A8F4-00243777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142" y="1940149"/>
            <a:ext cx="3985070" cy="45531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7C5865-3F49-F4F9-FB79-201685355562}"/>
              </a:ext>
            </a:extLst>
          </p:cNvPr>
          <p:cNvSpPr txBox="1"/>
          <p:nvPr/>
        </p:nvSpPr>
        <p:spPr>
          <a:xfrm>
            <a:off x="635697" y="175206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1)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66EC0-9353-1653-505F-6AE94BC44080}"/>
              </a:ext>
            </a:extLst>
          </p:cNvPr>
          <p:cNvSpPr txBox="1"/>
          <p:nvPr/>
        </p:nvSpPr>
        <p:spPr>
          <a:xfrm>
            <a:off x="6096000" y="1752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286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E7FD8-EED8-CE15-4387-CC33EE723A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sr-Latn-RS" dirty="0"/>
              <a:t>Način povezivanja senzora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23DE-4A05-D44F-996B-2A21674ED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Content Placeholder 7" descr="A circuit board with wires&#10;&#10;Description automatically generated">
            <a:extLst>
              <a:ext uri="{FF2B5EF4-FFF2-40B4-BE49-F238E27FC236}">
                <a16:creationId xmlns:a16="http://schemas.microsoft.com/office/drawing/2014/main" id="{B2622081-ED58-9B6C-0B88-52E463227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5539" y="2579646"/>
            <a:ext cx="4766878" cy="280528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A6E6BE8-9831-5332-D2C9-B49369E5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539" y="612037"/>
            <a:ext cx="5897218" cy="884238"/>
          </a:xfrm>
        </p:spPr>
        <p:txBody>
          <a:bodyPr/>
          <a:lstStyle/>
          <a:p>
            <a:r>
              <a:rPr lang="sr-Latn-RS" dirty="0">
                <a:latin typeface="+mn-lt"/>
              </a:rPr>
              <a:t>Šema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22B1A-426C-CB17-3BE9-BACA518C28A7}"/>
              </a:ext>
            </a:extLst>
          </p:cNvPr>
          <p:cNvSpPr txBox="1"/>
          <p:nvPr/>
        </p:nvSpPr>
        <p:spPr>
          <a:xfrm>
            <a:off x="265471" y="393290"/>
            <a:ext cx="50439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Kori</a:t>
            </a:r>
            <a:r>
              <a:rPr lang="sr-Latn-RS" sz="2800" dirty="0"/>
              <a:t>šćeno za projekat: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-Arduino uno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-Ardunio analog joystick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-Jumperi</a:t>
            </a:r>
          </a:p>
        </p:txBody>
      </p:sp>
      <p:pic>
        <p:nvPicPr>
          <p:cNvPr id="7" name="Picture 6" descr="A green circuit board with black wires and a black connector&#10;&#10;Description automatically generated">
            <a:extLst>
              <a:ext uri="{FF2B5EF4-FFF2-40B4-BE49-F238E27FC236}">
                <a16:creationId xmlns:a16="http://schemas.microsoft.com/office/drawing/2014/main" id="{44CEB7DA-FED2-6878-1FB1-873E715B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97" y="1054156"/>
            <a:ext cx="2293922" cy="1721056"/>
          </a:xfrm>
          <a:prstGeom prst="rect">
            <a:avLst/>
          </a:prstGeom>
        </p:spPr>
      </p:pic>
      <p:pic>
        <p:nvPicPr>
          <p:cNvPr id="10" name="Picture 9" descr="A black round object with a black handle&#10;&#10;Description automatically generated with medium confidence">
            <a:extLst>
              <a:ext uri="{FF2B5EF4-FFF2-40B4-BE49-F238E27FC236}">
                <a16:creationId xmlns:a16="http://schemas.microsoft.com/office/drawing/2014/main" id="{9D69C0AF-E644-2CF0-F165-D8642854C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26" y="3320552"/>
            <a:ext cx="1289064" cy="1323474"/>
          </a:xfrm>
          <a:prstGeom prst="rect">
            <a:avLst/>
          </a:prstGeom>
        </p:spPr>
      </p:pic>
      <p:pic>
        <p:nvPicPr>
          <p:cNvPr id="13" name="Picture 12" descr="A group of colorful wires&#10;&#10;Description automatically generated">
            <a:extLst>
              <a:ext uri="{FF2B5EF4-FFF2-40B4-BE49-F238E27FC236}">
                <a16:creationId xmlns:a16="http://schemas.microsoft.com/office/drawing/2014/main" id="{07189C75-9C33-C68E-DB08-BCDE8AB75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384" y="4902058"/>
            <a:ext cx="2342148" cy="156265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68366B-E5B2-C8FA-67BD-6263281FBA32}"/>
              </a:ext>
            </a:extLst>
          </p:cNvPr>
          <p:cNvCxnSpPr/>
          <p:nvPr/>
        </p:nvCxnSpPr>
        <p:spPr>
          <a:xfrm>
            <a:off x="5683045" y="-108155"/>
            <a:ext cx="0" cy="73250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4C59-E46B-1384-1B37-3627A10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 projekta: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72D80F-ED00-F77F-BE0F-FB4C40059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129F4-A901-D186-864C-0082A88A3453}"/>
              </a:ext>
            </a:extLst>
          </p:cNvPr>
          <p:cNvSpPr txBox="1"/>
          <p:nvPr/>
        </p:nvSpPr>
        <p:spPr>
          <a:xfrm>
            <a:off x="812978" y="2459504"/>
            <a:ext cx="105660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-Implementacija čitanja vrednosti sa analognog joysticka u Arduino IDE</a:t>
            </a:r>
          </a:p>
          <a:p>
            <a:endParaRPr lang="sr-Latn-RS" sz="2400" dirty="0"/>
          </a:p>
          <a:p>
            <a:r>
              <a:rPr lang="en-US" sz="2400" dirty="0"/>
              <a:t>-</a:t>
            </a:r>
            <a:r>
              <a:rPr lang="sr-Latn-RS" sz="2400" dirty="0"/>
              <a:t>Prikaz upravljanjem virtualnim „vozilom“ kroz krafički interfejs u Octave programu</a:t>
            </a:r>
          </a:p>
          <a:p>
            <a:endParaRPr lang="sr-Latn-RS" sz="2400" dirty="0"/>
          </a:p>
          <a:p>
            <a:r>
              <a:rPr lang="sr-Latn-RS" sz="2400" dirty="0"/>
              <a:t>-Sinhronizacija izlaznih parametara sa Arduina i Octave programa (serial interface)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61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D99A9-F82B-45B4-8A36-D3903A2D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16" y="462116"/>
            <a:ext cx="4620584" cy="7565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/>
              <a:t>Arduino ide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D2A5D5F-2A16-D5FF-3564-55A68040D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4BF01-528B-4B95-E2C1-C016346A9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38DDC-CACB-684B-B392-BE9303E79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30" y="4482059"/>
            <a:ext cx="3238952" cy="981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6D426AF-5E78-FA2A-0D15-B759DB0FA19B}"/>
              </a:ext>
            </a:extLst>
          </p:cNvPr>
          <p:cNvSpPr/>
          <p:nvPr/>
        </p:nvSpPr>
        <p:spPr>
          <a:xfrm>
            <a:off x="2145654" y="2202426"/>
            <a:ext cx="884904" cy="8849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E4776D4-4314-E526-FBB8-87F42B0BBDCC}"/>
              </a:ext>
            </a:extLst>
          </p:cNvPr>
          <p:cNvSpPr/>
          <p:nvPr/>
        </p:nvSpPr>
        <p:spPr>
          <a:xfrm>
            <a:off x="2409347" y="3144874"/>
            <a:ext cx="357518" cy="7217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2B8107C-C2B2-DBAB-DE4F-48DF1128F706}"/>
              </a:ext>
            </a:extLst>
          </p:cNvPr>
          <p:cNvSpPr/>
          <p:nvPr/>
        </p:nvSpPr>
        <p:spPr>
          <a:xfrm rot="5400000">
            <a:off x="1558906" y="2283988"/>
            <a:ext cx="357518" cy="7217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CF3FD83-1117-BEF0-232B-AE9424E0AAFC}"/>
              </a:ext>
            </a:extLst>
          </p:cNvPr>
          <p:cNvSpPr/>
          <p:nvPr/>
        </p:nvSpPr>
        <p:spPr>
          <a:xfrm rot="16200000">
            <a:off x="3259788" y="2334273"/>
            <a:ext cx="357518" cy="7217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7B6EA76-ED53-6BB0-B813-7DA8A152CDBE}"/>
              </a:ext>
            </a:extLst>
          </p:cNvPr>
          <p:cNvSpPr/>
          <p:nvPr/>
        </p:nvSpPr>
        <p:spPr>
          <a:xfrm rot="10800000">
            <a:off x="2409347" y="1423102"/>
            <a:ext cx="357518" cy="7217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58ABE-26B3-852B-7308-4C93AA25393B}"/>
              </a:ext>
            </a:extLst>
          </p:cNvPr>
          <p:cNvSpPr txBox="1"/>
          <p:nvPr/>
        </p:nvSpPr>
        <p:spPr>
          <a:xfrm>
            <a:off x="3657590" y="22749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1200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BAD96-F0B8-80CD-D45B-85E65FFC9624}"/>
              </a:ext>
            </a:extLst>
          </p:cNvPr>
          <p:cNvSpPr txBox="1"/>
          <p:nvPr/>
        </p:nvSpPr>
        <p:spPr>
          <a:xfrm>
            <a:off x="1122260" y="2638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BEA2E0-B5F6-9F17-BFF6-38887F493E51}"/>
              </a:ext>
            </a:extLst>
          </p:cNvPr>
          <p:cNvSpPr txBox="1"/>
          <p:nvPr/>
        </p:nvSpPr>
        <p:spPr>
          <a:xfrm>
            <a:off x="2110890" y="1285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CB4C1-7B07-F480-0D77-020ED55524AF}"/>
              </a:ext>
            </a:extLst>
          </p:cNvPr>
          <p:cNvSpPr txBox="1"/>
          <p:nvPr/>
        </p:nvSpPr>
        <p:spPr>
          <a:xfrm>
            <a:off x="2610247" y="366902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1200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F3A54-ACC1-2983-5D5A-B557F3477D50}"/>
              </a:ext>
            </a:extLst>
          </p:cNvPr>
          <p:cNvSpPr txBox="1"/>
          <p:nvPr/>
        </p:nvSpPr>
        <p:spPr>
          <a:xfrm>
            <a:off x="2936619" y="22749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800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4DD45-A50F-7B99-31BD-ABDA21FB7F4E}"/>
              </a:ext>
            </a:extLst>
          </p:cNvPr>
          <p:cNvSpPr txBox="1"/>
          <p:nvPr/>
        </p:nvSpPr>
        <p:spPr>
          <a:xfrm>
            <a:off x="2668757" y="30421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800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51673-2104-C417-34F5-25F9A041CDCB}"/>
              </a:ext>
            </a:extLst>
          </p:cNvPr>
          <p:cNvSpPr txBox="1"/>
          <p:nvPr/>
        </p:nvSpPr>
        <p:spPr>
          <a:xfrm>
            <a:off x="1993871" y="18618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400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40BA4-C577-79BE-A57B-13444C981145}"/>
              </a:ext>
            </a:extLst>
          </p:cNvPr>
          <p:cNvSpPr txBox="1"/>
          <p:nvPr/>
        </p:nvSpPr>
        <p:spPr>
          <a:xfrm>
            <a:off x="1711484" y="26806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7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82BFFFD-6636-DF7F-ABDA-889A752D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31" y="643467"/>
            <a:ext cx="2966592" cy="55710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F72DB1-FEAD-EF7C-82A8-0278E8941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601768"/>
            <a:ext cx="5129784" cy="36544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4BF01-528B-4B95-E2C1-C016346A9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5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CB88-4059-6B84-2BAF-32D2FDE6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octave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99154-B529-D7CC-0DAC-D06DDA7F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44522-2C12-ACD3-8E54-D815AB5E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12" y="1955496"/>
            <a:ext cx="8649176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6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4E665-B14E-5CE5-C30A-79C9EA0DC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15886-941B-A547-3392-41B9D818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0" y="1100294"/>
            <a:ext cx="6944346" cy="4657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1CF61-B3FA-053A-0DC1-B9FF588431C3}"/>
              </a:ext>
            </a:extLst>
          </p:cNvPr>
          <p:cNvSpPr txBox="1"/>
          <p:nvPr/>
        </p:nvSpPr>
        <p:spPr>
          <a:xfrm>
            <a:off x="8709908" y="3968081"/>
            <a:ext cx="293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Output: </a:t>
            </a:r>
            <a:br>
              <a:rPr lang="sr-Latn-RS" sz="2400" dirty="0"/>
            </a:br>
            <a:r>
              <a:rPr lang="sr-Latn-RS" sz="2400" dirty="0"/>
              <a:t>x: 825</a:t>
            </a:r>
            <a:endParaRPr lang="en-US" sz="2400" dirty="0"/>
          </a:p>
        </p:txBody>
      </p:sp>
      <p:pic>
        <p:nvPicPr>
          <p:cNvPr id="8" name="Picture 7" descr="A diagram of a single buffer&#10;&#10;Description automatically generated">
            <a:extLst>
              <a:ext uri="{FF2B5EF4-FFF2-40B4-BE49-F238E27FC236}">
                <a16:creationId xmlns:a16="http://schemas.microsoft.com/office/drawing/2014/main" id="{A4F04826-6D92-46DB-B341-CCC1FBB54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41" y="1379464"/>
            <a:ext cx="4925402" cy="15104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721AE0-4046-914A-A763-DE294D2EEDBD}"/>
              </a:ext>
            </a:extLst>
          </p:cNvPr>
          <p:cNvCxnSpPr>
            <a:cxnSpLocks/>
          </p:cNvCxnSpPr>
          <p:nvPr/>
        </p:nvCxnSpPr>
        <p:spPr>
          <a:xfrm>
            <a:off x="8799871" y="4709652"/>
            <a:ext cx="2753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83579CA-8CC3-AA0A-9827-5A0DC1F0184D}"/>
              </a:ext>
            </a:extLst>
          </p:cNvPr>
          <p:cNvSpPr/>
          <p:nvPr/>
        </p:nvSpPr>
        <p:spPr>
          <a:xfrm>
            <a:off x="9075174" y="4444194"/>
            <a:ext cx="481781" cy="26545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10615-4565-E594-8FDF-3798C96FC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8CD7F-D4E5-A043-208F-2F77E045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409418"/>
            <a:ext cx="569674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306C-5A6D-B574-BDCA-6F924D49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605087"/>
            <a:ext cx="11002962" cy="823913"/>
          </a:xfrm>
        </p:spPr>
        <p:txBody>
          <a:bodyPr/>
          <a:lstStyle/>
          <a:p>
            <a:r>
              <a:rPr lang="sr-Latn-RS" dirty="0"/>
              <a:t>Demonstracija projekta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957A1-B7B9-3B7D-AF53-6A1647C3A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556</TotalTime>
  <Words>100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Wingdings</vt:lpstr>
      <vt:lpstr>Office Theme</vt:lpstr>
      <vt:lpstr>ardunio – joystick controller</vt:lpstr>
      <vt:lpstr>Šema</vt:lpstr>
      <vt:lpstr>Cilj projekta:</vt:lpstr>
      <vt:lpstr>Arduino ide</vt:lpstr>
      <vt:lpstr>PowerPoint Presentation</vt:lpstr>
      <vt:lpstr>octave </vt:lpstr>
      <vt:lpstr>PowerPoint Presentation</vt:lpstr>
      <vt:lpstr>PowerPoint Presentation</vt:lpstr>
      <vt:lpstr>Demonstracija projekta</vt:lpstr>
      <vt:lpstr>Problemi pri izradi projekta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Вељко Томић</dc:creator>
  <cp:lastModifiedBy>Вељко Томић</cp:lastModifiedBy>
  <cp:revision>2</cp:revision>
  <dcterms:created xsi:type="dcterms:W3CDTF">2024-06-04T02:10:07Z</dcterms:created>
  <dcterms:modified xsi:type="dcterms:W3CDTF">2024-06-06T01:37:34Z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