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B81889-0EB5-4DEA-BEAB-6BD0A605F60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C78786-1AEA-4221-A690-226D0886A0D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Poravnanje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r>
              <a:rPr lang="en-US" dirty="0" smtClean="0"/>
              <a:t> </a:t>
            </a:r>
            <a:r>
              <a:rPr lang="en-US" dirty="0" err="1" smtClean="0"/>
              <a:t>nukleotida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njihovo</a:t>
            </a:r>
            <a:r>
              <a:rPr lang="en-US" dirty="0" smtClean="0"/>
              <a:t> </a:t>
            </a:r>
            <a:r>
              <a:rPr lang="en-US" dirty="0" err="1" smtClean="0"/>
              <a:t>poklapanje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971550"/>
          </a:xfrm>
        </p:spPr>
        <p:txBody>
          <a:bodyPr/>
          <a:lstStyle/>
          <a:p>
            <a:r>
              <a:rPr lang="en-US" sz="1600" dirty="0" err="1" smtClean="0"/>
              <a:t>Tijana</a:t>
            </a:r>
            <a:r>
              <a:rPr lang="en-US" sz="1600" dirty="0" smtClean="0"/>
              <a:t> </a:t>
            </a:r>
            <a:r>
              <a:rPr lang="en-US" sz="1600" dirty="0" err="1" smtClean="0"/>
              <a:t>Tanaskovic</a:t>
            </a:r>
            <a:r>
              <a:rPr lang="en-US" sz="1600" dirty="0" smtClean="0"/>
              <a:t> 656/2017</a:t>
            </a:r>
          </a:p>
          <a:p>
            <a:r>
              <a:rPr lang="en-US" sz="1600" dirty="0" err="1" smtClean="0"/>
              <a:t>Andrijana</a:t>
            </a:r>
            <a:r>
              <a:rPr lang="en-US" sz="1600" dirty="0" smtClean="0"/>
              <a:t> </a:t>
            </a:r>
            <a:r>
              <a:rPr lang="en-US" sz="1600" dirty="0" err="1" smtClean="0"/>
              <a:t>Ivkovic</a:t>
            </a:r>
            <a:r>
              <a:rPr lang="en-US" sz="1600" dirty="0" smtClean="0"/>
              <a:t> 613/2017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(</a:t>
            </a:r>
            <a:r>
              <a:rPr lang="en-US" dirty="0" err="1" smtClean="0"/>
              <a:t>poravnanje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Poravnanje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r>
              <a:rPr lang="en-US" dirty="0" smtClean="0"/>
              <a:t> u </a:t>
            </a:r>
            <a:r>
              <a:rPr lang="en-US" dirty="0" err="1" smtClean="0"/>
              <a:t>bioinformatici</a:t>
            </a:r>
            <a:r>
              <a:rPr lang="en-US" dirty="0" smtClean="0"/>
              <a:t> je </a:t>
            </a:r>
            <a:r>
              <a:rPr lang="en-US" dirty="0" err="1" smtClean="0"/>
              <a:t>nacin</a:t>
            </a:r>
            <a:r>
              <a:rPr lang="en-US" dirty="0" smtClean="0"/>
              <a:t> </a:t>
            </a:r>
            <a:r>
              <a:rPr lang="en-US" dirty="0" err="1" smtClean="0"/>
              <a:t>rasporedjivanja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r>
              <a:rPr lang="en-US" dirty="0" smtClean="0"/>
              <a:t> DNK, RNK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proteina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identifikacije</a:t>
            </a:r>
            <a:r>
              <a:rPr lang="en-US" dirty="0" smtClean="0"/>
              <a:t> </a:t>
            </a:r>
            <a:r>
              <a:rPr lang="en-US" dirty="0" err="1" smtClean="0"/>
              <a:t>slicnih</a:t>
            </a:r>
            <a:r>
              <a:rPr lang="en-US" dirty="0" smtClean="0"/>
              <a:t> </a:t>
            </a:r>
            <a:r>
              <a:rPr lang="en-US" dirty="0" err="1" smtClean="0"/>
              <a:t>regiona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Poravnate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 smtClean="0"/>
              <a:t>nukleotida</a:t>
            </a:r>
            <a:r>
              <a:rPr lang="en-US" dirty="0" smtClean="0"/>
              <a:t> se </a:t>
            </a:r>
            <a:r>
              <a:rPr lang="en-US" dirty="0" err="1" smtClean="0"/>
              <a:t>tipicno</a:t>
            </a:r>
            <a:r>
              <a:rPr lang="en-US" dirty="0" smtClean="0"/>
              <a:t> </a:t>
            </a:r>
            <a:r>
              <a:rPr lang="en-US" dirty="0" err="1" smtClean="0"/>
              <a:t>prikazuju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redovi</a:t>
            </a:r>
            <a:r>
              <a:rPr lang="en-US" dirty="0" smtClean="0"/>
              <a:t> u </a:t>
            </a:r>
            <a:r>
              <a:rPr lang="en-US" dirty="0" err="1" smtClean="0"/>
              <a:t>matrici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razlicite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poravnanje</a:t>
            </a:r>
            <a:r>
              <a:rPr lang="en-US" dirty="0" smtClean="0"/>
              <a:t>, 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 je dot plot.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U </a:t>
            </a:r>
            <a:r>
              <a:rPr lang="en-US" dirty="0" err="1" smtClean="0"/>
              <a:t>bioinformatici</a:t>
            </a:r>
            <a:r>
              <a:rPr lang="en-US" dirty="0" smtClean="0"/>
              <a:t> dot plot, </a:t>
            </a:r>
            <a:r>
              <a:rPr lang="en-US" dirty="0" err="1" smtClean="0"/>
              <a:t>odnosno</a:t>
            </a:r>
            <a:r>
              <a:rPr lang="en-US" dirty="0" smtClean="0"/>
              <a:t>  </a:t>
            </a:r>
            <a:r>
              <a:rPr lang="en-US" dirty="0" err="1" smtClean="0"/>
              <a:t>tackasti</a:t>
            </a:r>
            <a:r>
              <a:rPr lang="en-US" dirty="0" smtClean="0"/>
              <a:t> </a:t>
            </a:r>
            <a:r>
              <a:rPr lang="en-US" dirty="0" err="1" smtClean="0"/>
              <a:t>grafikon</a:t>
            </a:r>
            <a:r>
              <a:rPr lang="en-US" dirty="0" smtClean="0"/>
              <a:t>, je </a:t>
            </a:r>
            <a:r>
              <a:rPr lang="en-US" dirty="0" err="1" smtClean="0"/>
              <a:t>graficka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uporedjivanje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bioloske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identifikovanje</a:t>
            </a:r>
            <a:r>
              <a:rPr lang="en-US" dirty="0" smtClean="0"/>
              <a:t> </a:t>
            </a:r>
            <a:r>
              <a:rPr lang="en-US" dirty="0" err="1" smtClean="0"/>
              <a:t>regiona</a:t>
            </a:r>
            <a:r>
              <a:rPr lang="en-US" dirty="0" smtClean="0"/>
              <a:t> </a:t>
            </a:r>
            <a:r>
              <a:rPr lang="en-US" dirty="0" err="1" smtClean="0"/>
              <a:t>bliske</a:t>
            </a:r>
            <a:r>
              <a:rPr lang="en-US" dirty="0" smtClean="0"/>
              <a:t> </a:t>
            </a:r>
            <a:r>
              <a:rPr lang="en-US" dirty="0" err="1" smtClean="0"/>
              <a:t>slicnosti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poravnanja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 descr="C:\Users\Ana\Desktop\Zinc-finger-dot-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76600"/>
            <a:ext cx="3998912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Identicne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dijagonalnu</a:t>
            </a:r>
            <a:r>
              <a:rPr lang="en-US" dirty="0" smtClean="0"/>
              <a:t> </a:t>
            </a:r>
            <a:r>
              <a:rPr lang="en-US" dirty="0" err="1" smtClean="0"/>
              <a:t>liniju</a:t>
            </a:r>
            <a:r>
              <a:rPr lang="en-US" dirty="0" smtClean="0"/>
              <a:t> u </a:t>
            </a:r>
            <a:r>
              <a:rPr lang="en-US" dirty="0" err="1" smtClean="0"/>
              <a:t>centru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. </a:t>
            </a:r>
            <a:r>
              <a:rPr lang="en-US" dirty="0" err="1" smtClean="0"/>
              <a:t>Umetanja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brisanja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r>
              <a:rPr lang="en-US" dirty="0" smtClean="0"/>
              <a:t> </a:t>
            </a:r>
            <a:r>
              <a:rPr lang="en-US" dirty="0" err="1" smtClean="0"/>
              <a:t>dovode</a:t>
            </a:r>
            <a:r>
              <a:rPr lang="en-US" dirty="0" smtClean="0"/>
              <a:t> do </a:t>
            </a:r>
            <a:r>
              <a:rPr lang="en-US" dirty="0" err="1" smtClean="0"/>
              <a:t>poremecaja</a:t>
            </a:r>
            <a:r>
              <a:rPr lang="en-US" dirty="0" smtClean="0"/>
              <a:t> u </a:t>
            </a:r>
            <a:r>
              <a:rPr lang="en-US" dirty="0" err="1" smtClean="0"/>
              <a:t>ovoj</a:t>
            </a:r>
            <a:r>
              <a:rPr lang="en-US" dirty="0" smtClean="0"/>
              <a:t> </a:t>
            </a:r>
            <a:r>
              <a:rPr lang="en-US" dirty="0" err="1" smtClean="0"/>
              <a:t>dijagonali</a:t>
            </a:r>
            <a:r>
              <a:rPr lang="en-US" dirty="0" smtClean="0"/>
              <a:t>. </a:t>
            </a:r>
            <a:r>
              <a:rPr lang="en-US" dirty="0" err="1" smtClean="0"/>
              <a:t>Regije</a:t>
            </a:r>
            <a:r>
              <a:rPr lang="en-US" dirty="0" smtClean="0"/>
              <a:t> </a:t>
            </a:r>
            <a:r>
              <a:rPr lang="en-US" dirty="0" err="1" smtClean="0"/>
              <a:t>lokalne</a:t>
            </a:r>
            <a:r>
              <a:rPr lang="en-US" dirty="0" smtClean="0"/>
              <a:t> </a:t>
            </a:r>
            <a:r>
              <a:rPr lang="en-US" dirty="0" err="1" smtClean="0"/>
              <a:t>slicnosti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ponavljajucih</a:t>
            </a:r>
            <a:r>
              <a:rPr lang="en-US" dirty="0" smtClean="0"/>
              <a:t> </a:t>
            </a:r>
            <a:r>
              <a:rPr lang="en-US" dirty="0" err="1" smtClean="0"/>
              <a:t>nizova</a:t>
            </a:r>
            <a:r>
              <a:rPr lang="en-US" dirty="0" smtClean="0"/>
              <a:t> </a:t>
            </a:r>
            <a:r>
              <a:rPr lang="en-US" dirty="0" err="1" smtClean="0"/>
              <a:t>dovode</a:t>
            </a:r>
            <a:r>
              <a:rPr lang="en-US" dirty="0" smtClean="0"/>
              <a:t> do </a:t>
            </a:r>
            <a:r>
              <a:rPr lang="en-US" dirty="0" err="1" smtClean="0"/>
              <a:t>daljih</a:t>
            </a:r>
            <a:r>
              <a:rPr lang="en-US" dirty="0" smtClean="0"/>
              <a:t> </a:t>
            </a:r>
            <a:r>
              <a:rPr lang="en-US" dirty="0" err="1" smtClean="0"/>
              <a:t>dijagonalnih</a:t>
            </a:r>
            <a:r>
              <a:rPr lang="en-US" dirty="0" smtClean="0"/>
              <a:t> </a:t>
            </a:r>
            <a:r>
              <a:rPr lang="en-US" dirty="0" err="1" smtClean="0"/>
              <a:t>poklapanja</a:t>
            </a:r>
            <a:r>
              <a:rPr lang="en-US" dirty="0" smtClean="0"/>
              <a:t> pored </a:t>
            </a:r>
            <a:r>
              <a:rPr lang="en-US" dirty="0" err="1" smtClean="0"/>
              <a:t>centralne</a:t>
            </a:r>
            <a:r>
              <a:rPr lang="en-US" dirty="0" smtClean="0"/>
              <a:t> </a:t>
            </a:r>
            <a:r>
              <a:rPr lang="en-US" dirty="0" err="1" smtClean="0"/>
              <a:t>dijagonale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err="1" smtClean="0"/>
              <a:t>Tackasti</a:t>
            </a:r>
            <a:r>
              <a:rPr lang="en-US" dirty="0" smtClean="0"/>
              <a:t> </a:t>
            </a:r>
            <a:r>
              <a:rPr lang="en-US" dirty="0" err="1" smtClean="0"/>
              <a:t>grafikoni</a:t>
            </a:r>
            <a:r>
              <a:rPr lang="en-US" dirty="0" smtClean="0"/>
              <a:t> (dot plots) </a:t>
            </a:r>
            <a:r>
              <a:rPr lang="en-US" dirty="0" err="1" smtClean="0"/>
              <a:t>uporedjuju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organizuju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sekvencu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x-</a:t>
            </a:r>
            <a:r>
              <a:rPr lang="en-US" dirty="0" err="1" smtClean="0"/>
              <a:t>osi</a:t>
            </a:r>
            <a:r>
              <a:rPr lang="en-US" dirty="0" smtClean="0"/>
              <a:t>, a </a:t>
            </a:r>
            <a:r>
              <a:rPr lang="en-US" dirty="0" err="1" smtClean="0"/>
              <a:t>drugu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y-</a:t>
            </a:r>
            <a:r>
              <a:rPr lang="en-US" dirty="0" err="1" smtClean="0"/>
              <a:t>osi</a:t>
            </a:r>
            <a:r>
              <a:rPr lang="en-US" dirty="0" smtClean="0"/>
              <a:t> </a:t>
            </a:r>
            <a:r>
              <a:rPr lang="en-US" dirty="0" err="1" smtClean="0"/>
              <a:t>crteza</a:t>
            </a:r>
            <a:r>
              <a:rPr lang="en-US" dirty="0" smtClean="0"/>
              <a:t>.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ostaci</a:t>
            </a:r>
            <a:r>
              <a:rPr lang="en-US" dirty="0" smtClean="0"/>
              <a:t> </a:t>
            </a:r>
            <a:r>
              <a:rPr lang="en-US" dirty="0" err="1" smtClean="0"/>
              <a:t>obe</a:t>
            </a:r>
            <a:r>
              <a:rPr lang="en-US" dirty="0" smtClean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 smtClean="0"/>
              <a:t>podudaraju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istom</a:t>
            </a:r>
            <a:r>
              <a:rPr lang="en-US" dirty="0" smtClean="0"/>
              <a:t> </a:t>
            </a:r>
            <a:r>
              <a:rPr lang="en-US" dirty="0" err="1" smtClean="0"/>
              <a:t>mestu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odgovarajucem</a:t>
            </a:r>
            <a:r>
              <a:rPr lang="en-US" dirty="0" smtClean="0"/>
              <a:t> </a:t>
            </a:r>
            <a:r>
              <a:rPr lang="en-US" dirty="0" err="1" smtClean="0"/>
              <a:t>polozaju</a:t>
            </a:r>
            <a:r>
              <a:rPr lang="en-US" dirty="0" smtClean="0"/>
              <a:t> se </a:t>
            </a:r>
            <a:r>
              <a:rPr lang="en-US" dirty="0" err="1" smtClean="0"/>
              <a:t>iscrta</a:t>
            </a:r>
            <a:r>
              <a:rPr lang="en-US" dirty="0" smtClean="0"/>
              <a:t> </a:t>
            </a:r>
            <a:r>
              <a:rPr lang="en-US" dirty="0" err="1" smtClean="0"/>
              <a:t>tacka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139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Poravnanje sekvenci nukleotida i njihovo poklapanje</vt:lpstr>
      <vt:lpstr>Sequence alignment (poravnanje sekvenci)</vt:lpstr>
      <vt:lpstr>Dot plot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Poravnanje sekvenci nukleotida i njihovo poklapanje</dc:title>
  <dc:creator>Ana</dc:creator>
  <cp:lastModifiedBy>Ana</cp:lastModifiedBy>
  <cp:revision>5</cp:revision>
  <dcterms:created xsi:type="dcterms:W3CDTF">2020-09-10T12:03:27Z</dcterms:created>
  <dcterms:modified xsi:type="dcterms:W3CDTF">2020-09-10T12:50:33Z</dcterms:modified>
</cp:coreProperties>
</file>