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57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>
        <p:scale>
          <a:sx n="400" d="100"/>
          <a:sy n="400" d="100"/>
        </p:scale>
        <p:origin x="-2628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98593"/>
            <a:ext cx="3886200" cy="127338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921087"/>
            <a:ext cx="3429000" cy="88307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7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4733"/>
            <a:ext cx="985838" cy="309964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4733"/>
            <a:ext cx="2900363" cy="309964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8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11861"/>
            <a:ext cx="3943350" cy="152146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47714"/>
            <a:ext cx="3943350" cy="8001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73666"/>
            <a:ext cx="1943100" cy="2320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73666"/>
            <a:ext cx="1943100" cy="2320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94734"/>
            <a:ext cx="3943350" cy="706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96620"/>
            <a:ext cx="1934170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36040"/>
            <a:ext cx="1934170" cy="19651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96620"/>
            <a:ext cx="1943696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36040"/>
            <a:ext cx="1943696" cy="19651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5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9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26627"/>
            <a:ext cx="2314575" cy="25992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26627"/>
            <a:ext cx="2314575" cy="25992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4734"/>
            <a:ext cx="394335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73666"/>
            <a:ext cx="394335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0A66-C85F-4C55-89B5-11F2A41C44D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ABD9-219F-497C-9DBE-20444FB26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D45FA237-956A-4583-B567-84F0BC43F1B9}"/>
              </a:ext>
            </a:extLst>
          </p:cNvPr>
          <p:cNvSpPr/>
          <p:nvPr/>
        </p:nvSpPr>
        <p:spPr>
          <a:xfrm>
            <a:off x="885765" y="26996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19C4614-D0D4-469B-BD27-B6D1E0263503}"/>
              </a:ext>
            </a:extLst>
          </p:cNvPr>
          <p:cNvSpPr/>
          <p:nvPr/>
        </p:nvSpPr>
        <p:spPr>
          <a:xfrm>
            <a:off x="1704654" y="2699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CD16D50-C1D8-4428-BFDB-1DCC32A0429C}"/>
              </a:ext>
            </a:extLst>
          </p:cNvPr>
          <p:cNvSpPr/>
          <p:nvPr/>
        </p:nvSpPr>
        <p:spPr>
          <a:xfrm>
            <a:off x="2523543" y="2699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15FA6B6-2E99-4DB3-99D7-1AE01AF14A3B}"/>
              </a:ext>
            </a:extLst>
          </p:cNvPr>
          <p:cNvSpPr/>
          <p:nvPr/>
        </p:nvSpPr>
        <p:spPr>
          <a:xfrm>
            <a:off x="3342432" y="2699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4483BAA-635B-4B2F-AAE4-2F447A658681}"/>
              </a:ext>
            </a:extLst>
          </p:cNvPr>
          <p:cNvSpPr/>
          <p:nvPr/>
        </p:nvSpPr>
        <p:spPr>
          <a:xfrm>
            <a:off x="885765" y="1154613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29864AF-AB93-4C53-B873-2D5252179B9C}"/>
              </a:ext>
            </a:extLst>
          </p:cNvPr>
          <p:cNvSpPr/>
          <p:nvPr/>
        </p:nvSpPr>
        <p:spPr>
          <a:xfrm>
            <a:off x="1704654" y="115461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C10FE97-72A8-47E2-8F10-1F89EBA82ABE}"/>
              </a:ext>
            </a:extLst>
          </p:cNvPr>
          <p:cNvSpPr/>
          <p:nvPr/>
        </p:nvSpPr>
        <p:spPr>
          <a:xfrm>
            <a:off x="2523543" y="115461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50A3DC3-FA49-4250-A3D2-C83DE4AAFD18}"/>
              </a:ext>
            </a:extLst>
          </p:cNvPr>
          <p:cNvSpPr/>
          <p:nvPr/>
        </p:nvSpPr>
        <p:spPr>
          <a:xfrm>
            <a:off x="3342432" y="115461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20924E0-12B5-4F84-9470-0B8958F981D4}"/>
              </a:ext>
            </a:extLst>
          </p:cNvPr>
          <p:cNvSpPr/>
          <p:nvPr/>
        </p:nvSpPr>
        <p:spPr>
          <a:xfrm>
            <a:off x="885764" y="203926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9DC978E-649D-4AA0-8FC8-880699DACE21}"/>
              </a:ext>
            </a:extLst>
          </p:cNvPr>
          <p:cNvSpPr/>
          <p:nvPr/>
        </p:nvSpPr>
        <p:spPr>
          <a:xfrm>
            <a:off x="1704653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1C2EE0B-50AC-4DBB-A6B3-E2A4F5A7D0C1}"/>
              </a:ext>
            </a:extLst>
          </p:cNvPr>
          <p:cNvSpPr/>
          <p:nvPr/>
        </p:nvSpPr>
        <p:spPr>
          <a:xfrm>
            <a:off x="2523542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8604569-BE0D-4C94-B901-D4A7C1F69718}"/>
              </a:ext>
            </a:extLst>
          </p:cNvPr>
          <p:cNvSpPr/>
          <p:nvPr/>
        </p:nvSpPr>
        <p:spPr>
          <a:xfrm>
            <a:off x="3342431" y="2039260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D7EAFCD-02DE-4D5C-9254-4334CFF2C799}"/>
              </a:ext>
            </a:extLst>
          </p:cNvPr>
          <p:cNvSpPr/>
          <p:nvPr/>
        </p:nvSpPr>
        <p:spPr>
          <a:xfrm>
            <a:off x="885764" y="2923909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DD76A1D0-0719-4EEE-A303-2024228A90B5}"/>
              </a:ext>
            </a:extLst>
          </p:cNvPr>
          <p:cNvSpPr/>
          <p:nvPr/>
        </p:nvSpPr>
        <p:spPr>
          <a:xfrm>
            <a:off x="1704653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A5988E9-A1AA-43BF-8EAF-31907653B8E1}"/>
              </a:ext>
            </a:extLst>
          </p:cNvPr>
          <p:cNvSpPr/>
          <p:nvPr/>
        </p:nvSpPr>
        <p:spPr>
          <a:xfrm>
            <a:off x="2523542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8D879DF-E45B-4120-A425-591FABD3B3FA}"/>
              </a:ext>
            </a:extLst>
          </p:cNvPr>
          <p:cNvSpPr/>
          <p:nvPr/>
        </p:nvSpPr>
        <p:spPr>
          <a:xfrm>
            <a:off x="3342431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61C1467-7405-4594-951A-49357FF49F0C}"/>
              </a:ext>
            </a:extLst>
          </p:cNvPr>
          <p:cNvCxnSpPr>
            <a:cxnSpLocks/>
            <a:stCxn id="3" idx="4"/>
            <a:endCxn id="31" idx="0"/>
          </p:cNvCxnSpPr>
          <p:nvPr/>
        </p:nvCxnSpPr>
        <p:spPr>
          <a:xfrm>
            <a:off x="1188552" y="868140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E96695A-FFCF-484F-A79C-242FA925C342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 flipV="1">
            <a:off x="1491344" y="569053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0EE5B3A3-BF7A-4A5D-91C7-009779256254}"/>
              </a:ext>
            </a:extLst>
          </p:cNvPr>
          <p:cNvCxnSpPr>
            <a:cxnSpLocks/>
            <a:stCxn id="3" idx="5"/>
            <a:endCxn id="32" idx="1"/>
          </p:cNvCxnSpPr>
          <p:nvPr/>
        </p:nvCxnSpPr>
        <p:spPr>
          <a:xfrm>
            <a:off x="1402662" y="780535"/>
            <a:ext cx="390677" cy="461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2A6DFF9-BB9F-4DFD-B463-5697E0DC28D1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2310233" y="569048"/>
            <a:ext cx="213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D5FBCF7-907A-4EE5-83A4-06078CE6F442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3129122" y="569052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A5C640A-B96C-4AF2-9718-41653BFC22FC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>
            <a:off x="3645219" y="868138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B20FB31-658E-4057-896C-30A9930E77F9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3645223" y="1752789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C8721BF-3A4C-441F-B70B-5B05F0532111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3645218" y="2637434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2BE323A-9331-4F21-A853-6B7B36FA1580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1491344" y="1453703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201FCDF8-665D-431C-817C-3A067D63197D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2007441" y="868139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1A493F56-FE5B-46A9-8627-145797015BA7}"/>
              </a:ext>
            </a:extLst>
          </p:cNvPr>
          <p:cNvCxnSpPr>
            <a:cxnSpLocks/>
            <a:stCxn id="29" idx="3"/>
            <a:endCxn id="33" idx="7"/>
          </p:cNvCxnSpPr>
          <p:nvPr/>
        </p:nvCxnSpPr>
        <p:spPr>
          <a:xfrm flipH="1">
            <a:off x="3040440" y="780537"/>
            <a:ext cx="390677" cy="461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83AAE4D-DF19-4F58-A4A2-AE368B0D417E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2826330" y="868139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1698856C-5267-44D5-AD5F-31E1E9838292}"/>
              </a:ext>
            </a:extLst>
          </p:cNvPr>
          <p:cNvCxnSpPr>
            <a:cxnSpLocks/>
            <a:stCxn id="39" idx="1"/>
            <a:endCxn id="33" idx="5"/>
          </p:cNvCxnSpPr>
          <p:nvPr/>
        </p:nvCxnSpPr>
        <p:spPr>
          <a:xfrm flipH="1" flipV="1">
            <a:off x="3040437" y="1665185"/>
            <a:ext cx="390676" cy="46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32936575-DCE4-41C4-8D70-AB4D0A5C1946}"/>
              </a:ext>
            </a:extLst>
          </p:cNvPr>
          <p:cNvCxnSpPr>
            <a:cxnSpLocks/>
            <a:stCxn id="32" idx="3"/>
            <a:endCxn id="35" idx="7"/>
          </p:cNvCxnSpPr>
          <p:nvPr/>
        </p:nvCxnSpPr>
        <p:spPr>
          <a:xfrm flipH="1">
            <a:off x="1402662" y="1665184"/>
            <a:ext cx="390677" cy="461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CADBCE5-D6BC-45E1-AE8D-67CAAC71698D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1188556" y="1752791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B2059B5A-4C96-4807-8922-110A9BC59BFA}"/>
              </a:ext>
            </a:extLst>
          </p:cNvPr>
          <p:cNvCxnSpPr>
            <a:cxnSpLocks/>
            <a:stCxn id="35" idx="4"/>
            <a:endCxn id="40" idx="0"/>
          </p:cNvCxnSpPr>
          <p:nvPr/>
        </p:nvCxnSpPr>
        <p:spPr>
          <a:xfrm>
            <a:off x="1188551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88C311BB-B996-44CA-99AC-6C1551FC1AE2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1491343" y="3223000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A22CC0BC-7050-43E7-849F-3AC6B6A0D74D}"/>
              </a:ext>
            </a:extLst>
          </p:cNvPr>
          <p:cNvCxnSpPr>
            <a:cxnSpLocks/>
            <a:stCxn id="38" idx="3"/>
            <a:endCxn id="41" idx="7"/>
          </p:cNvCxnSpPr>
          <p:nvPr/>
        </p:nvCxnSpPr>
        <p:spPr>
          <a:xfrm flipH="1">
            <a:off x="2221550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2F69F594-58B8-4930-BBDF-53D8ABD38575}"/>
              </a:ext>
            </a:extLst>
          </p:cNvPr>
          <p:cNvCxnSpPr>
            <a:cxnSpLocks/>
            <a:stCxn id="35" idx="5"/>
            <a:endCxn id="41" idx="1"/>
          </p:cNvCxnSpPr>
          <p:nvPr/>
        </p:nvCxnSpPr>
        <p:spPr>
          <a:xfrm>
            <a:off x="1402661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F7223CC-BB7C-40EF-B03D-593EDDF11716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1491343" y="2338352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660B6D3D-9BAA-4EB8-AD4F-04DE552939DF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2310232" y="2338348"/>
            <a:ext cx="213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39C2B68-AB5C-481F-B97B-5FFAF1B6B128}"/>
              </a:ext>
            </a:extLst>
          </p:cNvPr>
          <p:cNvCxnSpPr>
            <a:cxnSpLocks/>
            <a:stCxn id="33" idx="3"/>
            <a:endCxn id="36" idx="7"/>
          </p:cNvCxnSpPr>
          <p:nvPr/>
        </p:nvCxnSpPr>
        <p:spPr>
          <a:xfrm flipH="1">
            <a:off x="2221551" y="1665189"/>
            <a:ext cx="390677" cy="461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2065F31F-697B-47F9-AD34-8B02282A502D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2826329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1FB498F5-7CB9-457F-954A-92A90DBB1C74}"/>
              </a:ext>
            </a:extLst>
          </p:cNvPr>
          <p:cNvCxnSpPr>
            <a:cxnSpLocks/>
            <a:stCxn id="33" idx="4"/>
            <a:endCxn id="38" idx="0"/>
          </p:cNvCxnSpPr>
          <p:nvPr/>
        </p:nvCxnSpPr>
        <p:spPr>
          <a:xfrm flipH="1">
            <a:off x="2826334" y="1752790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7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24AB6BC-7A55-45AB-B1A1-C5BA34D7B7D0}"/>
              </a:ext>
            </a:extLst>
          </p:cNvPr>
          <p:cNvSpPr/>
          <p:nvPr/>
        </p:nvSpPr>
        <p:spPr>
          <a:xfrm>
            <a:off x="885765" y="2699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860E3D8-CA27-4A1B-A410-40B91443E0F9}"/>
              </a:ext>
            </a:extLst>
          </p:cNvPr>
          <p:cNvSpPr/>
          <p:nvPr/>
        </p:nvSpPr>
        <p:spPr>
          <a:xfrm>
            <a:off x="1704654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7AB13A1-2690-423C-B2CD-E6F74061A46D}"/>
              </a:ext>
            </a:extLst>
          </p:cNvPr>
          <p:cNvSpPr/>
          <p:nvPr/>
        </p:nvSpPr>
        <p:spPr>
          <a:xfrm>
            <a:off x="2523543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E2F44A-0AE3-438C-AA50-F1902E31BFF9}"/>
              </a:ext>
            </a:extLst>
          </p:cNvPr>
          <p:cNvSpPr/>
          <p:nvPr/>
        </p:nvSpPr>
        <p:spPr>
          <a:xfrm>
            <a:off x="3342432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1618EBA-4234-4AA9-B273-527300CC3E57}"/>
              </a:ext>
            </a:extLst>
          </p:cNvPr>
          <p:cNvSpPr/>
          <p:nvPr/>
        </p:nvSpPr>
        <p:spPr>
          <a:xfrm>
            <a:off x="885765" y="1154613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EA64A8C-79E2-4436-A66F-046BB9684F0D}"/>
              </a:ext>
            </a:extLst>
          </p:cNvPr>
          <p:cNvSpPr/>
          <p:nvPr/>
        </p:nvSpPr>
        <p:spPr>
          <a:xfrm>
            <a:off x="1704654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BDB3F22-0E72-4814-A04C-988D7742BB79}"/>
              </a:ext>
            </a:extLst>
          </p:cNvPr>
          <p:cNvSpPr/>
          <p:nvPr/>
        </p:nvSpPr>
        <p:spPr>
          <a:xfrm>
            <a:off x="2523543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E97FB4A-8F42-4399-9717-FD8581E840CE}"/>
              </a:ext>
            </a:extLst>
          </p:cNvPr>
          <p:cNvSpPr/>
          <p:nvPr/>
        </p:nvSpPr>
        <p:spPr>
          <a:xfrm>
            <a:off x="3342432" y="115461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78920B5-6AFC-4111-B02F-62F892A56E17}"/>
              </a:ext>
            </a:extLst>
          </p:cNvPr>
          <p:cNvSpPr/>
          <p:nvPr/>
        </p:nvSpPr>
        <p:spPr>
          <a:xfrm>
            <a:off x="885764" y="20392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D19F4A0-382F-4991-8904-07514849D557}"/>
              </a:ext>
            </a:extLst>
          </p:cNvPr>
          <p:cNvSpPr/>
          <p:nvPr/>
        </p:nvSpPr>
        <p:spPr>
          <a:xfrm>
            <a:off x="1704653" y="20392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2410464-42B7-4184-B701-A186A5C51BD4}"/>
              </a:ext>
            </a:extLst>
          </p:cNvPr>
          <p:cNvSpPr/>
          <p:nvPr/>
        </p:nvSpPr>
        <p:spPr>
          <a:xfrm>
            <a:off x="2523542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85A6280-1935-41EB-ABC4-6850FD467B89}"/>
              </a:ext>
            </a:extLst>
          </p:cNvPr>
          <p:cNvSpPr/>
          <p:nvPr/>
        </p:nvSpPr>
        <p:spPr>
          <a:xfrm>
            <a:off x="3342431" y="2039260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B2F8DE0-34D2-4AEC-BF2A-9E388CA5BB27}"/>
              </a:ext>
            </a:extLst>
          </p:cNvPr>
          <p:cNvSpPr/>
          <p:nvPr/>
        </p:nvSpPr>
        <p:spPr>
          <a:xfrm>
            <a:off x="885764" y="2923909"/>
            <a:ext cx="605583" cy="5981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F805F7-9F58-432C-8B0F-4C64240D551E}"/>
              </a:ext>
            </a:extLst>
          </p:cNvPr>
          <p:cNvSpPr/>
          <p:nvPr/>
        </p:nvSpPr>
        <p:spPr>
          <a:xfrm>
            <a:off x="1704653" y="2923908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3F66B39-0489-48D5-81B1-741F747F74F6}"/>
              </a:ext>
            </a:extLst>
          </p:cNvPr>
          <p:cNvSpPr/>
          <p:nvPr/>
        </p:nvSpPr>
        <p:spPr>
          <a:xfrm>
            <a:off x="2523542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325F373-0C93-4BEC-BFCA-31D5A7F52C81}"/>
              </a:ext>
            </a:extLst>
          </p:cNvPr>
          <p:cNvSpPr/>
          <p:nvPr/>
        </p:nvSpPr>
        <p:spPr>
          <a:xfrm>
            <a:off x="3342431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A37F030-1163-4621-B091-9AD0A1F18E3A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1188552" y="868140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30EF501-7963-4A30-A053-EFFB54678BEC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1491344" y="569053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D09409E-54BC-4F41-B8A0-1CC82044C26C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402662" y="780535"/>
            <a:ext cx="390677" cy="461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12D598A-500B-413A-B6B6-07514FFF9CD0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10233" y="569048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AD00BF-B021-407D-81BA-89414228720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129122" y="56905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AEBBD5C-309A-46A0-83A7-7390B5E0337A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645223" y="1752789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095972D-753F-44E6-8646-48E059E5AFC2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3645218" y="2637434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4FB25A3-18A5-4D3E-9CDA-0BC5FC144853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826330" y="868139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263E0FB-6D81-454B-AA36-67D304BE6D97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1188556" y="1752791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F1107F4-A125-405A-A46D-461F27CD54D7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188551" y="2637435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A1FFF17-A3B5-435C-A4AA-871328F875BC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1491343" y="3223000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10D2274-E347-47DB-99E5-A01A1C1FF573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1402661" y="2549838"/>
            <a:ext cx="390677" cy="461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BB39248-10D1-4305-A41F-BAC1825D0B3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491343" y="233835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9E829E3-4E2C-4AF5-995B-3F354D51A901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2826329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4AE2FC9-9723-42D2-8C71-070B7846F68E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402661" y="1665185"/>
            <a:ext cx="390679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B611D80-9CEB-4112-84D1-52232879FB79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2007446" y="868135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57B60A1-42C6-4082-8992-6CDE7982767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491348" y="1453699"/>
            <a:ext cx="2133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C018E41-4CB5-4280-8564-8CF250843621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450181" y="1665185"/>
            <a:ext cx="343159" cy="4112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A2F4B-F50E-457A-9022-08D4D814493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91348" y="1453700"/>
            <a:ext cx="14219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1DCE35D-528F-4976-AB30-0E6A6817C44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007446" y="868135"/>
            <a:ext cx="0" cy="20819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966D3A6C-07B5-4765-AF53-5060A468C260}"/>
              </a:ext>
            </a:extLst>
          </p:cNvPr>
          <p:cNvSpPr/>
          <p:nvPr/>
        </p:nvSpPr>
        <p:spPr>
          <a:xfrm>
            <a:off x="1098063" y="31474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n-US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B303CC2-D6F5-49F4-9526-1D26E1380CB2}"/>
              </a:ext>
            </a:extLst>
          </p:cNvPr>
          <p:cNvSpPr/>
          <p:nvPr/>
        </p:nvSpPr>
        <p:spPr>
          <a:xfrm>
            <a:off x="1903948" y="31473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670C816-9D60-4D65-97F9-4186BFED85F1}"/>
              </a:ext>
            </a:extLst>
          </p:cNvPr>
          <p:cNvSpPr/>
          <p:nvPr/>
        </p:nvSpPr>
        <p:spPr>
          <a:xfrm>
            <a:off x="2735841" y="31473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8589154-68A3-4C1C-8C0D-89E9E4A4113A}"/>
              </a:ext>
            </a:extLst>
          </p:cNvPr>
          <p:cNvSpPr/>
          <p:nvPr/>
        </p:nvSpPr>
        <p:spPr>
          <a:xfrm>
            <a:off x="3554730" y="31473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94632B35-DA42-4FA2-B92E-B03253CBABB9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3040440" y="1665185"/>
            <a:ext cx="390677" cy="46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D27A11C-3D4B-4A7F-8166-5B4CC305C968}"/>
              </a:ext>
            </a:extLst>
          </p:cNvPr>
          <p:cNvCxnSpPr>
            <a:cxnSpLocks/>
            <a:stCxn id="8" idx="7"/>
            <a:endCxn id="5" idx="3"/>
          </p:cNvCxnSpPr>
          <p:nvPr/>
        </p:nvCxnSpPr>
        <p:spPr>
          <a:xfrm flipV="1">
            <a:off x="3040440" y="780534"/>
            <a:ext cx="390678" cy="461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A1598C3-00B2-4C4D-9034-86FD3F792FDF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3645224" y="868135"/>
            <a:ext cx="0" cy="286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B9EBC460-3AF5-45F9-BDAA-4A0D5FD787C5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2221550" y="1665185"/>
            <a:ext cx="390679" cy="461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8B65BF07-825B-4A12-A3BF-E7E9F208B112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0236" y="2338348"/>
            <a:ext cx="213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65A60ED9-E1D6-44B7-95B2-522C17A3AEC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826334" y="1752786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72B509F0-2356-41D1-9F2E-5ECB59B7FC14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>
          <a:xfrm flipV="1">
            <a:off x="2221550" y="2549834"/>
            <a:ext cx="390678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>
            <a:extLst>
              <a:ext uri="{FF2B5EF4-FFF2-40B4-BE49-F238E27FC236}">
                <a16:creationId xmlns:a16="http://schemas.microsoft.com/office/drawing/2014/main" id="{E04A3FE9-EA2A-4345-8BD8-036ACDA78EFA}"/>
              </a:ext>
            </a:extLst>
          </p:cNvPr>
          <p:cNvSpPr/>
          <p:nvPr/>
        </p:nvSpPr>
        <p:spPr>
          <a:xfrm>
            <a:off x="885765" y="2699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2FE0139-B072-4A4F-8B18-76EE382C4A83}"/>
              </a:ext>
            </a:extLst>
          </p:cNvPr>
          <p:cNvSpPr/>
          <p:nvPr/>
        </p:nvSpPr>
        <p:spPr>
          <a:xfrm>
            <a:off x="1704654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F28F45D8-2B23-421E-ACD2-152FAA3719E2}"/>
              </a:ext>
            </a:extLst>
          </p:cNvPr>
          <p:cNvSpPr/>
          <p:nvPr/>
        </p:nvSpPr>
        <p:spPr>
          <a:xfrm>
            <a:off x="2523543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AB793FE-24CC-4198-8BCC-872F666EED0C}"/>
              </a:ext>
            </a:extLst>
          </p:cNvPr>
          <p:cNvSpPr/>
          <p:nvPr/>
        </p:nvSpPr>
        <p:spPr>
          <a:xfrm>
            <a:off x="3342432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63F6D28-E998-43A8-B8C1-62E02448A98F}"/>
              </a:ext>
            </a:extLst>
          </p:cNvPr>
          <p:cNvSpPr/>
          <p:nvPr/>
        </p:nvSpPr>
        <p:spPr>
          <a:xfrm>
            <a:off x="885765" y="1154613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63139E0-B922-4E73-B5B4-ECD1BE67D8BF}"/>
              </a:ext>
            </a:extLst>
          </p:cNvPr>
          <p:cNvSpPr/>
          <p:nvPr/>
        </p:nvSpPr>
        <p:spPr>
          <a:xfrm>
            <a:off x="1704654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9D5D237-A4DC-4CDD-87E9-9E71FC39FFA1}"/>
              </a:ext>
            </a:extLst>
          </p:cNvPr>
          <p:cNvSpPr/>
          <p:nvPr/>
        </p:nvSpPr>
        <p:spPr>
          <a:xfrm>
            <a:off x="2523543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CE5F01A8-52D0-4CB4-BEE9-C38F8AC3DFF2}"/>
              </a:ext>
            </a:extLst>
          </p:cNvPr>
          <p:cNvSpPr/>
          <p:nvPr/>
        </p:nvSpPr>
        <p:spPr>
          <a:xfrm>
            <a:off x="3342432" y="115461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2D5A094-4801-4BBE-B501-01774F3F1CE1}"/>
              </a:ext>
            </a:extLst>
          </p:cNvPr>
          <p:cNvSpPr/>
          <p:nvPr/>
        </p:nvSpPr>
        <p:spPr>
          <a:xfrm>
            <a:off x="885764" y="20392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FA7FA7D-54BB-4E26-882F-8329D19FE2DA}"/>
              </a:ext>
            </a:extLst>
          </p:cNvPr>
          <p:cNvSpPr/>
          <p:nvPr/>
        </p:nvSpPr>
        <p:spPr>
          <a:xfrm>
            <a:off x="1704653" y="20392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ADD37536-636B-4A50-9DB0-E1446A71E1FB}"/>
              </a:ext>
            </a:extLst>
          </p:cNvPr>
          <p:cNvSpPr/>
          <p:nvPr/>
        </p:nvSpPr>
        <p:spPr>
          <a:xfrm>
            <a:off x="2523542" y="20392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03E517E-8C20-4AE3-BB66-48208FAA51C9}"/>
              </a:ext>
            </a:extLst>
          </p:cNvPr>
          <p:cNvSpPr/>
          <p:nvPr/>
        </p:nvSpPr>
        <p:spPr>
          <a:xfrm>
            <a:off x="3342431" y="203926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DE9377B5-4A4D-46D9-8A8A-1AF403EB4C57}"/>
              </a:ext>
            </a:extLst>
          </p:cNvPr>
          <p:cNvSpPr/>
          <p:nvPr/>
        </p:nvSpPr>
        <p:spPr>
          <a:xfrm>
            <a:off x="885764" y="2923909"/>
            <a:ext cx="605583" cy="5981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03CEDFA1-510B-427F-9702-0CCE6936BCB2}"/>
              </a:ext>
            </a:extLst>
          </p:cNvPr>
          <p:cNvSpPr/>
          <p:nvPr/>
        </p:nvSpPr>
        <p:spPr>
          <a:xfrm>
            <a:off x="1704653" y="2923908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F4B0DFDC-E49A-41E8-BF81-D295DE1CDDB2}"/>
              </a:ext>
            </a:extLst>
          </p:cNvPr>
          <p:cNvSpPr/>
          <p:nvPr/>
        </p:nvSpPr>
        <p:spPr>
          <a:xfrm>
            <a:off x="2523542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C3C2DB35-5369-4F6C-AA69-61EFB25DFF45}"/>
              </a:ext>
            </a:extLst>
          </p:cNvPr>
          <p:cNvSpPr/>
          <p:nvPr/>
        </p:nvSpPr>
        <p:spPr>
          <a:xfrm>
            <a:off x="3342431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EE5A104A-07DF-4298-B1F9-B14B4455093A}"/>
              </a:ext>
            </a:extLst>
          </p:cNvPr>
          <p:cNvCxnSpPr>
            <a:cxnSpLocks/>
            <a:stCxn id="49" idx="4"/>
            <a:endCxn id="53" idx="0"/>
          </p:cNvCxnSpPr>
          <p:nvPr/>
        </p:nvCxnSpPr>
        <p:spPr>
          <a:xfrm>
            <a:off x="1188552" y="868140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5881569-1695-4D2D-8F05-448BEF719A9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491344" y="569053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6B449730-ADA0-4413-877D-21B0B155BA64}"/>
              </a:ext>
            </a:extLst>
          </p:cNvPr>
          <p:cNvCxnSpPr>
            <a:cxnSpLocks/>
            <a:stCxn id="49" idx="5"/>
            <a:endCxn id="54" idx="1"/>
          </p:cNvCxnSpPr>
          <p:nvPr/>
        </p:nvCxnSpPr>
        <p:spPr>
          <a:xfrm>
            <a:off x="1402662" y="780535"/>
            <a:ext cx="390677" cy="461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9974592E-6B48-4DE9-BDFD-F7178EFF5C74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310233" y="569048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188059A-1E50-4882-985C-AED1EEAEEB6E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129122" y="56905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8859EFC8-AADC-499E-9844-87C74EE98158}"/>
              </a:ext>
            </a:extLst>
          </p:cNvPr>
          <p:cNvCxnSpPr>
            <a:cxnSpLocks/>
            <a:stCxn id="52" idx="4"/>
            <a:endCxn id="56" idx="0"/>
          </p:cNvCxnSpPr>
          <p:nvPr/>
        </p:nvCxnSpPr>
        <p:spPr>
          <a:xfrm>
            <a:off x="3645219" y="868138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50C98FFA-3F1A-456D-AF7A-E8B6DF6CA83E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 flipH="1">
            <a:off x="3645223" y="1752789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FE3E9A5-41F9-4AC0-A800-CA286BA261C1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3645218" y="2637434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4DCCE338-F543-488F-9BA3-7731311612EC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>
            <a:off x="2826330" y="868139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C4953EC-F3E8-4C1B-850D-0F22C8566AF7}"/>
              </a:ext>
            </a:extLst>
          </p:cNvPr>
          <p:cNvCxnSpPr>
            <a:cxnSpLocks/>
            <a:stCxn id="55" idx="5"/>
            <a:endCxn id="60" idx="1"/>
          </p:cNvCxnSpPr>
          <p:nvPr/>
        </p:nvCxnSpPr>
        <p:spPr>
          <a:xfrm>
            <a:off x="3040440" y="1665185"/>
            <a:ext cx="390677" cy="4616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63900003-5EF5-47C8-9108-BA9258FBA9EC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 flipH="1">
            <a:off x="1188556" y="1752791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3D22BC87-0E72-4CA7-A033-043277B43245}"/>
              </a:ext>
            </a:extLst>
          </p:cNvPr>
          <p:cNvCxnSpPr>
            <a:cxnSpLocks/>
            <a:stCxn id="57" idx="4"/>
            <a:endCxn id="61" idx="0"/>
          </p:cNvCxnSpPr>
          <p:nvPr/>
        </p:nvCxnSpPr>
        <p:spPr>
          <a:xfrm>
            <a:off x="1188551" y="2637435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56364799-DDC2-412F-8283-F4688DC1246E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1491343" y="3223000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1BB9E8E2-7372-4CA2-9CFF-E6D720D7EFAD}"/>
              </a:ext>
            </a:extLst>
          </p:cNvPr>
          <p:cNvCxnSpPr>
            <a:cxnSpLocks/>
            <a:stCxn id="57" idx="5"/>
            <a:endCxn id="62" idx="1"/>
          </p:cNvCxnSpPr>
          <p:nvPr/>
        </p:nvCxnSpPr>
        <p:spPr>
          <a:xfrm>
            <a:off x="1402661" y="2549838"/>
            <a:ext cx="390677" cy="461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D594AC57-04FB-4AAC-BB51-A17626DB9FAA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 flipV="1">
            <a:off x="1491343" y="233835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7AAF83C-77F0-4B9B-A2C8-104F3A78A345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2826329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9B8FD67-3B29-4EDD-A36F-99686FC7B3EE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2826334" y="1752790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56BA6AF-5634-42E7-B8D1-81DC647B87CA}"/>
              </a:ext>
            </a:extLst>
          </p:cNvPr>
          <p:cNvCxnSpPr>
            <a:cxnSpLocks/>
            <a:stCxn id="54" idx="3"/>
            <a:endCxn id="57" idx="7"/>
          </p:cNvCxnSpPr>
          <p:nvPr/>
        </p:nvCxnSpPr>
        <p:spPr>
          <a:xfrm flipH="1">
            <a:off x="1402661" y="1665185"/>
            <a:ext cx="390679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7E2B2138-0401-4D62-987A-969E354F60E7}"/>
              </a:ext>
            </a:extLst>
          </p:cNvPr>
          <p:cNvCxnSpPr>
            <a:cxnSpLocks/>
            <a:stCxn id="50" idx="4"/>
            <a:endCxn id="54" idx="0"/>
          </p:cNvCxnSpPr>
          <p:nvPr/>
        </p:nvCxnSpPr>
        <p:spPr>
          <a:xfrm>
            <a:off x="2007446" y="868135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CB88DA9-7479-45F3-8008-7B94E73E770D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 flipV="1">
            <a:off x="1491348" y="1453699"/>
            <a:ext cx="2133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C6DE19FE-15D8-48E8-8176-7E517C889E0A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1450181" y="1665185"/>
            <a:ext cx="343159" cy="4112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1309060-B2CF-472A-9949-7615CA78D6C1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1491348" y="1453700"/>
            <a:ext cx="14219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B726618D-BC97-40EF-AE4E-E88274DB0E88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2007446" y="868135"/>
            <a:ext cx="0" cy="20819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273E53D7-FBBE-42E7-9FBC-579222DF2B1C}"/>
              </a:ext>
            </a:extLst>
          </p:cNvPr>
          <p:cNvCxnSpPr>
            <a:cxnSpLocks/>
            <a:stCxn id="55" idx="3"/>
            <a:endCxn id="58" idx="7"/>
          </p:cNvCxnSpPr>
          <p:nvPr/>
        </p:nvCxnSpPr>
        <p:spPr>
          <a:xfrm flipH="1">
            <a:off x="2221550" y="1665185"/>
            <a:ext cx="390679" cy="46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D6116EDA-2472-453B-B2E9-4F6FA8D9EE25}"/>
              </a:ext>
            </a:extLst>
          </p:cNvPr>
          <p:cNvCxnSpPr>
            <a:cxnSpLocks/>
            <a:stCxn id="52" idx="3"/>
            <a:endCxn id="55" idx="7"/>
          </p:cNvCxnSpPr>
          <p:nvPr/>
        </p:nvCxnSpPr>
        <p:spPr>
          <a:xfrm flipH="1">
            <a:off x="3040440" y="780534"/>
            <a:ext cx="390678" cy="46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572E3876-D417-482A-B6B2-3B0B1E668E2B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2310236" y="2338348"/>
            <a:ext cx="213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7D5CED1C-D230-4048-93EF-E7316960E2BC}"/>
              </a:ext>
            </a:extLst>
          </p:cNvPr>
          <p:cNvCxnSpPr>
            <a:cxnSpLocks/>
            <a:stCxn id="62" idx="7"/>
            <a:endCxn id="59" idx="3"/>
          </p:cNvCxnSpPr>
          <p:nvPr/>
        </p:nvCxnSpPr>
        <p:spPr>
          <a:xfrm flipV="1">
            <a:off x="2221550" y="2549834"/>
            <a:ext cx="390678" cy="46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28ACD06A-53B1-4B20-AB2C-280274A2C6BE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286000" y="1665185"/>
            <a:ext cx="326229" cy="38669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66535F23-59C5-4FB0-8D8A-CECB228DA2DB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2310236" y="2338348"/>
            <a:ext cx="13530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BAB08DC1-3AEA-4874-ABF0-6610BA07BB66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2221550" y="2614613"/>
            <a:ext cx="335913" cy="39689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1B4C8F8C-E1EE-483D-9CA6-DABDE15CBF0E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3095625" y="780534"/>
            <a:ext cx="335493" cy="394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Elipse 95">
            <a:extLst>
              <a:ext uri="{FF2B5EF4-FFF2-40B4-BE49-F238E27FC236}">
                <a16:creationId xmlns:a16="http://schemas.microsoft.com/office/drawing/2014/main" id="{3A325D2C-141C-4C92-B0AC-C881811B5FA6}"/>
              </a:ext>
            </a:extLst>
          </p:cNvPr>
          <p:cNvSpPr/>
          <p:nvPr/>
        </p:nvSpPr>
        <p:spPr>
          <a:xfrm>
            <a:off x="1098063" y="31474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n-US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99239DD3-CABC-44B7-A20D-BB4BF308917D}"/>
              </a:ext>
            </a:extLst>
          </p:cNvPr>
          <p:cNvSpPr/>
          <p:nvPr/>
        </p:nvSpPr>
        <p:spPr>
          <a:xfrm>
            <a:off x="1916952" y="31473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B40E87B-B413-443B-A12E-7D85BE0E133E}"/>
              </a:ext>
            </a:extLst>
          </p:cNvPr>
          <p:cNvSpPr/>
          <p:nvPr/>
        </p:nvSpPr>
        <p:spPr>
          <a:xfrm>
            <a:off x="2735841" y="31473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3233A0E-9EA8-42D3-80B1-DCA1625A4E55}"/>
              </a:ext>
            </a:extLst>
          </p:cNvPr>
          <p:cNvSpPr/>
          <p:nvPr/>
        </p:nvSpPr>
        <p:spPr>
          <a:xfrm>
            <a:off x="3554730" y="29746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50434185-13ED-4F0A-BB33-DA495C984C72}"/>
              </a:ext>
            </a:extLst>
          </p:cNvPr>
          <p:cNvSpPr/>
          <p:nvPr/>
        </p:nvSpPr>
        <p:spPr>
          <a:xfrm>
            <a:off x="3948014" y="1752785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8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B18070E-9456-4A26-8CE3-74BF85A21DCF}"/>
              </a:ext>
            </a:extLst>
          </p:cNvPr>
          <p:cNvSpPr/>
          <p:nvPr/>
        </p:nvSpPr>
        <p:spPr>
          <a:xfrm>
            <a:off x="885765" y="2699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2D9EC52-9516-4A55-953E-C071A65EA02B}"/>
              </a:ext>
            </a:extLst>
          </p:cNvPr>
          <p:cNvSpPr/>
          <p:nvPr/>
        </p:nvSpPr>
        <p:spPr>
          <a:xfrm>
            <a:off x="1704654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03F12F7-BA23-43AF-A0D7-0FEA7DCA74EE}"/>
              </a:ext>
            </a:extLst>
          </p:cNvPr>
          <p:cNvSpPr/>
          <p:nvPr/>
        </p:nvSpPr>
        <p:spPr>
          <a:xfrm>
            <a:off x="2523543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724D390-6C8C-4B1A-B57B-3E19E9A8EAE9}"/>
              </a:ext>
            </a:extLst>
          </p:cNvPr>
          <p:cNvSpPr/>
          <p:nvPr/>
        </p:nvSpPr>
        <p:spPr>
          <a:xfrm>
            <a:off x="3342432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EC77546-2BF8-4D20-8539-D0241514BC82}"/>
              </a:ext>
            </a:extLst>
          </p:cNvPr>
          <p:cNvSpPr/>
          <p:nvPr/>
        </p:nvSpPr>
        <p:spPr>
          <a:xfrm>
            <a:off x="885765" y="1154613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FE1D225-EB2D-422D-9498-9C59E5180067}"/>
              </a:ext>
            </a:extLst>
          </p:cNvPr>
          <p:cNvSpPr/>
          <p:nvPr/>
        </p:nvSpPr>
        <p:spPr>
          <a:xfrm>
            <a:off x="1704654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2A2C51A-BEF4-4004-9583-6A9D85EC262F}"/>
              </a:ext>
            </a:extLst>
          </p:cNvPr>
          <p:cNvSpPr/>
          <p:nvPr/>
        </p:nvSpPr>
        <p:spPr>
          <a:xfrm>
            <a:off x="2523543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27CC385-7681-4C74-9B28-D0C6BBA3928C}"/>
              </a:ext>
            </a:extLst>
          </p:cNvPr>
          <p:cNvSpPr/>
          <p:nvPr/>
        </p:nvSpPr>
        <p:spPr>
          <a:xfrm>
            <a:off x="3342432" y="115461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1E9779-344C-436C-9B05-524EA288FD47}"/>
              </a:ext>
            </a:extLst>
          </p:cNvPr>
          <p:cNvSpPr/>
          <p:nvPr/>
        </p:nvSpPr>
        <p:spPr>
          <a:xfrm>
            <a:off x="885764" y="20392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827DC6-E57D-448F-8FE2-47E1413A4984}"/>
              </a:ext>
            </a:extLst>
          </p:cNvPr>
          <p:cNvSpPr/>
          <p:nvPr/>
        </p:nvSpPr>
        <p:spPr>
          <a:xfrm>
            <a:off x="1704653" y="20392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87B98B6-D0FB-468B-A380-5E833590B796}"/>
              </a:ext>
            </a:extLst>
          </p:cNvPr>
          <p:cNvSpPr/>
          <p:nvPr/>
        </p:nvSpPr>
        <p:spPr>
          <a:xfrm>
            <a:off x="2523542" y="20392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F06B016-9D16-43BD-B4C2-F5BBE528E261}"/>
              </a:ext>
            </a:extLst>
          </p:cNvPr>
          <p:cNvSpPr/>
          <p:nvPr/>
        </p:nvSpPr>
        <p:spPr>
          <a:xfrm>
            <a:off x="3342431" y="203926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2A4D171-2E3F-4B03-94AB-3F2940644B83}"/>
              </a:ext>
            </a:extLst>
          </p:cNvPr>
          <p:cNvSpPr/>
          <p:nvPr/>
        </p:nvSpPr>
        <p:spPr>
          <a:xfrm>
            <a:off x="885764" y="2923909"/>
            <a:ext cx="605583" cy="5981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1624321-D892-4275-BDE1-7A67521D6DD4}"/>
              </a:ext>
            </a:extLst>
          </p:cNvPr>
          <p:cNvSpPr/>
          <p:nvPr/>
        </p:nvSpPr>
        <p:spPr>
          <a:xfrm>
            <a:off x="1704653" y="2923908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67633BF-D459-4A5D-974D-3E73402E6E00}"/>
              </a:ext>
            </a:extLst>
          </p:cNvPr>
          <p:cNvSpPr/>
          <p:nvPr/>
        </p:nvSpPr>
        <p:spPr>
          <a:xfrm>
            <a:off x="2523542" y="2923908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E0701EC-C688-4D1C-A7B5-C976D9FE9722}"/>
              </a:ext>
            </a:extLst>
          </p:cNvPr>
          <p:cNvSpPr/>
          <p:nvPr/>
        </p:nvSpPr>
        <p:spPr>
          <a:xfrm>
            <a:off x="3342431" y="2923908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F1228FA-5BC4-49E7-A61E-14F6DED8D6BD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1188552" y="868140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C7CCEC5-81D7-42B8-B9E9-3B74A36E867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1491344" y="569053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BBD088C-C598-4269-A215-6F38B5029F55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402662" y="780535"/>
            <a:ext cx="390677" cy="461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15D5359-CC43-4868-9A39-26BDFEDA014B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10233" y="569048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90C04C7-5F6D-4A06-AB01-696CC7B7449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129122" y="56905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77327-0327-44A4-ABA2-2A9154B1256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3645219" y="868138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BC61DAE-FD56-41D6-A9B8-D0C49BE948C6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3645218" y="2637434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66E61C5-5F44-4EA7-9178-AC09AD93BAE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826330" y="868139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3538DB4-8044-4873-B518-D1124721D5F6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3040440" y="1665185"/>
            <a:ext cx="390677" cy="4616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AE00D8C-90CF-43A8-9C3A-C8DA2239472C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1188556" y="1752791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D5F3ED4-F010-4896-B86B-8124DFC2E311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188551" y="2637435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E80FF02-2C52-401F-A6F8-97CB3FBAA989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1491343" y="3223000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EF13E00-4378-481C-8F59-0DBFB5F7AD73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1402661" y="2549838"/>
            <a:ext cx="390677" cy="461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FC84998-DBED-49D6-B4D0-A4C18107C84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491343" y="233835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ED5E798-B85C-42BF-8B65-F4DEA4662173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2826329" y="2637435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5ECCA73-3FE3-431F-BAC5-CCB2A3685E2D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826334" y="1752790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78938B9-4037-44C2-84FD-DCF5374A963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402661" y="1665185"/>
            <a:ext cx="390679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F69AF34-B935-4657-9F60-A81FC9662DD7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2007446" y="868135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8C9C4DA-EC76-4B44-B814-077316AD9B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491348" y="1453699"/>
            <a:ext cx="2133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6CA336F-D8D7-4FA0-ADD9-11DE3F166D27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450181" y="1665185"/>
            <a:ext cx="343159" cy="4112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AAEF085-1C60-4B3C-9897-6F9721E1A2F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91348" y="1453700"/>
            <a:ext cx="14219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572B24B-CD2C-4530-98FC-71AE072C2787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007446" y="868135"/>
            <a:ext cx="0" cy="20819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B51A569-A83B-4462-B219-56F8007311CC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2221550" y="1665185"/>
            <a:ext cx="390679" cy="46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DAADA8B-34A7-4076-8F01-3A9122525692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040440" y="780534"/>
            <a:ext cx="390678" cy="46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3A41DD9-7EA0-469A-A6D0-E1C35463FE3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0236" y="2338348"/>
            <a:ext cx="213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D815805-9429-4921-8CF8-707448A87EC5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>
          <a:xfrm flipV="1">
            <a:off x="2221550" y="2549834"/>
            <a:ext cx="390678" cy="46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49B9DFC-F9C5-444C-8040-8DE6F9B9C9B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286000" y="1665185"/>
            <a:ext cx="326229" cy="38669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C599B88-E195-4031-B057-90B69C9B5EF3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2310236" y="2338348"/>
            <a:ext cx="13530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2DE76A3-6752-40A1-BCA8-EEB3A908186A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2221550" y="2614613"/>
            <a:ext cx="335913" cy="39689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CDC8ECE-8452-4CE7-961F-81047AA30A0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095625" y="780534"/>
            <a:ext cx="335493" cy="394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56F67C68-7AAC-4330-8220-E0ABF7AF3755}"/>
              </a:ext>
            </a:extLst>
          </p:cNvPr>
          <p:cNvSpPr/>
          <p:nvPr/>
        </p:nvSpPr>
        <p:spPr>
          <a:xfrm>
            <a:off x="1098063" y="31474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n-U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0BB8FBB-28E3-4868-ADB0-C77F3A8D4CFF}"/>
              </a:ext>
            </a:extLst>
          </p:cNvPr>
          <p:cNvSpPr/>
          <p:nvPr/>
        </p:nvSpPr>
        <p:spPr>
          <a:xfrm>
            <a:off x="1916952" y="31473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91D9FD9-1731-45C7-BEE2-9EE9882858DD}"/>
              </a:ext>
            </a:extLst>
          </p:cNvPr>
          <p:cNvSpPr/>
          <p:nvPr/>
        </p:nvSpPr>
        <p:spPr>
          <a:xfrm>
            <a:off x="2735841" y="31473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CA26C066-507E-4BFD-8715-BF53A8EBE259}"/>
              </a:ext>
            </a:extLst>
          </p:cNvPr>
          <p:cNvSpPr/>
          <p:nvPr/>
        </p:nvSpPr>
        <p:spPr>
          <a:xfrm>
            <a:off x="3554730" y="29746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A93BD24-3080-4B84-A89B-7D76B97958F0}"/>
              </a:ext>
            </a:extLst>
          </p:cNvPr>
          <p:cNvSpPr/>
          <p:nvPr/>
        </p:nvSpPr>
        <p:spPr>
          <a:xfrm>
            <a:off x="3948014" y="1737966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n-US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B2AAFEF-4AC7-495D-9FB1-20F230F31FBE}"/>
              </a:ext>
            </a:extLst>
          </p:cNvPr>
          <p:cNvSpPr/>
          <p:nvPr/>
        </p:nvSpPr>
        <p:spPr>
          <a:xfrm>
            <a:off x="3951671" y="3127745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n-US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3FD3B3C-CFE3-4E94-A621-885371ED2BD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645223" y="1752785"/>
            <a:ext cx="1" cy="28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4CB2376-FFD1-48E7-A82E-E6916845812D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645224" y="1752785"/>
            <a:ext cx="0" cy="1988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CBB5545-DF3C-4F44-ABF6-B93367918A84}"/>
              </a:ext>
            </a:extLst>
          </p:cNvPr>
          <p:cNvSpPr/>
          <p:nvPr/>
        </p:nvSpPr>
        <p:spPr>
          <a:xfrm>
            <a:off x="304800" y="1514475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SFO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AC902E9-FB04-45A6-9618-8A281812D52B}"/>
              </a:ext>
            </a:extLst>
          </p:cNvPr>
          <p:cNvSpPr/>
          <p:nvPr/>
        </p:nvSpPr>
        <p:spPr>
          <a:xfrm>
            <a:off x="3289300" y="565150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BOS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D5478C9-D6E7-4FCE-871B-EC838D3F1685}"/>
              </a:ext>
            </a:extLst>
          </p:cNvPr>
          <p:cNvSpPr/>
          <p:nvPr/>
        </p:nvSpPr>
        <p:spPr>
          <a:xfrm>
            <a:off x="2851150" y="1628775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JFK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17BEA90-B130-4C10-A402-C2D9B67AA4D2}"/>
              </a:ext>
            </a:extLst>
          </p:cNvPr>
          <p:cNvSpPr/>
          <p:nvPr/>
        </p:nvSpPr>
        <p:spPr>
          <a:xfrm>
            <a:off x="1752600" y="2435225"/>
            <a:ext cx="93345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DFW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6357A41-2945-418B-AE6F-E35AE5040326}"/>
              </a:ext>
            </a:extLst>
          </p:cNvPr>
          <p:cNvSpPr/>
          <p:nvPr/>
        </p:nvSpPr>
        <p:spPr>
          <a:xfrm>
            <a:off x="361950" y="2835275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LAX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BDAE398-3355-4A7D-9CCE-5EDF2D965F88}"/>
              </a:ext>
            </a:extLst>
          </p:cNvPr>
          <p:cNvSpPr/>
          <p:nvPr/>
        </p:nvSpPr>
        <p:spPr>
          <a:xfrm>
            <a:off x="2979481" y="3008162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MIA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5873C2B-54C9-4C20-9FC0-BBAD3B90913E}"/>
              </a:ext>
            </a:extLst>
          </p:cNvPr>
          <p:cNvSpPr/>
          <p:nvPr/>
        </p:nvSpPr>
        <p:spPr>
          <a:xfrm>
            <a:off x="1657350" y="1050925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ORD</a:t>
            </a:r>
            <a:endParaRPr lang="en-US" dirty="0"/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77BE66C0-52DF-40E5-9B47-AACE2ED72EA7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6200000" flipH="1" flipV="1">
            <a:off x="1634921" y="-268236"/>
            <a:ext cx="890739" cy="2674681"/>
          </a:xfrm>
          <a:prstGeom prst="curvedConnector3">
            <a:avLst>
              <a:gd name="adj1" fmla="val -322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3003962B-48E6-45DF-A454-17ED20C31233}"/>
              </a:ext>
            </a:extLst>
          </p:cNvPr>
          <p:cNvCxnSpPr>
            <a:cxnSpLocks/>
            <a:stCxn id="3" idx="5"/>
            <a:endCxn id="7" idx="6"/>
          </p:cNvCxnSpPr>
          <p:nvPr/>
        </p:nvCxnSpPr>
        <p:spPr>
          <a:xfrm rot="5400000">
            <a:off x="2795739" y="1966656"/>
            <a:ext cx="2301573" cy="18148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D923779-3D38-4987-9256-6F0E6454B473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3289300" y="906614"/>
            <a:ext cx="128331" cy="72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E30F0E5-8058-431B-A128-FDA68EB6C4A4}"/>
              </a:ext>
            </a:extLst>
          </p:cNvPr>
          <p:cNvCxnSpPr>
            <a:cxnSpLocks/>
            <a:stCxn id="4" idx="7"/>
            <a:endCxn id="3" idx="4"/>
          </p:cNvCxnSpPr>
          <p:nvPr/>
        </p:nvCxnSpPr>
        <p:spPr>
          <a:xfrm flipV="1">
            <a:off x="3599119" y="965200"/>
            <a:ext cx="128331" cy="72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A4C6959-B4C1-4A8A-88DE-B2EA021C1B7E}"/>
              </a:ext>
            </a:extLst>
          </p:cNvPr>
          <p:cNvCxnSpPr>
            <a:cxnSpLocks/>
            <a:stCxn id="4" idx="5"/>
            <a:endCxn id="7" idx="7"/>
          </p:cNvCxnSpPr>
          <p:nvPr/>
        </p:nvCxnSpPr>
        <p:spPr>
          <a:xfrm>
            <a:off x="3599119" y="1970239"/>
            <a:ext cx="128331" cy="1096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5B409CF-6570-4166-B01C-A4CE14D6B9DA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>
          <a:xfrm>
            <a:off x="2405319" y="1392389"/>
            <a:ext cx="1012312" cy="161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B6C7780-E7E8-4C51-B038-98B99A700929}"/>
              </a:ext>
            </a:extLst>
          </p:cNvPr>
          <p:cNvCxnSpPr>
            <a:cxnSpLocks/>
            <a:stCxn id="7" idx="2"/>
            <a:endCxn id="6" idx="5"/>
          </p:cNvCxnSpPr>
          <p:nvPr/>
        </p:nvCxnSpPr>
        <p:spPr>
          <a:xfrm flipH="1" flipV="1">
            <a:off x="1109919" y="3176739"/>
            <a:ext cx="1869562" cy="31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B2BAD42-556C-4E9A-B401-85A4EBF9A06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549349" y="2776689"/>
            <a:ext cx="558463" cy="290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715D9F1-FF3A-4D1E-98D4-F0DD8ED389D6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2549349" y="2028825"/>
            <a:ext cx="739951" cy="464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F2AF3138-8DA2-4476-9029-B10A79C2D901}"/>
              </a:ext>
            </a:extLst>
          </p:cNvPr>
          <p:cNvCxnSpPr>
            <a:cxnSpLocks/>
            <a:stCxn id="4" idx="1"/>
            <a:endCxn id="2" idx="7"/>
          </p:cNvCxnSpPr>
          <p:nvPr/>
        </p:nvCxnSpPr>
        <p:spPr>
          <a:xfrm rot="16200000" flipV="1">
            <a:off x="1958975" y="666855"/>
            <a:ext cx="114300" cy="1926712"/>
          </a:xfrm>
          <a:prstGeom prst="bentConnector3">
            <a:avLst>
              <a:gd name="adj1" fmla="val 7234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6E2BF31-4A21-4B2B-8149-33E4C4E2899B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2095500" y="1450975"/>
            <a:ext cx="123825" cy="98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BA9596E-676A-4486-8655-EFE806CF03EB}"/>
              </a:ext>
            </a:extLst>
          </p:cNvPr>
          <p:cNvCxnSpPr>
            <a:cxnSpLocks/>
            <a:stCxn id="5" idx="4"/>
            <a:endCxn id="6" idx="6"/>
          </p:cNvCxnSpPr>
          <p:nvPr/>
        </p:nvCxnSpPr>
        <p:spPr>
          <a:xfrm flipH="1">
            <a:off x="1238250" y="2835275"/>
            <a:ext cx="981075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2061DBB-4A61-4FF2-B585-77CFA77774A1}"/>
              </a:ext>
            </a:extLst>
          </p:cNvPr>
          <p:cNvCxnSpPr>
            <a:cxnSpLocks/>
            <a:stCxn id="5" idx="2"/>
            <a:endCxn id="2" idx="5"/>
          </p:cNvCxnSpPr>
          <p:nvPr/>
        </p:nvCxnSpPr>
        <p:spPr>
          <a:xfrm flipH="1" flipV="1">
            <a:off x="1052769" y="1855939"/>
            <a:ext cx="699831" cy="77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EBD99925-6D8A-4548-A528-6D0412532A90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33131" y="1855939"/>
            <a:ext cx="57150" cy="1037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624EE81-5E12-43FA-8EB2-92FEAB8817D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785681" y="1392389"/>
            <a:ext cx="103620" cy="1101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5FA412C-AFC3-494F-BE24-99DD8146342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85681" y="1392389"/>
            <a:ext cx="95250" cy="1010604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973D2D65-9FEF-4041-9FA9-E91D63E8399B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1109919" y="1250950"/>
            <a:ext cx="547431" cy="1642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8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BA4013BC-7F17-4074-9F87-A03B936EDE7E}"/>
              </a:ext>
            </a:extLst>
          </p:cNvPr>
          <p:cNvSpPr/>
          <p:nvPr/>
        </p:nvSpPr>
        <p:spPr>
          <a:xfrm>
            <a:off x="304800" y="1514475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SFO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DDA2B78-2329-477F-8DDB-903D81102800}"/>
              </a:ext>
            </a:extLst>
          </p:cNvPr>
          <p:cNvSpPr/>
          <p:nvPr/>
        </p:nvSpPr>
        <p:spPr>
          <a:xfrm>
            <a:off x="3289300" y="565150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BOS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7C7B4AF-5523-4B34-8371-43CE4272F523}"/>
              </a:ext>
            </a:extLst>
          </p:cNvPr>
          <p:cNvSpPr/>
          <p:nvPr/>
        </p:nvSpPr>
        <p:spPr>
          <a:xfrm>
            <a:off x="2851150" y="1628775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JFK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8DF40FE-C83B-4D9F-98CD-CF1E69474F53}"/>
              </a:ext>
            </a:extLst>
          </p:cNvPr>
          <p:cNvSpPr/>
          <p:nvPr/>
        </p:nvSpPr>
        <p:spPr>
          <a:xfrm>
            <a:off x="1752600" y="2435225"/>
            <a:ext cx="93345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DFW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E9704ED-145C-4943-B23A-D4F378FD3565}"/>
              </a:ext>
            </a:extLst>
          </p:cNvPr>
          <p:cNvSpPr/>
          <p:nvPr/>
        </p:nvSpPr>
        <p:spPr>
          <a:xfrm>
            <a:off x="361950" y="2835275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LAX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89BBB3A-D287-4772-AE2B-768AA72C5467}"/>
              </a:ext>
            </a:extLst>
          </p:cNvPr>
          <p:cNvSpPr/>
          <p:nvPr/>
        </p:nvSpPr>
        <p:spPr>
          <a:xfrm>
            <a:off x="2979481" y="3008162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MIA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F3A514-F50E-48E7-A7C8-99BF59B3E1DB}"/>
              </a:ext>
            </a:extLst>
          </p:cNvPr>
          <p:cNvSpPr/>
          <p:nvPr/>
        </p:nvSpPr>
        <p:spPr>
          <a:xfrm>
            <a:off x="1657350" y="1050925"/>
            <a:ext cx="876300" cy="400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ORD</a:t>
            </a:r>
            <a:endParaRPr lang="en-US" dirty="0"/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0476B5C0-168A-4FF1-B911-74A0F592EFB9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6200000" flipH="1" flipV="1">
            <a:off x="1634921" y="-268236"/>
            <a:ext cx="890739" cy="2674681"/>
          </a:xfrm>
          <a:prstGeom prst="curvedConnector3">
            <a:avLst>
              <a:gd name="adj1" fmla="val -322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942965F5-2D0C-493F-8862-8EDC1CD5C086}"/>
              </a:ext>
            </a:extLst>
          </p:cNvPr>
          <p:cNvCxnSpPr>
            <a:cxnSpLocks/>
            <a:stCxn id="4" idx="5"/>
            <a:endCxn id="8" idx="6"/>
          </p:cNvCxnSpPr>
          <p:nvPr/>
        </p:nvCxnSpPr>
        <p:spPr>
          <a:xfrm rot="5400000">
            <a:off x="2795739" y="1966656"/>
            <a:ext cx="2301573" cy="18148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E83259C-0767-41E6-8200-DDC9451005AF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289300" y="906614"/>
            <a:ext cx="128331" cy="72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98F99AE-F39B-45E5-AB0C-1BEDAB914DF5}"/>
              </a:ext>
            </a:extLst>
          </p:cNvPr>
          <p:cNvCxnSpPr>
            <a:cxnSpLocks/>
            <a:stCxn id="5" idx="7"/>
            <a:endCxn id="4" idx="4"/>
          </p:cNvCxnSpPr>
          <p:nvPr/>
        </p:nvCxnSpPr>
        <p:spPr>
          <a:xfrm flipV="1">
            <a:off x="3599119" y="965200"/>
            <a:ext cx="128331" cy="72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A5C687A-DB1A-49B0-85A2-A3F22531CCC8}"/>
              </a:ext>
            </a:extLst>
          </p:cNvPr>
          <p:cNvCxnSpPr>
            <a:cxnSpLocks/>
            <a:stCxn id="5" idx="5"/>
            <a:endCxn id="8" idx="7"/>
          </p:cNvCxnSpPr>
          <p:nvPr/>
        </p:nvCxnSpPr>
        <p:spPr>
          <a:xfrm>
            <a:off x="3599119" y="1970239"/>
            <a:ext cx="128331" cy="1096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536BBF3-3BD6-4EC0-9EF1-B5B87B219256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2405319" y="1392389"/>
            <a:ext cx="1012312" cy="161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0EDD3C3-8EE1-4FDC-B235-28B53C5B06AA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1109919" y="3176739"/>
            <a:ext cx="1869562" cy="31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38401C9-93ED-4013-90D3-D7CB53752D69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549349" y="2776689"/>
            <a:ext cx="558463" cy="290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9471731-7120-4DCC-8FCC-278086F3D5C9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2549349" y="2028825"/>
            <a:ext cx="739951" cy="464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9E30BABF-6FA2-4BF7-9FE4-516ACB170FBE}"/>
              </a:ext>
            </a:extLst>
          </p:cNvPr>
          <p:cNvCxnSpPr>
            <a:cxnSpLocks/>
            <a:stCxn id="5" idx="1"/>
            <a:endCxn id="3" idx="7"/>
          </p:cNvCxnSpPr>
          <p:nvPr/>
        </p:nvCxnSpPr>
        <p:spPr>
          <a:xfrm rot="16200000" flipV="1">
            <a:off x="1958975" y="666855"/>
            <a:ext cx="114300" cy="1926712"/>
          </a:xfrm>
          <a:prstGeom prst="bentConnector3">
            <a:avLst>
              <a:gd name="adj1" fmla="val 7234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73D0795-781D-4D48-81F2-406158C27F67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2095500" y="1450975"/>
            <a:ext cx="123825" cy="98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C683CE3-E190-49C5-BCAE-6FD657A591E0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1238250" y="2835275"/>
            <a:ext cx="981075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E003AF4-D306-4E5F-A091-CE58C7170C9C}"/>
              </a:ext>
            </a:extLst>
          </p:cNvPr>
          <p:cNvCxnSpPr>
            <a:cxnSpLocks/>
            <a:stCxn id="6" idx="2"/>
            <a:endCxn id="3" idx="5"/>
          </p:cNvCxnSpPr>
          <p:nvPr/>
        </p:nvCxnSpPr>
        <p:spPr>
          <a:xfrm flipH="1" flipV="1">
            <a:off x="1052769" y="1855939"/>
            <a:ext cx="699831" cy="77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035D763-A422-4EFB-BA04-7C89973B982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33131" y="1855939"/>
            <a:ext cx="57150" cy="1037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06026BE-C4FC-4031-9427-0962B5257059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785681" y="1392389"/>
            <a:ext cx="103620" cy="1101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E7253AB-ABE4-40DB-A81F-BA5015C4B17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85681" y="1392389"/>
            <a:ext cx="95250" cy="1010604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C5816BE-9E2F-4463-834B-79626C4E3E19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1109919" y="1250950"/>
            <a:ext cx="547431" cy="1642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AD11E65-E95B-4EE7-8D4D-7B886119A565}"/>
              </a:ext>
            </a:extLst>
          </p:cNvPr>
          <p:cNvCxnSpPr>
            <a:cxnSpLocks/>
          </p:cNvCxnSpPr>
          <p:nvPr/>
        </p:nvCxnSpPr>
        <p:spPr>
          <a:xfrm>
            <a:off x="433131" y="1869598"/>
            <a:ext cx="57150" cy="965677"/>
          </a:xfrm>
          <a:prstGeom prst="straightConnector1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39177F2D-2AE2-4014-91C4-785F2A3D4775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6200000" flipH="1" flipV="1">
            <a:off x="1634921" y="-268236"/>
            <a:ext cx="890739" cy="2674681"/>
          </a:xfrm>
          <a:prstGeom prst="curvedConnector3">
            <a:avLst>
              <a:gd name="adj1" fmla="val -32241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571439E6-5492-4798-8A24-6E420F820BC9}"/>
              </a:ext>
            </a:extLst>
          </p:cNvPr>
          <p:cNvCxnSpPr>
            <a:cxnSpLocks/>
            <a:stCxn id="5" idx="1"/>
            <a:endCxn id="3" idx="7"/>
          </p:cNvCxnSpPr>
          <p:nvPr/>
        </p:nvCxnSpPr>
        <p:spPr>
          <a:xfrm rot="16200000" flipV="1">
            <a:off x="1958975" y="666855"/>
            <a:ext cx="114300" cy="1926712"/>
          </a:xfrm>
          <a:prstGeom prst="bentConnector3">
            <a:avLst>
              <a:gd name="adj1" fmla="val 724173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BA45057-8652-46E6-9636-2A9EC1805A72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599119" y="1020915"/>
            <a:ext cx="116296" cy="66644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EB8B6E96-3BA3-4A88-9384-1B96A440AE94}"/>
              </a:ext>
            </a:extLst>
          </p:cNvPr>
          <p:cNvCxnSpPr>
            <a:cxnSpLocks/>
            <a:stCxn id="4" idx="5"/>
            <a:endCxn id="8" idx="6"/>
          </p:cNvCxnSpPr>
          <p:nvPr/>
        </p:nvCxnSpPr>
        <p:spPr>
          <a:xfrm rot="5400000">
            <a:off x="2795739" y="1966656"/>
            <a:ext cx="2301573" cy="181488"/>
          </a:xfrm>
          <a:prstGeom prst="curved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58A4F5F-1637-497F-B091-6542ED7D8DC3}"/>
              </a:ext>
            </a:extLst>
          </p:cNvPr>
          <p:cNvCxnSpPr>
            <a:cxnSpLocks/>
            <a:stCxn id="5" idx="5"/>
            <a:endCxn id="8" idx="7"/>
          </p:cNvCxnSpPr>
          <p:nvPr/>
        </p:nvCxnSpPr>
        <p:spPr>
          <a:xfrm>
            <a:off x="3599119" y="1970239"/>
            <a:ext cx="128331" cy="109650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49334A21-22DE-44A8-B657-4ACBEF465F63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1181100" y="3183089"/>
            <a:ext cx="1798381" cy="2509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E2D1F6B-4E76-4555-A0A9-54B62AE58EE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619375" y="2817019"/>
            <a:ext cx="488437" cy="24972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8ADDA7A-9965-424B-B955-D1BFF5C2F4C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103181" y="1520824"/>
            <a:ext cx="116144" cy="91440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6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52EFB5C-AF4E-4A53-BA7D-FCC2F0CA800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826335" y="856338"/>
            <a:ext cx="2" cy="29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A2108B6-E46D-4CA3-9FF0-BDA97ACD239A}"/>
              </a:ext>
            </a:extLst>
          </p:cNvPr>
          <p:cNvSpPr/>
          <p:nvPr/>
        </p:nvSpPr>
        <p:spPr>
          <a:xfrm>
            <a:off x="885765" y="2699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C74D296-FF7A-40B3-81DD-42C37257DD77}"/>
              </a:ext>
            </a:extLst>
          </p:cNvPr>
          <p:cNvSpPr/>
          <p:nvPr/>
        </p:nvSpPr>
        <p:spPr>
          <a:xfrm>
            <a:off x="1704654" y="269961"/>
            <a:ext cx="605583" cy="598174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D601CAA-23C4-4AEC-BA08-F9FA56F3E42D}"/>
              </a:ext>
            </a:extLst>
          </p:cNvPr>
          <p:cNvSpPr/>
          <p:nvPr/>
        </p:nvSpPr>
        <p:spPr>
          <a:xfrm>
            <a:off x="2523543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55AB467-32A8-4EBB-BE9E-D9BF1263E036}"/>
              </a:ext>
            </a:extLst>
          </p:cNvPr>
          <p:cNvSpPr/>
          <p:nvPr/>
        </p:nvSpPr>
        <p:spPr>
          <a:xfrm>
            <a:off x="3342432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A53431F-6B52-40B0-9283-A155D8F2CE2B}"/>
              </a:ext>
            </a:extLst>
          </p:cNvPr>
          <p:cNvSpPr/>
          <p:nvPr/>
        </p:nvSpPr>
        <p:spPr>
          <a:xfrm>
            <a:off x="885765" y="1154613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9D01E96-28AC-4408-A314-DC73F80CE692}"/>
              </a:ext>
            </a:extLst>
          </p:cNvPr>
          <p:cNvSpPr/>
          <p:nvPr/>
        </p:nvSpPr>
        <p:spPr>
          <a:xfrm>
            <a:off x="1704654" y="115461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2D6C5BB-5CDE-4787-AC62-7151E07034C6}"/>
              </a:ext>
            </a:extLst>
          </p:cNvPr>
          <p:cNvSpPr/>
          <p:nvPr/>
        </p:nvSpPr>
        <p:spPr>
          <a:xfrm>
            <a:off x="2523543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7D9EFEE-5668-4E56-8AAE-12F668FF7643}"/>
              </a:ext>
            </a:extLst>
          </p:cNvPr>
          <p:cNvSpPr/>
          <p:nvPr/>
        </p:nvSpPr>
        <p:spPr>
          <a:xfrm>
            <a:off x="3342432" y="115461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1253CDE-75C5-4185-9904-78262A0DA226}"/>
              </a:ext>
            </a:extLst>
          </p:cNvPr>
          <p:cNvSpPr/>
          <p:nvPr/>
        </p:nvSpPr>
        <p:spPr>
          <a:xfrm>
            <a:off x="885764" y="203926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C1C470B-21B3-42F9-9DFB-52F79B8074B5}"/>
              </a:ext>
            </a:extLst>
          </p:cNvPr>
          <p:cNvSpPr/>
          <p:nvPr/>
        </p:nvSpPr>
        <p:spPr>
          <a:xfrm>
            <a:off x="1704653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A4A416-7419-4249-A494-719F831F2AFD}"/>
              </a:ext>
            </a:extLst>
          </p:cNvPr>
          <p:cNvSpPr/>
          <p:nvPr/>
        </p:nvSpPr>
        <p:spPr>
          <a:xfrm>
            <a:off x="2523542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BDDFBD4-44E4-4EFB-AC50-F948E98E7F59}"/>
              </a:ext>
            </a:extLst>
          </p:cNvPr>
          <p:cNvSpPr/>
          <p:nvPr/>
        </p:nvSpPr>
        <p:spPr>
          <a:xfrm>
            <a:off x="3342431" y="2039260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8E82FC3-43D5-4838-A95E-741FDBFF010B}"/>
              </a:ext>
            </a:extLst>
          </p:cNvPr>
          <p:cNvSpPr/>
          <p:nvPr/>
        </p:nvSpPr>
        <p:spPr>
          <a:xfrm>
            <a:off x="885764" y="2923909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0B8FA4F-660E-4860-9D36-1FE5375DDB70}"/>
              </a:ext>
            </a:extLst>
          </p:cNvPr>
          <p:cNvSpPr/>
          <p:nvPr/>
        </p:nvSpPr>
        <p:spPr>
          <a:xfrm>
            <a:off x="1704653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2D87CA8-D9DD-41C7-8A05-5BF798274EB6}"/>
              </a:ext>
            </a:extLst>
          </p:cNvPr>
          <p:cNvSpPr/>
          <p:nvPr/>
        </p:nvSpPr>
        <p:spPr>
          <a:xfrm>
            <a:off x="2523542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9C3F-605A-4ACB-A29B-50E81F99A3B1}"/>
              </a:ext>
            </a:extLst>
          </p:cNvPr>
          <p:cNvSpPr/>
          <p:nvPr/>
        </p:nvSpPr>
        <p:spPr>
          <a:xfrm>
            <a:off x="3342431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7A0E50E-39FB-41B2-95B5-D0FAF5BFDEC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1188552" y="868140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D7D991B-63E3-4DC8-8E7D-A08534E6BB2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491344" y="569053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53256AD-FB13-4729-BC6A-3286BFC7BAA7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1402662" y="780535"/>
            <a:ext cx="390677" cy="461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DD92F83-38B3-491E-8760-D09F43C9CFA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10233" y="569048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CFE6E25-1F84-4E0C-B4F1-4778848262B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29122" y="56905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0841954-0E99-409D-A4AA-F901671018E8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645219" y="868138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6FEE66-B1E4-4330-95E9-651A6E274361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flipH="1">
            <a:off x="3645223" y="1752789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30D3C0E-DA15-4B86-AFCA-2A49248694CE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3645218" y="2637434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BEE141B-6DDA-4267-9E49-5A77BAFF0137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491344" y="1453703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D297E1D-F63C-4CDB-8487-B73EAA2F9975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007441" y="868139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19C44C6-EE1B-4AAF-88E0-E840D467ED51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3040440" y="780537"/>
            <a:ext cx="390677" cy="4616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0281362-55C0-41CA-B307-DE6105C7F929}"/>
              </a:ext>
            </a:extLst>
          </p:cNvPr>
          <p:cNvCxnSpPr>
            <a:cxnSpLocks/>
          </p:cNvCxnSpPr>
          <p:nvPr/>
        </p:nvCxnSpPr>
        <p:spPr>
          <a:xfrm>
            <a:off x="2826330" y="950973"/>
            <a:ext cx="6" cy="19887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7EFC62-38D0-43CA-AC49-C47B8DF9DC7F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3040437" y="1665185"/>
            <a:ext cx="390676" cy="46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3EE21CB-2260-492E-8DC8-EA05EE02D33E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1402662" y="1665184"/>
            <a:ext cx="390677" cy="461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FAA6CD2-CC16-431F-8768-08DF8E99EE0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1188556" y="1752791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44E10BF-DCD3-4391-B2C1-A640FE9BFEB1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1188551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75AA619-A3AE-4366-B9EC-0A17B7C19D44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1491343" y="3223000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589E794-3148-4D61-A14F-DEA2C446EA09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2221550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B0C0B14-CAC9-4BC9-965D-FDFEE832BBE9}"/>
              </a:ext>
            </a:extLst>
          </p:cNvPr>
          <p:cNvCxnSpPr>
            <a:cxnSpLocks/>
            <a:stCxn id="12" idx="5"/>
            <a:endCxn id="17" idx="1"/>
          </p:cNvCxnSpPr>
          <p:nvPr/>
        </p:nvCxnSpPr>
        <p:spPr>
          <a:xfrm>
            <a:off x="1402661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CD3959D-91E9-4530-9426-34736775BE0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1491343" y="2338352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4632E41-B512-4330-98A4-DE7E9DDF1C8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310232" y="2338348"/>
            <a:ext cx="213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1F206F1-B90E-4339-A210-58516A6B500A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2221551" y="1665189"/>
            <a:ext cx="390677" cy="461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40E9EDF-C659-49E0-8C87-659AFDD457F0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>
            <a:off x="2826329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38AABD5-9E37-4389-9EE6-623E6F08B2B6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826334" y="1752790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7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E296EE7-E391-459F-859D-5D4250566F3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826335" y="856338"/>
            <a:ext cx="2" cy="29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F0541FDA-9653-47B7-BE7B-1FC380E2EC5C}"/>
              </a:ext>
            </a:extLst>
          </p:cNvPr>
          <p:cNvSpPr/>
          <p:nvPr/>
        </p:nvSpPr>
        <p:spPr>
          <a:xfrm>
            <a:off x="885765" y="2699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AA00942-7731-4D93-8343-7AF765377461}"/>
              </a:ext>
            </a:extLst>
          </p:cNvPr>
          <p:cNvSpPr/>
          <p:nvPr/>
        </p:nvSpPr>
        <p:spPr>
          <a:xfrm>
            <a:off x="1704654" y="269961"/>
            <a:ext cx="605583" cy="598174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F3D21B-790F-4CD7-8C75-A18C124BD448}"/>
              </a:ext>
            </a:extLst>
          </p:cNvPr>
          <p:cNvSpPr/>
          <p:nvPr/>
        </p:nvSpPr>
        <p:spPr>
          <a:xfrm>
            <a:off x="2523543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564084-33F0-484B-8F2F-DB62B2985DD1}"/>
              </a:ext>
            </a:extLst>
          </p:cNvPr>
          <p:cNvSpPr/>
          <p:nvPr/>
        </p:nvSpPr>
        <p:spPr>
          <a:xfrm>
            <a:off x="3342432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E214AB-0BBF-42EE-95B6-624410DEF658}"/>
              </a:ext>
            </a:extLst>
          </p:cNvPr>
          <p:cNvSpPr/>
          <p:nvPr/>
        </p:nvSpPr>
        <p:spPr>
          <a:xfrm>
            <a:off x="885765" y="1154613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283F03D-3238-47AB-9D83-6FD1C6AFB80F}"/>
              </a:ext>
            </a:extLst>
          </p:cNvPr>
          <p:cNvSpPr/>
          <p:nvPr/>
        </p:nvSpPr>
        <p:spPr>
          <a:xfrm>
            <a:off x="1704654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C2A9139-3702-468A-90AB-74D15A5BA7DA}"/>
              </a:ext>
            </a:extLst>
          </p:cNvPr>
          <p:cNvSpPr/>
          <p:nvPr/>
        </p:nvSpPr>
        <p:spPr>
          <a:xfrm>
            <a:off x="2523543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E7846E4-94FB-4A35-BA57-752A4A38A4E2}"/>
              </a:ext>
            </a:extLst>
          </p:cNvPr>
          <p:cNvSpPr/>
          <p:nvPr/>
        </p:nvSpPr>
        <p:spPr>
          <a:xfrm>
            <a:off x="3342432" y="115461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7B1950C-923C-4CC9-BBA6-BEB3DF09BEB2}"/>
              </a:ext>
            </a:extLst>
          </p:cNvPr>
          <p:cNvSpPr/>
          <p:nvPr/>
        </p:nvSpPr>
        <p:spPr>
          <a:xfrm>
            <a:off x="885764" y="20392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5E782B6-184A-4F37-94C9-399DA3932D00}"/>
              </a:ext>
            </a:extLst>
          </p:cNvPr>
          <p:cNvSpPr/>
          <p:nvPr/>
        </p:nvSpPr>
        <p:spPr>
          <a:xfrm>
            <a:off x="1704653" y="20392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86A6516-A14C-49D7-AE16-1CFA1E55A0A4}"/>
              </a:ext>
            </a:extLst>
          </p:cNvPr>
          <p:cNvSpPr/>
          <p:nvPr/>
        </p:nvSpPr>
        <p:spPr>
          <a:xfrm>
            <a:off x="2523542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0939761-846D-42C6-98D4-B44997A38A02}"/>
              </a:ext>
            </a:extLst>
          </p:cNvPr>
          <p:cNvSpPr/>
          <p:nvPr/>
        </p:nvSpPr>
        <p:spPr>
          <a:xfrm>
            <a:off x="3342431" y="2039260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A677EED-265F-49BD-B7F5-166E5B517741}"/>
              </a:ext>
            </a:extLst>
          </p:cNvPr>
          <p:cNvSpPr/>
          <p:nvPr/>
        </p:nvSpPr>
        <p:spPr>
          <a:xfrm>
            <a:off x="885764" y="2923909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FB17914-3FA1-495C-9B9D-A641743BC223}"/>
              </a:ext>
            </a:extLst>
          </p:cNvPr>
          <p:cNvSpPr/>
          <p:nvPr/>
        </p:nvSpPr>
        <p:spPr>
          <a:xfrm>
            <a:off x="1704653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25BFBEA-2715-4A22-B0A5-F9DB0BA9AA55}"/>
              </a:ext>
            </a:extLst>
          </p:cNvPr>
          <p:cNvSpPr/>
          <p:nvPr/>
        </p:nvSpPr>
        <p:spPr>
          <a:xfrm>
            <a:off x="2523542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9980D4-B3AF-4BEE-B854-641C555C0B34}"/>
              </a:ext>
            </a:extLst>
          </p:cNvPr>
          <p:cNvSpPr/>
          <p:nvPr/>
        </p:nvSpPr>
        <p:spPr>
          <a:xfrm>
            <a:off x="3342431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FB59E04-773E-456A-9162-9E3728F102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491344" y="569053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81AA2E8-40BB-48E9-91B0-8C034CC476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310233" y="569048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2F9FB59-96B5-4928-A305-6128F866D82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129122" y="56905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EBF971A-E926-47FC-ACB8-D7BB600854F4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3645219" y="868138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344CA58-D413-4F4E-B5B3-818CADFCE6D4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3645223" y="1752789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CA00015-C87C-4F0D-A520-7C1F41D4AF5B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3645218" y="2637434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78A7A55-C08D-42B3-AEBB-C144F5C2D548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491348" y="1453699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95C9631-F1E0-43EB-86F2-5E8EB54EB342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3040440" y="780537"/>
            <a:ext cx="390677" cy="4616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B832E18-39B5-4798-B45A-D2A091220482}"/>
              </a:ext>
            </a:extLst>
          </p:cNvPr>
          <p:cNvCxnSpPr>
            <a:cxnSpLocks/>
          </p:cNvCxnSpPr>
          <p:nvPr/>
        </p:nvCxnSpPr>
        <p:spPr>
          <a:xfrm>
            <a:off x="2826330" y="950973"/>
            <a:ext cx="6" cy="19887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2552A08-8FFE-4A6F-BDA1-A4DAB2FEAB28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3040437" y="1665185"/>
            <a:ext cx="390676" cy="46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DC5E09C-E0AE-4E06-A62A-B59279233861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188556" y="1752787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3A1B137-2978-430D-A377-83FEED46F03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1188551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2EB7A07-DFC8-4C94-A284-35980A946D79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1491343" y="3223000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4BE5A9D-5C2A-462F-B66F-D4999DA3CCF5}"/>
              </a:ext>
            </a:extLst>
          </p:cNvPr>
          <p:cNvCxnSpPr>
            <a:cxnSpLocks/>
            <a:stCxn id="15" idx="3"/>
            <a:endCxn id="18" idx="7"/>
          </p:cNvCxnSpPr>
          <p:nvPr/>
        </p:nvCxnSpPr>
        <p:spPr>
          <a:xfrm flipH="1">
            <a:off x="2221550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BC1A06F-C88F-4A00-B18D-3C4EA8F90F68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1402661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D35A3923-2B92-4547-AC2A-2A274824F4D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491347" y="2338348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52F6FB0-A256-464B-BD07-CB32B4311BC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2310232" y="2338348"/>
            <a:ext cx="213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8F78BDD-1EB1-4F94-A8EE-379F510575E5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2221551" y="1665189"/>
            <a:ext cx="390677" cy="461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1C9D1AC-D81E-451A-A824-BD71C48AC9F2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2826329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65730BF-5AE4-4125-B3F8-93059F6B0FB6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flipH="1">
            <a:off x="2826334" y="1752790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B44576B8-0E20-40A5-A281-8FA9F4C1D042}"/>
              </a:ext>
            </a:extLst>
          </p:cNvPr>
          <p:cNvCxnSpPr>
            <a:cxnSpLocks/>
          </p:cNvCxnSpPr>
          <p:nvPr/>
        </p:nvCxnSpPr>
        <p:spPr>
          <a:xfrm flipV="1">
            <a:off x="2007446" y="868135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65E8F08-A69D-487D-9ABE-4DF93D79FCC5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07446" y="950973"/>
            <a:ext cx="1178" cy="20363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E68AF76-71E7-4305-8E8F-91948496A893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V="1">
            <a:off x="1188557" y="868136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8D7F658F-091F-4DEE-908F-119AC3F1B55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1402661" y="1665185"/>
            <a:ext cx="390679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F2893FAC-8151-48D7-9241-A9002421B880}"/>
              </a:ext>
            </a:extLst>
          </p:cNvPr>
          <p:cNvCxnSpPr>
            <a:cxnSpLocks/>
            <a:stCxn id="10" idx="1"/>
            <a:endCxn id="5" idx="5"/>
          </p:cNvCxnSpPr>
          <p:nvPr/>
        </p:nvCxnSpPr>
        <p:spPr>
          <a:xfrm flipH="1" flipV="1">
            <a:off x="1402662" y="780535"/>
            <a:ext cx="390678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11F28558-5929-433A-81EE-4322CA91EA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54944" y="844433"/>
            <a:ext cx="338396" cy="397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5D1EB8B-8C4E-4F54-80CC-D4317D148AB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87756" y="950973"/>
            <a:ext cx="801" cy="20364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C9731F9-3434-4758-BC56-462227EDBAC6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454944" y="1665185"/>
            <a:ext cx="338396" cy="3975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E5035E1-3492-4C59-B886-839B35EF567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88557" y="950973"/>
            <a:ext cx="0" cy="20364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EF636A40-6D49-41C1-A283-7C99FE8BA2D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743744" y="767847"/>
            <a:ext cx="2" cy="29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61868A90-0C5D-465A-9949-FD948E5EBD36}"/>
              </a:ext>
            </a:extLst>
          </p:cNvPr>
          <p:cNvSpPr/>
          <p:nvPr/>
        </p:nvSpPr>
        <p:spPr>
          <a:xfrm>
            <a:off x="803174" y="18147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DCA26BD-487E-4CBA-8C59-38ED7F7C9868}"/>
              </a:ext>
            </a:extLst>
          </p:cNvPr>
          <p:cNvSpPr/>
          <p:nvPr/>
        </p:nvSpPr>
        <p:spPr>
          <a:xfrm>
            <a:off x="1622063" y="181470"/>
            <a:ext cx="605583" cy="598174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65A0798-9914-49C7-A74D-4FB44AE60973}"/>
              </a:ext>
            </a:extLst>
          </p:cNvPr>
          <p:cNvSpPr/>
          <p:nvPr/>
        </p:nvSpPr>
        <p:spPr>
          <a:xfrm>
            <a:off x="2440952" y="1814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5A63D72-D347-4F19-9510-7DA8843C30EB}"/>
              </a:ext>
            </a:extLst>
          </p:cNvPr>
          <p:cNvSpPr/>
          <p:nvPr/>
        </p:nvSpPr>
        <p:spPr>
          <a:xfrm>
            <a:off x="3259841" y="1814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218AB28-8E39-4E7B-A317-A20EC31705B9}"/>
              </a:ext>
            </a:extLst>
          </p:cNvPr>
          <p:cNvSpPr/>
          <p:nvPr/>
        </p:nvSpPr>
        <p:spPr>
          <a:xfrm>
            <a:off x="803174" y="106612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0C0C51C-D68F-4404-AB31-AD1DEC9B5F9E}"/>
              </a:ext>
            </a:extLst>
          </p:cNvPr>
          <p:cNvSpPr/>
          <p:nvPr/>
        </p:nvSpPr>
        <p:spPr>
          <a:xfrm>
            <a:off x="1622063" y="106612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375CD07-E6FF-42D9-BEA7-F23BF22B14BE}"/>
              </a:ext>
            </a:extLst>
          </p:cNvPr>
          <p:cNvSpPr/>
          <p:nvPr/>
        </p:nvSpPr>
        <p:spPr>
          <a:xfrm>
            <a:off x="2440952" y="106612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E42BF5-4D46-46C6-AC3A-CEA978507536}"/>
              </a:ext>
            </a:extLst>
          </p:cNvPr>
          <p:cNvSpPr/>
          <p:nvPr/>
        </p:nvSpPr>
        <p:spPr>
          <a:xfrm>
            <a:off x="3259841" y="1066120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9A940C-54F9-4FBC-B468-C37CD65B686E}"/>
              </a:ext>
            </a:extLst>
          </p:cNvPr>
          <p:cNvSpPr/>
          <p:nvPr/>
        </p:nvSpPr>
        <p:spPr>
          <a:xfrm>
            <a:off x="803173" y="195077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9671C4-252F-418B-B550-A8468D2A1CFB}"/>
              </a:ext>
            </a:extLst>
          </p:cNvPr>
          <p:cNvSpPr/>
          <p:nvPr/>
        </p:nvSpPr>
        <p:spPr>
          <a:xfrm>
            <a:off x="1622062" y="19507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42AD67C-753A-4A60-96E6-E9FEEC250120}"/>
              </a:ext>
            </a:extLst>
          </p:cNvPr>
          <p:cNvSpPr/>
          <p:nvPr/>
        </p:nvSpPr>
        <p:spPr>
          <a:xfrm>
            <a:off x="2440951" y="19507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7BF0695-C3F6-4CD6-ACBD-717E30730583}"/>
              </a:ext>
            </a:extLst>
          </p:cNvPr>
          <p:cNvSpPr/>
          <p:nvPr/>
        </p:nvSpPr>
        <p:spPr>
          <a:xfrm>
            <a:off x="3259840" y="1950769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43FB573-04DD-4963-B67A-27F9E0FB3D87}"/>
              </a:ext>
            </a:extLst>
          </p:cNvPr>
          <p:cNvSpPr/>
          <p:nvPr/>
        </p:nvSpPr>
        <p:spPr>
          <a:xfrm>
            <a:off x="803173" y="2835418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877D940-E233-4557-8D92-49D75F97CCAD}"/>
              </a:ext>
            </a:extLst>
          </p:cNvPr>
          <p:cNvSpPr/>
          <p:nvPr/>
        </p:nvSpPr>
        <p:spPr>
          <a:xfrm>
            <a:off x="1622062" y="2835417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B7BA5C2-8B27-430F-A573-6794EBD01CA4}"/>
              </a:ext>
            </a:extLst>
          </p:cNvPr>
          <p:cNvSpPr/>
          <p:nvPr/>
        </p:nvSpPr>
        <p:spPr>
          <a:xfrm>
            <a:off x="2440951" y="2835417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1BB1008-E92D-499E-B3FC-D0DCECB3E228}"/>
              </a:ext>
            </a:extLst>
          </p:cNvPr>
          <p:cNvSpPr/>
          <p:nvPr/>
        </p:nvSpPr>
        <p:spPr>
          <a:xfrm>
            <a:off x="3259840" y="2835417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EB09C60-822A-42D8-821B-10072C3C44A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408753" y="48056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0D8CA4A-BCE9-4814-BF27-E8F8944FF08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227642" y="480557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6737A81-E68F-4CD3-9CF4-BE724E5B7F1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046531" y="480561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99F7540-1A5D-4B41-B82B-B84BFCEFF0A8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562628" y="779647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883BC0F-7CB0-422D-8F8E-46130B18E587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3562632" y="1664298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B2AB58E-965D-4FAB-AED8-57B79CB25D6F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>
            <a:off x="3562627" y="2548943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4264C5A-3C19-457A-9BF7-3944084CF38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408757" y="1365208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30D622-E785-425B-B914-FA18A7262492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2957849" y="692046"/>
            <a:ext cx="390677" cy="4616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B9B72A5-1B6F-4A64-9C55-0E033FDDE79A}"/>
              </a:ext>
            </a:extLst>
          </p:cNvPr>
          <p:cNvCxnSpPr>
            <a:cxnSpLocks/>
          </p:cNvCxnSpPr>
          <p:nvPr/>
        </p:nvCxnSpPr>
        <p:spPr>
          <a:xfrm>
            <a:off x="2743739" y="862482"/>
            <a:ext cx="6" cy="19887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93920DB-80C1-49EA-BE56-BEEC7047B352}"/>
              </a:ext>
            </a:extLst>
          </p:cNvPr>
          <p:cNvCxnSpPr>
            <a:cxnSpLocks/>
            <a:stCxn id="14" idx="1"/>
            <a:endCxn id="9" idx="5"/>
          </p:cNvCxnSpPr>
          <p:nvPr/>
        </p:nvCxnSpPr>
        <p:spPr>
          <a:xfrm flipH="1" flipV="1">
            <a:off x="2957846" y="1576694"/>
            <a:ext cx="390676" cy="46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50313FD-4C7A-4CB5-A144-4C7EE24E5942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1105965" y="1664296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4A01ADB-2ED0-481F-85E2-D74312280726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1105960" y="2548944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632A6C1-E985-4653-842D-60A42FAE78FB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408752" y="3134509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8A32E87-AE82-4C90-89AE-7A7182DA8D04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138959" y="2461343"/>
            <a:ext cx="390678" cy="461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77BE181-E19E-4AFA-B8AA-1FB710E843AE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1408756" y="2249857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020D395-6F4B-4BD8-93DB-84500A587F02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2138960" y="1576698"/>
            <a:ext cx="390677" cy="461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B10E48D-9255-48AE-ABD4-5BF278115802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2743738" y="2548944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8AF3E8C-AB0B-4D25-AF8A-AD2E49CAD585}"/>
              </a:ext>
            </a:extLst>
          </p:cNvPr>
          <p:cNvCxnSpPr>
            <a:cxnSpLocks/>
          </p:cNvCxnSpPr>
          <p:nvPr/>
        </p:nvCxnSpPr>
        <p:spPr>
          <a:xfrm flipV="1">
            <a:off x="1924855" y="779644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E5198C9-E9E1-41AA-B327-53E6D76B379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924855" y="862482"/>
            <a:ext cx="1178" cy="20363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1EDF8F7-1ED5-43FF-81CD-895FB7694FB3}"/>
              </a:ext>
            </a:extLst>
          </p:cNvPr>
          <p:cNvCxnSpPr>
            <a:cxnSpLocks/>
            <a:stCxn id="7" idx="0"/>
            <a:endCxn id="3" idx="4"/>
          </p:cNvCxnSpPr>
          <p:nvPr/>
        </p:nvCxnSpPr>
        <p:spPr>
          <a:xfrm flipV="1">
            <a:off x="1105966" y="779645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9D98F3C-3786-45A9-B8D2-C1033DB370EE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1320070" y="1576694"/>
            <a:ext cx="390679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C9BB62A-5AF3-44F8-A9E4-E0C2286699F9}"/>
              </a:ext>
            </a:extLst>
          </p:cNvPr>
          <p:cNvCxnSpPr>
            <a:cxnSpLocks/>
            <a:stCxn id="8" idx="1"/>
            <a:endCxn id="3" idx="5"/>
          </p:cNvCxnSpPr>
          <p:nvPr/>
        </p:nvCxnSpPr>
        <p:spPr>
          <a:xfrm flipH="1" flipV="1">
            <a:off x="1320071" y="692044"/>
            <a:ext cx="390678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A6EB78F-0512-4407-A968-939ACE7AD5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72353" y="755942"/>
            <a:ext cx="338396" cy="397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3F99408-02CD-460D-BC19-13679500523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105165" y="862482"/>
            <a:ext cx="801" cy="20364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6E0D749-E677-4122-9D00-2C7E13830395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372353" y="1576694"/>
            <a:ext cx="338396" cy="3975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61FE28B-4A49-4ED7-9A28-C710D711F8EE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1320070" y="2461344"/>
            <a:ext cx="390678" cy="4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DAF3BCB-95D7-453F-A678-B044269A014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0555" y="2548943"/>
            <a:ext cx="320193" cy="374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FEEE805-95AD-4642-9EA9-414A7F0BE128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2227645" y="2249857"/>
            <a:ext cx="213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47AF520B-455E-48DB-B3F6-1AFC9E1E1D42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316331" y="2249852"/>
            <a:ext cx="124620" cy="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D5AF3BC-45BC-4E92-A696-BE8B1E6EBF15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2743743" y="1664295"/>
            <a:ext cx="1" cy="28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5010D5D8-BFC6-4E37-B6A4-57BF936924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43743" y="1746547"/>
            <a:ext cx="0" cy="20422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0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A9A95D4-1DD8-49E5-A7CA-7760FF42807F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743744" y="767847"/>
            <a:ext cx="2" cy="29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3EAF0EFF-F23B-498D-8B3F-72B202E7AD47}"/>
              </a:ext>
            </a:extLst>
          </p:cNvPr>
          <p:cNvSpPr/>
          <p:nvPr/>
        </p:nvSpPr>
        <p:spPr>
          <a:xfrm>
            <a:off x="803174" y="18147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E3D6C1A-2C5C-47E6-8738-15B654F6F2DB}"/>
              </a:ext>
            </a:extLst>
          </p:cNvPr>
          <p:cNvSpPr/>
          <p:nvPr/>
        </p:nvSpPr>
        <p:spPr>
          <a:xfrm>
            <a:off x="1622063" y="181470"/>
            <a:ext cx="605583" cy="598174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793E0A0-6795-48A4-98BB-E3066E14D642}"/>
              </a:ext>
            </a:extLst>
          </p:cNvPr>
          <p:cNvSpPr/>
          <p:nvPr/>
        </p:nvSpPr>
        <p:spPr>
          <a:xfrm>
            <a:off x="2440952" y="1814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7ECC23E-FB23-4888-81C7-FCBD97CB7F15}"/>
              </a:ext>
            </a:extLst>
          </p:cNvPr>
          <p:cNvSpPr/>
          <p:nvPr/>
        </p:nvSpPr>
        <p:spPr>
          <a:xfrm>
            <a:off x="3259841" y="1814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1F8C6F-9CAE-4540-8228-76F9B659F4D5}"/>
              </a:ext>
            </a:extLst>
          </p:cNvPr>
          <p:cNvSpPr/>
          <p:nvPr/>
        </p:nvSpPr>
        <p:spPr>
          <a:xfrm>
            <a:off x="803174" y="106612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63A7E02-3D5D-4CD9-9C1A-8A8BBDE1C4FB}"/>
              </a:ext>
            </a:extLst>
          </p:cNvPr>
          <p:cNvSpPr/>
          <p:nvPr/>
        </p:nvSpPr>
        <p:spPr>
          <a:xfrm>
            <a:off x="1622063" y="106612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373655AD-88B0-4D3D-80D3-22B98C46FAFF}"/>
              </a:ext>
            </a:extLst>
          </p:cNvPr>
          <p:cNvSpPr/>
          <p:nvPr/>
        </p:nvSpPr>
        <p:spPr>
          <a:xfrm>
            <a:off x="2440952" y="106612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9A0CA2AA-5E78-46A8-8093-5F515C863D03}"/>
              </a:ext>
            </a:extLst>
          </p:cNvPr>
          <p:cNvSpPr/>
          <p:nvPr/>
        </p:nvSpPr>
        <p:spPr>
          <a:xfrm>
            <a:off x="3259841" y="106612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E477943C-F438-4DDA-ADB0-5BB8A25ECF31}"/>
              </a:ext>
            </a:extLst>
          </p:cNvPr>
          <p:cNvSpPr/>
          <p:nvPr/>
        </p:nvSpPr>
        <p:spPr>
          <a:xfrm>
            <a:off x="803173" y="195077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2274510F-2CB2-4254-BB32-76583F36BEB2}"/>
              </a:ext>
            </a:extLst>
          </p:cNvPr>
          <p:cNvSpPr/>
          <p:nvPr/>
        </p:nvSpPr>
        <p:spPr>
          <a:xfrm>
            <a:off x="1622062" y="19507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8773BE5-8762-4DD3-9C89-AD3C5BFFFC4A}"/>
              </a:ext>
            </a:extLst>
          </p:cNvPr>
          <p:cNvSpPr/>
          <p:nvPr/>
        </p:nvSpPr>
        <p:spPr>
          <a:xfrm>
            <a:off x="2440951" y="19507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AA4648ED-AF89-4BBF-BECE-D73DDB903217}"/>
              </a:ext>
            </a:extLst>
          </p:cNvPr>
          <p:cNvSpPr/>
          <p:nvPr/>
        </p:nvSpPr>
        <p:spPr>
          <a:xfrm>
            <a:off x="3259840" y="1950769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6A712AE-3A3F-4B00-B215-E84DC2E37FB2}"/>
              </a:ext>
            </a:extLst>
          </p:cNvPr>
          <p:cNvSpPr/>
          <p:nvPr/>
        </p:nvSpPr>
        <p:spPr>
          <a:xfrm>
            <a:off x="803173" y="2835418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C127AB6D-22CD-4BA1-9754-E4579CA2E504}"/>
              </a:ext>
            </a:extLst>
          </p:cNvPr>
          <p:cNvSpPr/>
          <p:nvPr/>
        </p:nvSpPr>
        <p:spPr>
          <a:xfrm>
            <a:off x="1622062" y="2835417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3B5DB952-372C-4E63-83DF-8B0C6D4C3B3E}"/>
              </a:ext>
            </a:extLst>
          </p:cNvPr>
          <p:cNvSpPr/>
          <p:nvPr/>
        </p:nvSpPr>
        <p:spPr>
          <a:xfrm>
            <a:off x="2440951" y="2835417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F771827-C941-482C-A9D4-48E9F8DC55E0}"/>
              </a:ext>
            </a:extLst>
          </p:cNvPr>
          <p:cNvSpPr/>
          <p:nvPr/>
        </p:nvSpPr>
        <p:spPr>
          <a:xfrm>
            <a:off x="3259840" y="2835417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0EC5B2E-3167-437B-A6B1-D43857868091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1408753" y="48056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17D560B-93B0-483B-B307-D2FC28809FA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227642" y="480557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216A885-DF1A-48ED-A221-CC6468500538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 flipV="1">
            <a:off x="3046531" y="480561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22D11F39-964D-4382-B478-86CF0C9685CE}"/>
              </a:ext>
            </a:extLst>
          </p:cNvPr>
          <p:cNvCxnSpPr>
            <a:cxnSpLocks/>
            <a:stCxn id="62" idx="0"/>
            <a:endCxn id="58" idx="4"/>
          </p:cNvCxnSpPr>
          <p:nvPr/>
        </p:nvCxnSpPr>
        <p:spPr>
          <a:xfrm flipV="1">
            <a:off x="3562632" y="1664294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EFCD0EFA-6A67-4B46-9D6C-6D93C13B7C9E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>
            <a:off x="3562627" y="2548943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D1F89EFB-0FF8-4D9F-9BC2-C2DC48382A60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1408757" y="1365208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3C8FA2E-719F-4FDD-8AF9-76E8E3D9D30F}"/>
              </a:ext>
            </a:extLst>
          </p:cNvPr>
          <p:cNvCxnSpPr>
            <a:cxnSpLocks/>
            <a:stCxn id="54" idx="3"/>
            <a:endCxn id="57" idx="7"/>
          </p:cNvCxnSpPr>
          <p:nvPr/>
        </p:nvCxnSpPr>
        <p:spPr>
          <a:xfrm flipH="1">
            <a:off x="2957849" y="692046"/>
            <a:ext cx="390677" cy="4616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00473A8-E02E-4B1C-9845-396B66DEFFF0}"/>
              </a:ext>
            </a:extLst>
          </p:cNvPr>
          <p:cNvCxnSpPr>
            <a:cxnSpLocks/>
          </p:cNvCxnSpPr>
          <p:nvPr/>
        </p:nvCxnSpPr>
        <p:spPr>
          <a:xfrm>
            <a:off x="2743739" y="862482"/>
            <a:ext cx="6" cy="19887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9789BE9-9976-4909-B687-95AA8B6C23CC}"/>
              </a:ext>
            </a:extLst>
          </p:cNvPr>
          <p:cNvCxnSpPr>
            <a:cxnSpLocks/>
            <a:stCxn id="57" idx="5"/>
            <a:endCxn id="62" idx="1"/>
          </p:cNvCxnSpPr>
          <p:nvPr/>
        </p:nvCxnSpPr>
        <p:spPr>
          <a:xfrm>
            <a:off x="2957849" y="1576694"/>
            <a:ext cx="390677" cy="4616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A3BF513B-61E9-4F88-AEE0-97B11038B69E}"/>
              </a:ext>
            </a:extLst>
          </p:cNvPr>
          <p:cNvCxnSpPr>
            <a:cxnSpLocks/>
            <a:stCxn id="59" idx="0"/>
            <a:endCxn id="55" idx="4"/>
          </p:cNvCxnSpPr>
          <p:nvPr/>
        </p:nvCxnSpPr>
        <p:spPr>
          <a:xfrm flipV="1">
            <a:off x="1105965" y="1664296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1086DD-F677-4FB9-B87C-985140F20729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1105960" y="2548944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B1944FC8-E188-4986-8CBE-C90707975A28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 flipV="1">
            <a:off x="1408752" y="3134509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DD4FBD0-9DCB-4AD2-A716-C8E8D07C50F6}"/>
              </a:ext>
            </a:extLst>
          </p:cNvPr>
          <p:cNvCxnSpPr>
            <a:cxnSpLocks/>
            <a:stCxn id="64" idx="7"/>
            <a:endCxn id="61" idx="3"/>
          </p:cNvCxnSpPr>
          <p:nvPr/>
        </p:nvCxnSpPr>
        <p:spPr>
          <a:xfrm flipV="1">
            <a:off x="2138959" y="2461343"/>
            <a:ext cx="390678" cy="461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9D3C1F7-6BA5-45B8-892B-588C40FFB92B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1408756" y="2249857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EA66D795-2198-4FD9-A343-C1F7D33020AD}"/>
              </a:ext>
            </a:extLst>
          </p:cNvPr>
          <p:cNvCxnSpPr>
            <a:cxnSpLocks/>
            <a:stCxn id="57" idx="3"/>
            <a:endCxn id="60" idx="7"/>
          </p:cNvCxnSpPr>
          <p:nvPr/>
        </p:nvCxnSpPr>
        <p:spPr>
          <a:xfrm flipH="1">
            <a:off x="2138960" y="1576698"/>
            <a:ext cx="390677" cy="461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2323D5B-36D2-422D-8481-FED15DCD0B19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>
            <a:off x="2743738" y="2548944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F750A5D3-B4D5-44CB-98D8-3E1C57A9CC05}"/>
              </a:ext>
            </a:extLst>
          </p:cNvPr>
          <p:cNvCxnSpPr>
            <a:cxnSpLocks/>
          </p:cNvCxnSpPr>
          <p:nvPr/>
        </p:nvCxnSpPr>
        <p:spPr>
          <a:xfrm flipV="1">
            <a:off x="1924855" y="779644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3F162744-F576-4BE5-81FC-D4E7178803EB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924855" y="862482"/>
            <a:ext cx="1178" cy="20363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1E0A86-FD5B-427E-A6C3-65E7F6EDE45C}"/>
              </a:ext>
            </a:extLst>
          </p:cNvPr>
          <p:cNvCxnSpPr>
            <a:cxnSpLocks/>
            <a:stCxn id="55" idx="0"/>
            <a:endCxn id="51" idx="4"/>
          </p:cNvCxnSpPr>
          <p:nvPr/>
        </p:nvCxnSpPr>
        <p:spPr>
          <a:xfrm flipV="1">
            <a:off x="1105966" y="779645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B526A16-AD66-442C-A378-2F5406207C76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1320070" y="1576694"/>
            <a:ext cx="390679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086CAE10-69EB-4220-B816-055F4ECEACE2}"/>
              </a:ext>
            </a:extLst>
          </p:cNvPr>
          <p:cNvCxnSpPr>
            <a:cxnSpLocks/>
            <a:stCxn id="56" idx="1"/>
            <a:endCxn id="51" idx="5"/>
          </p:cNvCxnSpPr>
          <p:nvPr/>
        </p:nvCxnSpPr>
        <p:spPr>
          <a:xfrm flipH="1" flipV="1">
            <a:off x="1320071" y="692044"/>
            <a:ext cx="390678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B73EDC3B-715C-4113-BC59-A3FB579BF87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372353" y="755942"/>
            <a:ext cx="338396" cy="397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0151DEA9-DBED-4453-97D3-DF62EB769DD5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105165" y="862482"/>
            <a:ext cx="801" cy="20364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CCDFF3F-9564-4907-A000-04D59BEEC5EC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1372353" y="1576694"/>
            <a:ext cx="338396" cy="3975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380E9954-26B7-4878-9B09-E1CFF8F5D2A7}"/>
              </a:ext>
            </a:extLst>
          </p:cNvPr>
          <p:cNvCxnSpPr>
            <a:cxnSpLocks/>
            <a:stCxn id="64" idx="1"/>
            <a:endCxn id="59" idx="5"/>
          </p:cNvCxnSpPr>
          <p:nvPr/>
        </p:nvCxnSpPr>
        <p:spPr>
          <a:xfrm flipH="1" flipV="1">
            <a:off x="1320070" y="2461344"/>
            <a:ext cx="390678" cy="4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18A1C3C4-4B3C-4540-911B-930B34A90FF9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390555" y="2548943"/>
            <a:ext cx="320193" cy="374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B3337188-ADA2-4446-9CF5-0C61337E0F48}"/>
              </a:ext>
            </a:extLst>
          </p:cNvPr>
          <p:cNvCxnSpPr>
            <a:cxnSpLocks/>
            <a:stCxn id="61" idx="2"/>
            <a:endCxn id="60" idx="6"/>
          </p:cNvCxnSpPr>
          <p:nvPr/>
        </p:nvCxnSpPr>
        <p:spPr>
          <a:xfrm flipH="1">
            <a:off x="2227645" y="2249857"/>
            <a:ext cx="213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694766EC-27C0-4BFB-8A1B-858BE548A352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2316331" y="2249852"/>
            <a:ext cx="124620" cy="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69F6FF87-F607-4750-B01C-9DA2F01E8C75}"/>
              </a:ext>
            </a:extLst>
          </p:cNvPr>
          <p:cNvCxnSpPr>
            <a:cxnSpLocks/>
            <a:stCxn id="61" idx="0"/>
            <a:endCxn id="57" idx="4"/>
          </p:cNvCxnSpPr>
          <p:nvPr/>
        </p:nvCxnSpPr>
        <p:spPr>
          <a:xfrm flipV="1">
            <a:off x="2743743" y="1664295"/>
            <a:ext cx="1" cy="28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BE532046-D25A-4ADC-B4B3-CCF381F06FC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743743" y="1746547"/>
            <a:ext cx="0" cy="20422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2BC4FD2F-DA57-4F3F-B15B-8B1DB914ABA9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3562633" y="779644"/>
            <a:ext cx="0" cy="28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93E63F54-C77F-4B36-BE8F-9B401CE49C65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562627" y="862482"/>
            <a:ext cx="6" cy="20363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C13A4F75-1565-490D-BD3E-2C85361D163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743744" y="767847"/>
            <a:ext cx="2" cy="29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C0B2B80B-91C5-41F4-AC1F-05BCB2ECEEC0}"/>
              </a:ext>
            </a:extLst>
          </p:cNvPr>
          <p:cNvSpPr/>
          <p:nvPr/>
        </p:nvSpPr>
        <p:spPr>
          <a:xfrm>
            <a:off x="803174" y="18147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FFDDD19-FC82-493F-B298-03A7B88C8F07}"/>
              </a:ext>
            </a:extLst>
          </p:cNvPr>
          <p:cNvSpPr/>
          <p:nvPr/>
        </p:nvSpPr>
        <p:spPr>
          <a:xfrm>
            <a:off x="1622063" y="181470"/>
            <a:ext cx="605583" cy="598174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2F94353-1B3A-4E35-90B9-7EBF55EA5227}"/>
              </a:ext>
            </a:extLst>
          </p:cNvPr>
          <p:cNvSpPr/>
          <p:nvPr/>
        </p:nvSpPr>
        <p:spPr>
          <a:xfrm>
            <a:off x="2440952" y="1814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747D387-90FF-491D-B64A-B63582A39FD6}"/>
              </a:ext>
            </a:extLst>
          </p:cNvPr>
          <p:cNvSpPr/>
          <p:nvPr/>
        </p:nvSpPr>
        <p:spPr>
          <a:xfrm>
            <a:off x="3259841" y="1814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735187-5FC8-469A-A89F-3232E05EE155}"/>
              </a:ext>
            </a:extLst>
          </p:cNvPr>
          <p:cNvSpPr/>
          <p:nvPr/>
        </p:nvSpPr>
        <p:spPr>
          <a:xfrm>
            <a:off x="803174" y="106612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202700-1E7D-497E-AF1F-CDEC8BBBE519}"/>
              </a:ext>
            </a:extLst>
          </p:cNvPr>
          <p:cNvSpPr/>
          <p:nvPr/>
        </p:nvSpPr>
        <p:spPr>
          <a:xfrm>
            <a:off x="1622063" y="106612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A29BC09-8195-4A60-92AA-66318622B4E2}"/>
              </a:ext>
            </a:extLst>
          </p:cNvPr>
          <p:cNvSpPr/>
          <p:nvPr/>
        </p:nvSpPr>
        <p:spPr>
          <a:xfrm>
            <a:off x="2440952" y="106612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40D3BEF-FCED-427E-B473-DCE88E9B8836}"/>
              </a:ext>
            </a:extLst>
          </p:cNvPr>
          <p:cNvSpPr/>
          <p:nvPr/>
        </p:nvSpPr>
        <p:spPr>
          <a:xfrm>
            <a:off x="3259841" y="106612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6E8B502-77F9-4E32-95FA-C6550DD6123E}"/>
              </a:ext>
            </a:extLst>
          </p:cNvPr>
          <p:cNvSpPr/>
          <p:nvPr/>
        </p:nvSpPr>
        <p:spPr>
          <a:xfrm>
            <a:off x="803173" y="195077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F73ACDE-888A-4DDF-8A16-B51328B947D3}"/>
              </a:ext>
            </a:extLst>
          </p:cNvPr>
          <p:cNvSpPr/>
          <p:nvPr/>
        </p:nvSpPr>
        <p:spPr>
          <a:xfrm>
            <a:off x="1622062" y="19507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0AA4ACF-82ED-4051-BA4D-23DFED7C3A94}"/>
              </a:ext>
            </a:extLst>
          </p:cNvPr>
          <p:cNvSpPr/>
          <p:nvPr/>
        </p:nvSpPr>
        <p:spPr>
          <a:xfrm>
            <a:off x="2440951" y="1950770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36B948B-3890-4D63-8255-C654FCB4E011}"/>
              </a:ext>
            </a:extLst>
          </p:cNvPr>
          <p:cNvSpPr/>
          <p:nvPr/>
        </p:nvSpPr>
        <p:spPr>
          <a:xfrm>
            <a:off x="3259840" y="1950769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657A2E2-77E3-4E45-982C-5A211A70F40C}"/>
              </a:ext>
            </a:extLst>
          </p:cNvPr>
          <p:cNvSpPr/>
          <p:nvPr/>
        </p:nvSpPr>
        <p:spPr>
          <a:xfrm>
            <a:off x="803173" y="2835418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7AAFD71-6875-49AB-97C8-C1D740173D92}"/>
              </a:ext>
            </a:extLst>
          </p:cNvPr>
          <p:cNvSpPr/>
          <p:nvPr/>
        </p:nvSpPr>
        <p:spPr>
          <a:xfrm>
            <a:off x="1622062" y="2835417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0529C4-1C17-4CDF-866D-E6B8BB47AF76}"/>
              </a:ext>
            </a:extLst>
          </p:cNvPr>
          <p:cNvSpPr/>
          <p:nvPr/>
        </p:nvSpPr>
        <p:spPr>
          <a:xfrm>
            <a:off x="2440951" y="2835417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85E21EA-3D89-42C6-B400-584A97CF57D5}"/>
              </a:ext>
            </a:extLst>
          </p:cNvPr>
          <p:cNvSpPr/>
          <p:nvPr/>
        </p:nvSpPr>
        <p:spPr>
          <a:xfrm>
            <a:off x="3259840" y="2835417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7CE59E5-3ADB-48E7-BB51-2A2AC03998C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408753" y="480562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BAA680C-C224-4CF7-A0D8-489AF288C1C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227642" y="480557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D62247D-0E2C-4447-A854-813BFB3089A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046531" y="480561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3DE3DB0-5CD0-4AA9-9A42-F478770178FC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V="1">
            <a:off x="3562632" y="1664294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3B3DBA3-94FA-4690-BB82-0343BFB82816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>
            <a:off x="3562627" y="2548943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50E9510-2C4E-42E2-86AE-E12D8A9F956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408757" y="1365208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1146193-896E-4FC8-A9AE-09F0C727007B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2957849" y="692046"/>
            <a:ext cx="390677" cy="4616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2CFD0A4-2340-4B12-9A02-469E98C6BA22}"/>
              </a:ext>
            </a:extLst>
          </p:cNvPr>
          <p:cNvCxnSpPr>
            <a:cxnSpLocks/>
          </p:cNvCxnSpPr>
          <p:nvPr/>
        </p:nvCxnSpPr>
        <p:spPr>
          <a:xfrm>
            <a:off x="2743739" y="862482"/>
            <a:ext cx="6" cy="19887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D5E7F32-0F35-4FDE-B43F-FBC2CBF00DEA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2957849" y="1576694"/>
            <a:ext cx="390677" cy="4616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2CB75EA-3E64-42F8-B8E8-CE1B9438461A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1105965" y="1664296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7E896FD-A608-4E2D-935F-B9948E40D23F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1105960" y="2548944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7335B08-3A62-44B9-A6AE-5C9D87642D69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408752" y="3134509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1EC70DA-0A15-4258-AD9D-0CC582EA3555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138959" y="2461343"/>
            <a:ext cx="390678" cy="461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FBA0524-ED93-41D9-A273-3867AB38D22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1408756" y="2249857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EB36483-B833-4AB4-B0B4-2FFA459EFAB5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2138960" y="1576698"/>
            <a:ext cx="390677" cy="461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525880B-9001-4559-BE8C-DD0F6438E839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2743738" y="2548944"/>
            <a:ext cx="0" cy="286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CCBE7B5-2502-4863-AF67-D23201F9DA80}"/>
              </a:ext>
            </a:extLst>
          </p:cNvPr>
          <p:cNvCxnSpPr>
            <a:cxnSpLocks/>
          </p:cNvCxnSpPr>
          <p:nvPr/>
        </p:nvCxnSpPr>
        <p:spPr>
          <a:xfrm flipV="1">
            <a:off x="1924855" y="779644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03248A6-0261-4122-8A04-C63E7AF6E28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924855" y="862482"/>
            <a:ext cx="1178" cy="20363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40EB862-958B-4AFA-ABE4-64CAE6CC5372}"/>
              </a:ext>
            </a:extLst>
          </p:cNvPr>
          <p:cNvCxnSpPr>
            <a:cxnSpLocks/>
            <a:stCxn id="7" idx="0"/>
            <a:endCxn id="3" idx="4"/>
          </p:cNvCxnSpPr>
          <p:nvPr/>
        </p:nvCxnSpPr>
        <p:spPr>
          <a:xfrm flipV="1">
            <a:off x="1105966" y="779645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AB1CCF9-CB96-4806-9858-24D84507E34F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1320070" y="1576694"/>
            <a:ext cx="390679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0B49775-EFC2-4896-BDC8-C4F2B0E4015A}"/>
              </a:ext>
            </a:extLst>
          </p:cNvPr>
          <p:cNvCxnSpPr>
            <a:cxnSpLocks/>
            <a:stCxn id="8" idx="1"/>
            <a:endCxn id="3" idx="5"/>
          </p:cNvCxnSpPr>
          <p:nvPr/>
        </p:nvCxnSpPr>
        <p:spPr>
          <a:xfrm flipH="1" flipV="1">
            <a:off x="1320071" y="692044"/>
            <a:ext cx="390678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43618D2-639C-498C-BDD2-C4341BD257D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72353" y="755942"/>
            <a:ext cx="338396" cy="397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48FB399-B2EE-4B58-8E4D-BACEB33AB3E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105165" y="862482"/>
            <a:ext cx="801" cy="20364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611B95C-545D-4539-9156-B5E91EC4B935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372353" y="1576694"/>
            <a:ext cx="338396" cy="3975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3CEFBCF-7AA4-4CC2-8407-A15BF5AB7A8C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1320070" y="2461344"/>
            <a:ext cx="390678" cy="4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602BC0C-4FF3-469F-8FF9-A1F422882BE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0555" y="2548943"/>
            <a:ext cx="320193" cy="374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27F6D5A-C592-46E2-B87B-A18E0D378196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2227645" y="2249857"/>
            <a:ext cx="213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28C71C0-402B-4BE8-9AC6-81764037DD2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316331" y="2249852"/>
            <a:ext cx="124620" cy="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D2D0962-C848-4B4C-9CFD-CD69898922C4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2743743" y="1664295"/>
            <a:ext cx="1" cy="28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FE16831-4637-4FCF-91CE-C2586287D28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43743" y="1746547"/>
            <a:ext cx="0" cy="20422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A6901BC-FB98-49D0-9007-8C6BE84B758F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3562633" y="779644"/>
            <a:ext cx="0" cy="28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F7E2774-CE46-45C3-B80A-A9FC89DA3D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62627" y="862482"/>
            <a:ext cx="6" cy="20363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6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19AAB6D-371F-41DC-87E2-3C89BA502779}"/>
              </a:ext>
            </a:extLst>
          </p:cNvPr>
          <p:cNvSpPr/>
          <p:nvPr/>
        </p:nvSpPr>
        <p:spPr>
          <a:xfrm>
            <a:off x="885765" y="2699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DC68DF2-B393-4731-9D5A-787CFE971C4C}"/>
              </a:ext>
            </a:extLst>
          </p:cNvPr>
          <p:cNvSpPr/>
          <p:nvPr/>
        </p:nvSpPr>
        <p:spPr>
          <a:xfrm>
            <a:off x="1704654" y="2699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9B51C0E-1269-4C7B-A61A-0492105EFA1C}"/>
              </a:ext>
            </a:extLst>
          </p:cNvPr>
          <p:cNvSpPr/>
          <p:nvPr/>
        </p:nvSpPr>
        <p:spPr>
          <a:xfrm>
            <a:off x="2523543" y="2699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D232FF4-4C55-4B3A-97A4-1CB404A18403}"/>
              </a:ext>
            </a:extLst>
          </p:cNvPr>
          <p:cNvSpPr/>
          <p:nvPr/>
        </p:nvSpPr>
        <p:spPr>
          <a:xfrm>
            <a:off x="3342432" y="2699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3BAB41F-93FB-484E-9724-3ED86C30E21A}"/>
              </a:ext>
            </a:extLst>
          </p:cNvPr>
          <p:cNvSpPr/>
          <p:nvPr/>
        </p:nvSpPr>
        <p:spPr>
          <a:xfrm>
            <a:off x="885765" y="1154613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4468415-A8C5-4824-ACD6-9BB126BD489A}"/>
              </a:ext>
            </a:extLst>
          </p:cNvPr>
          <p:cNvSpPr/>
          <p:nvPr/>
        </p:nvSpPr>
        <p:spPr>
          <a:xfrm>
            <a:off x="1704654" y="115461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4A83DD6-54E4-4015-B020-86E93540D542}"/>
              </a:ext>
            </a:extLst>
          </p:cNvPr>
          <p:cNvSpPr/>
          <p:nvPr/>
        </p:nvSpPr>
        <p:spPr>
          <a:xfrm>
            <a:off x="2523543" y="115461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651EAE8-F040-4D19-8446-A26A2A0F06D0}"/>
              </a:ext>
            </a:extLst>
          </p:cNvPr>
          <p:cNvSpPr/>
          <p:nvPr/>
        </p:nvSpPr>
        <p:spPr>
          <a:xfrm>
            <a:off x="3342432" y="115461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9CB1046-8957-49A3-9E4D-47BC52466E51}"/>
              </a:ext>
            </a:extLst>
          </p:cNvPr>
          <p:cNvSpPr/>
          <p:nvPr/>
        </p:nvSpPr>
        <p:spPr>
          <a:xfrm>
            <a:off x="885764" y="203926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A5C1D6A-6C78-4CDB-A4B3-7DDFE100A6F3}"/>
              </a:ext>
            </a:extLst>
          </p:cNvPr>
          <p:cNvSpPr/>
          <p:nvPr/>
        </p:nvSpPr>
        <p:spPr>
          <a:xfrm>
            <a:off x="1704653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0FF282-4B31-4C1F-AE4C-2BDFE58A5E44}"/>
              </a:ext>
            </a:extLst>
          </p:cNvPr>
          <p:cNvSpPr/>
          <p:nvPr/>
        </p:nvSpPr>
        <p:spPr>
          <a:xfrm>
            <a:off x="2523542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8CB602-EAAE-4211-9E44-B899E21EADC0}"/>
              </a:ext>
            </a:extLst>
          </p:cNvPr>
          <p:cNvSpPr/>
          <p:nvPr/>
        </p:nvSpPr>
        <p:spPr>
          <a:xfrm>
            <a:off x="3342431" y="2039260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0460797-43C6-49CE-9EAB-F6E91A9E88B0}"/>
              </a:ext>
            </a:extLst>
          </p:cNvPr>
          <p:cNvSpPr/>
          <p:nvPr/>
        </p:nvSpPr>
        <p:spPr>
          <a:xfrm>
            <a:off x="885764" y="2923909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1216B3-F1E6-472F-A448-1C0C6647DEF0}"/>
              </a:ext>
            </a:extLst>
          </p:cNvPr>
          <p:cNvSpPr/>
          <p:nvPr/>
        </p:nvSpPr>
        <p:spPr>
          <a:xfrm>
            <a:off x="1704653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FB47947-CEA7-4563-87E5-9655EEEE6668}"/>
              </a:ext>
            </a:extLst>
          </p:cNvPr>
          <p:cNvSpPr/>
          <p:nvPr/>
        </p:nvSpPr>
        <p:spPr>
          <a:xfrm>
            <a:off x="2523542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D6E4576-8E07-4644-84FF-F0F3C8B4B74F}"/>
              </a:ext>
            </a:extLst>
          </p:cNvPr>
          <p:cNvSpPr/>
          <p:nvPr/>
        </p:nvSpPr>
        <p:spPr>
          <a:xfrm>
            <a:off x="3342431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A75509A-2418-484F-96D8-778856FF2A41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1188552" y="868140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F9FBBD7-F970-45FA-8CBF-ED8168317D7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1491344" y="569053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E41B87A-71A5-4FF4-9894-D4552D0AB5A0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402662" y="780535"/>
            <a:ext cx="390677" cy="461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EBB91F8-829E-459B-83F7-10AC7BD4926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10233" y="569048"/>
            <a:ext cx="213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202EB23-94D0-402D-96FA-51E0DC5B503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129122" y="569052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D82B6A3-7C15-47BE-B049-9792B2B51E8A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3645219" y="868138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E86CAA8-BA6E-483F-AC94-DC8B6713B35A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645223" y="1752789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F120D63-CC3F-4D60-8D67-D1717E0C0F4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3645218" y="2637434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CB91A8B-1D34-497D-9C30-590A7D60488E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491344" y="1453703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F733734-9E5E-4FCA-AC99-9775617E0FCA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2007441" y="868139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5C50F71-4B8B-4B8C-87FC-6E628E3FCF4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040440" y="780537"/>
            <a:ext cx="390677" cy="461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1C363CD-A852-485F-9803-347DAFDD4B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826330" y="868139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FD220D3-09F4-452C-BA9C-C3C54954B695}"/>
              </a:ext>
            </a:extLst>
          </p:cNvPr>
          <p:cNvCxnSpPr>
            <a:cxnSpLocks/>
            <a:stCxn id="13" idx="1"/>
            <a:endCxn id="8" idx="5"/>
          </p:cNvCxnSpPr>
          <p:nvPr/>
        </p:nvCxnSpPr>
        <p:spPr>
          <a:xfrm flipH="1" flipV="1">
            <a:off x="3040437" y="1665185"/>
            <a:ext cx="390676" cy="46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6D9D36-FCD0-4623-B340-D317EA5B314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402662" y="1665184"/>
            <a:ext cx="390677" cy="461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1386C79-D966-466F-98BC-687CB2444244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1188556" y="1752791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D9CC95E-6A75-4342-8D2C-C11384545768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188551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466B4BF-4BEC-4EC2-9FD6-05AEC8B613FA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1491343" y="3223000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1322D7C-820A-4CFA-9AC3-F631FECCCE9C}"/>
              </a:ext>
            </a:extLst>
          </p:cNvPr>
          <p:cNvCxnSpPr>
            <a:cxnSpLocks/>
            <a:stCxn id="12" idx="3"/>
            <a:endCxn id="15" idx="7"/>
          </p:cNvCxnSpPr>
          <p:nvPr/>
        </p:nvCxnSpPr>
        <p:spPr>
          <a:xfrm flipH="1">
            <a:off x="2221550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1DD02DD-846A-49BD-8839-21F65A3E9236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1402661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B06CE1D-6435-4832-A6E3-AC9E0CDC957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491343" y="2338352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F749D07-18FC-4080-B964-D573CC2226A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0232" y="2338348"/>
            <a:ext cx="213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2A06566-8994-4507-B751-A76B1311EDBA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2221551" y="1665189"/>
            <a:ext cx="390677" cy="461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70586AD-FD20-434D-9DC3-AACFB17A371C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2826329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A102B46-0462-4D33-8FA2-7A819AB7E9EF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826334" y="1752790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A447D63C-B2E3-4397-A2D6-05866E85E8AA}"/>
              </a:ext>
            </a:extLst>
          </p:cNvPr>
          <p:cNvSpPr/>
          <p:nvPr/>
        </p:nvSpPr>
        <p:spPr>
          <a:xfrm>
            <a:off x="1098063" y="31474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5B223AD-21B8-4172-B10B-3A4E6AFFC826}"/>
              </a:ext>
            </a:extLst>
          </p:cNvPr>
          <p:cNvSpPr/>
          <p:nvPr/>
        </p:nvSpPr>
        <p:spPr>
          <a:xfrm>
            <a:off x="885765" y="2699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F8DB064-D0A4-41EE-BCC8-D8B90FF8444B}"/>
              </a:ext>
            </a:extLst>
          </p:cNvPr>
          <p:cNvSpPr/>
          <p:nvPr/>
        </p:nvSpPr>
        <p:spPr>
          <a:xfrm>
            <a:off x="1704654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8048473-06A7-47E1-B44C-7A5342730322}"/>
              </a:ext>
            </a:extLst>
          </p:cNvPr>
          <p:cNvSpPr/>
          <p:nvPr/>
        </p:nvSpPr>
        <p:spPr>
          <a:xfrm>
            <a:off x="2523543" y="2699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2AE988-307B-414B-98C7-26CB377971E4}"/>
              </a:ext>
            </a:extLst>
          </p:cNvPr>
          <p:cNvSpPr/>
          <p:nvPr/>
        </p:nvSpPr>
        <p:spPr>
          <a:xfrm>
            <a:off x="3342432" y="2699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403CDBF-888F-4D85-A07D-9E05CEE87DF8}"/>
              </a:ext>
            </a:extLst>
          </p:cNvPr>
          <p:cNvSpPr/>
          <p:nvPr/>
        </p:nvSpPr>
        <p:spPr>
          <a:xfrm>
            <a:off x="885765" y="1154613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A4905C4-29F4-4305-B580-2AF3D110C6AB}"/>
              </a:ext>
            </a:extLst>
          </p:cNvPr>
          <p:cNvSpPr/>
          <p:nvPr/>
        </p:nvSpPr>
        <p:spPr>
          <a:xfrm>
            <a:off x="1704654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39543FA-F9AE-4BD7-9B2C-FB89FE19F4DD}"/>
              </a:ext>
            </a:extLst>
          </p:cNvPr>
          <p:cNvSpPr/>
          <p:nvPr/>
        </p:nvSpPr>
        <p:spPr>
          <a:xfrm>
            <a:off x="2523543" y="115461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8D8B03-0FCF-4298-B950-B1C6BF5151BE}"/>
              </a:ext>
            </a:extLst>
          </p:cNvPr>
          <p:cNvSpPr/>
          <p:nvPr/>
        </p:nvSpPr>
        <p:spPr>
          <a:xfrm>
            <a:off x="3342432" y="115461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782704A-5AC6-49BB-B559-232626D8C694}"/>
              </a:ext>
            </a:extLst>
          </p:cNvPr>
          <p:cNvSpPr/>
          <p:nvPr/>
        </p:nvSpPr>
        <p:spPr>
          <a:xfrm>
            <a:off x="885764" y="203926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C088F17-C9CA-4635-8DC6-ECC6166B8F84}"/>
              </a:ext>
            </a:extLst>
          </p:cNvPr>
          <p:cNvSpPr/>
          <p:nvPr/>
        </p:nvSpPr>
        <p:spPr>
          <a:xfrm>
            <a:off x="1704653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F15B779-C46C-48F8-8848-FA2BF5E48667}"/>
              </a:ext>
            </a:extLst>
          </p:cNvPr>
          <p:cNvSpPr/>
          <p:nvPr/>
        </p:nvSpPr>
        <p:spPr>
          <a:xfrm>
            <a:off x="2523542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EDFBFED-9519-4529-B9CE-9387DF1A5E5A}"/>
              </a:ext>
            </a:extLst>
          </p:cNvPr>
          <p:cNvSpPr/>
          <p:nvPr/>
        </p:nvSpPr>
        <p:spPr>
          <a:xfrm>
            <a:off x="3342431" y="2039260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F3703C6-1ED5-4990-A556-D5944A8800D6}"/>
              </a:ext>
            </a:extLst>
          </p:cNvPr>
          <p:cNvSpPr/>
          <p:nvPr/>
        </p:nvSpPr>
        <p:spPr>
          <a:xfrm>
            <a:off x="885764" y="2923909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65057FE-B135-4278-8245-FE0206C5288C}"/>
              </a:ext>
            </a:extLst>
          </p:cNvPr>
          <p:cNvSpPr/>
          <p:nvPr/>
        </p:nvSpPr>
        <p:spPr>
          <a:xfrm>
            <a:off x="1704653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8D23E40-4B99-47D0-84A3-CA0B2CB5C412}"/>
              </a:ext>
            </a:extLst>
          </p:cNvPr>
          <p:cNvSpPr/>
          <p:nvPr/>
        </p:nvSpPr>
        <p:spPr>
          <a:xfrm>
            <a:off x="2523542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11EABBB-CAB4-4369-AF61-E90641739C36}"/>
              </a:ext>
            </a:extLst>
          </p:cNvPr>
          <p:cNvSpPr/>
          <p:nvPr/>
        </p:nvSpPr>
        <p:spPr>
          <a:xfrm>
            <a:off x="3342431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5864860-CAF6-441C-8075-B37CBF06F99E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1188552" y="868140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F0691B7-AAC3-472D-B248-E797B1AE206D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1491344" y="569053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DD4705F-2F46-420D-93F9-F68E4B7DD236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402662" y="780535"/>
            <a:ext cx="390677" cy="461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76B90A4-ABED-4460-91EE-15D7005EE9B7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10233" y="569048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ABEB9C4-083F-4A18-AE48-AE59207EBC72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129122" y="569052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64F1337-5393-483E-83EC-F12E3245CFF9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3645219" y="868138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932F122-D23F-4E21-B423-D9E5A73B8A17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645223" y="1752789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0619E6B-08DA-4A7D-85D0-45D43E3D722A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3645218" y="2637434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85E46D3-8A5F-4651-B989-48365F71FECC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040440" y="780537"/>
            <a:ext cx="390677" cy="461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7BAE969-4B0B-4A7B-ACDF-A4BDEB6F005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826330" y="868139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E0E9486-C156-4D88-B578-1EC872F89D94}"/>
              </a:ext>
            </a:extLst>
          </p:cNvPr>
          <p:cNvCxnSpPr>
            <a:cxnSpLocks/>
            <a:stCxn id="13" idx="1"/>
            <a:endCxn id="8" idx="5"/>
          </p:cNvCxnSpPr>
          <p:nvPr/>
        </p:nvCxnSpPr>
        <p:spPr>
          <a:xfrm flipH="1" flipV="1">
            <a:off x="3040437" y="1665185"/>
            <a:ext cx="390676" cy="46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EC7EEC1-E56A-4408-B520-D5624D13EC8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1188556" y="1752791"/>
            <a:ext cx="1" cy="286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6E1ADB1-B0B7-4BFF-A973-F15FF7E44536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188551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1F68C63-A1D2-487B-A443-10A091E21ED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1491343" y="3223000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EF7203A-4CEE-4DD8-B646-66B40466D596}"/>
              </a:ext>
            </a:extLst>
          </p:cNvPr>
          <p:cNvCxnSpPr>
            <a:cxnSpLocks/>
            <a:stCxn id="12" idx="3"/>
            <a:endCxn id="15" idx="7"/>
          </p:cNvCxnSpPr>
          <p:nvPr/>
        </p:nvCxnSpPr>
        <p:spPr>
          <a:xfrm flipH="1">
            <a:off x="2221550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5B22832-0978-4921-B8E4-F5997192A75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1402661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BC30133-F0D9-4F63-8E16-ED6B1DD4CE8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491343" y="2338352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8879496-D9CF-469B-A602-B2ACE028D70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0232" y="2338348"/>
            <a:ext cx="213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CB5686C-9161-4C01-826F-2D34BC5798E7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2221551" y="1665189"/>
            <a:ext cx="390677" cy="461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3C3C6AA-ACEA-4A15-8BBA-DCFC902FC1A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2826329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6403988-BAB6-470A-BEC6-7B95FAEC522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826334" y="1752790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2E86D10-26C8-4B40-BF3E-1B486E5E381E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2007446" y="868135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A40FF2B-0889-4E33-AD4B-6117A6F729D8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491348" y="1453699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DF41714-521D-4723-B9AD-DF833D81266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402661" y="1665185"/>
            <a:ext cx="390679" cy="461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ACB501BB-6CE0-4379-A8ED-C4BBC0502261}"/>
              </a:ext>
            </a:extLst>
          </p:cNvPr>
          <p:cNvSpPr/>
          <p:nvPr/>
        </p:nvSpPr>
        <p:spPr>
          <a:xfrm>
            <a:off x="1098063" y="31474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n-US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B79C60-5AFB-4F91-9872-F92483466DB7}"/>
              </a:ext>
            </a:extLst>
          </p:cNvPr>
          <p:cNvSpPr/>
          <p:nvPr/>
        </p:nvSpPr>
        <p:spPr>
          <a:xfrm>
            <a:off x="1916956" y="30885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Elipse 82">
            <a:extLst>
              <a:ext uri="{FF2B5EF4-FFF2-40B4-BE49-F238E27FC236}">
                <a16:creationId xmlns:a16="http://schemas.microsoft.com/office/drawing/2014/main" id="{3FFC0A16-32F3-4B3E-9A45-9117933D807A}"/>
              </a:ext>
            </a:extLst>
          </p:cNvPr>
          <p:cNvSpPr/>
          <p:nvPr/>
        </p:nvSpPr>
        <p:spPr>
          <a:xfrm>
            <a:off x="885765" y="2699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n-U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2C18DA1-4BA9-488D-B2B6-07AC5153DAD1}"/>
              </a:ext>
            </a:extLst>
          </p:cNvPr>
          <p:cNvSpPr/>
          <p:nvPr/>
        </p:nvSpPr>
        <p:spPr>
          <a:xfrm>
            <a:off x="1704654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9B2B1390-1F41-4629-90F5-2034E2F39701}"/>
              </a:ext>
            </a:extLst>
          </p:cNvPr>
          <p:cNvSpPr/>
          <p:nvPr/>
        </p:nvSpPr>
        <p:spPr>
          <a:xfrm>
            <a:off x="2523543" y="269961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9D522ADF-73B6-49A2-9D62-90A988E14B1F}"/>
              </a:ext>
            </a:extLst>
          </p:cNvPr>
          <p:cNvSpPr/>
          <p:nvPr/>
        </p:nvSpPr>
        <p:spPr>
          <a:xfrm>
            <a:off x="3342432" y="2699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  <a:endParaRPr lang="en-US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A18F0778-AAEF-4EBC-BD2B-5B02514C726D}"/>
              </a:ext>
            </a:extLst>
          </p:cNvPr>
          <p:cNvSpPr/>
          <p:nvPr/>
        </p:nvSpPr>
        <p:spPr>
          <a:xfrm>
            <a:off x="885765" y="1154613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  <a:endParaRPr lang="en-US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CACF842-D8CF-4216-A236-58C6C5887D70}"/>
              </a:ext>
            </a:extLst>
          </p:cNvPr>
          <p:cNvSpPr/>
          <p:nvPr/>
        </p:nvSpPr>
        <p:spPr>
          <a:xfrm>
            <a:off x="1704654" y="115461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  <a:endParaRPr lang="en-US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C74E3549-742A-4D5E-B679-3E40C5469F7F}"/>
              </a:ext>
            </a:extLst>
          </p:cNvPr>
          <p:cNvSpPr/>
          <p:nvPr/>
        </p:nvSpPr>
        <p:spPr>
          <a:xfrm>
            <a:off x="2523543" y="1154612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endParaRPr lang="en-US" dirty="0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DADCED37-84DB-473F-A6E5-A46C9919CBA8}"/>
              </a:ext>
            </a:extLst>
          </p:cNvPr>
          <p:cNvSpPr/>
          <p:nvPr/>
        </p:nvSpPr>
        <p:spPr>
          <a:xfrm>
            <a:off x="3342432" y="115461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  <a:endParaRPr lang="en-US" dirty="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127B7AA-6B9E-4350-8171-2571AE8FC892}"/>
              </a:ext>
            </a:extLst>
          </p:cNvPr>
          <p:cNvSpPr/>
          <p:nvPr/>
        </p:nvSpPr>
        <p:spPr>
          <a:xfrm>
            <a:off x="885764" y="2039262"/>
            <a:ext cx="605583" cy="59817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endParaRPr lang="en-US" dirty="0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2114DE7E-C857-434B-A478-DB0716C8FF86}"/>
              </a:ext>
            </a:extLst>
          </p:cNvPr>
          <p:cNvSpPr/>
          <p:nvPr/>
        </p:nvSpPr>
        <p:spPr>
          <a:xfrm>
            <a:off x="1704653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J</a:t>
            </a:r>
            <a:endParaRPr lang="en-US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715CF06C-EBC5-4171-82FE-B8A91BBDAE1D}"/>
              </a:ext>
            </a:extLst>
          </p:cNvPr>
          <p:cNvSpPr/>
          <p:nvPr/>
        </p:nvSpPr>
        <p:spPr>
          <a:xfrm>
            <a:off x="2523542" y="2039261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endParaRPr lang="en-US" dirty="0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A6ED8CB7-D2D5-4451-9089-9DE2E8B4DAB4}"/>
              </a:ext>
            </a:extLst>
          </p:cNvPr>
          <p:cNvSpPr/>
          <p:nvPr/>
        </p:nvSpPr>
        <p:spPr>
          <a:xfrm>
            <a:off x="3342431" y="2039260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  <a:endParaRPr lang="en-US" dirty="0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D7AA810A-27FF-44DC-8E91-7EE1DDDA427E}"/>
              </a:ext>
            </a:extLst>
          </p:cNvPr>
          <p:cNvSpPr/>
          <p:nvPr/>
        </p:nvSpPr>
        <p:spPr>
          <a:xfrm>
            <a:off x="885764" y="2923909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endParaRPr lang="en-US" dirty="0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E7856379-4F23-4E97-A6D0-0CF77D6A52B3}"/>
              </a:ext>
            </a:extLst>
          </p:cNvPr>
          <p:cNvSpPr/>
          <p:nvPr/>
        </p:nvSpPr>
        <p:spPr>
          <a:xfrm>
            <a:off x="1704653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  <a:endParaRPr lang="en-US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7553856E-5830-450A-A4DE-547655481383}"/>
              </a:ext>
            </a:extLst>
          </p:cNvPr>
          <p:cNvSpPr/>
          <p:nvPr/>
        </p:nvSpPr>
        <p:spPr>
          <a:xfrm>
            <a:off x="2523542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</a:t>
            </a:r>
            <a:endParaRPr lang="en-US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D961A036-0E92-4116-9523-3BEBD907A9BD}"/>
              </a:ext>
            </a:extLst>
          </p:cNvPr>
          <p:cNvSpPr/>
          <p:nvPr/>
        </p:nvSpPr>
        <p:spPr>
          <a:xfrm>
            <a:off x="3342431" y="2923908"/>
            <a:ext cx="605583" cy="5981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</a:t>
            </a:r>
            <a:endParaRPr lang="en-US" dirty="0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1AE4FAB4-B2D5-47E5-8FF3-374AC2F48B06}"/>
              </a:ext>
            </a:extLst>
          </p:cNvPr>
          <p:cNvCxnSpPr>
            <a:cxnSpLocks/>
            <a:stCxn id="83" idx="4"/>
            <a:endCxn id="87" idx="0"/>
          </p:cNvCxnSpPr>
          <p:nvPr/>
        </p:nvCxnSpPr>
        <p:spPr>
          <a:xfrm>
            <a:off x="1188552" y="868140"/>
            <a:ext cx="0" cy="286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02F3FCE0-79E0-4304-BF21-3A9639F4B2F3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 flipV="1">
            <a:off x="1491344" y="569053"/>
            <a:ext cx="21330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25309A88-5ED7-427E-8BC0-8F03B5771D70}"/>
              </a:ext>
            </a:extLst>
          </p:cNvPr>
          <p:cNvCxnSpPr>
            <a:cxnSpLocks/>
            <a:stCxn id="83" idx="5"/>
            <a:endCxn id="88" idx="1"/>
          </p:cNvCxnSpPr>
          <p:nvPr/>
        </p:nvCxnSpPr>
        <p:spPr>
          <a:xfrm>
            <a:off x="1402662" y="780535"/>
            <a:ext cx="390677" cy="461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B6560E77-31E7-43E8-B1EE-1BD4B0257AE5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310233" y="569048"/>
            <a:ext cx="213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A5838ABA-51E2-4C71-B3ED-0A30D94B677B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 flipV="1">
            <a:off x="3129122" y="569052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CDCAC63-612E-4906-921E-7F02C2B22BC0}"/>
              </a:ext>
            </a:extLst>
          </p:cNvPr>
          <p:cNvCxnSpPr>
            <a:cxnSpLocks/>
            <a:stCxn id="86" idx="4"/>
            <a:endCxn id="90" idx="0"/>
          </p:cNvCxnSpPr>
          <p:nvPr/>
        </p:nvCxnSpPr>
        <p:spPr>
          <a:xfrm>
            <a:off x="3645219" y="868138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A46C427-8517-45B6-9AB7-B85D9FF86EC3}"/>
              </a:ext>
            </a:extLst>
          </p:cNvPr>
          <p:cNvCxnSpPr>
            <a:cxnSpLocks/>
            <a:stCxn id="90" idx="4"/>
            <a:endCxn id="94" idx="0"/>
          </p:cNvCxnSpPr>
          <p:nvPr/>
        </p:nvCxnSpPr>
        <p:spPr>
          <a:xfrm flipH="1">
            <a:off x="3645223" y="1752789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9A7E61BC-4B6E-4E74-945D-ABB9EFF801B7}"/>
              </a:ext>
            </a:extLst>
          </p:cNvPr>
          <p:cNvCxnSpPr>
            <a:cxnSpLocks/>
            <a:stCxn id="94" idx="4"/>
            <a:endCxn id="98" idx="0"/>
          </p:cNvCxnSpPr>
          <p:nvPr/>
        </p:nvCxnSpPr>
        <p:spPr>
          <a:xfrm>
            <a:off x="3645218" y="2637434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3645231C-6CF2-40E5-85D7-D46D464A8777}"/>
              </a:ext>
            </a:extLst>
          </p:cNvPr>
          <p:cNvCxnSpPr>
            <a:cxnSpLocks/>
            <a:stCxn id="86" idx="3"/>
            <a:endCxn id="89" idx="7"/>
          </p:cNvCxnSpPr>
          <p:nvPr/>
        </p:nvCxnSpPr>
        <p:spPr>
          <a:xfrm flipH="1">
            <a:off x="3040440" y="780537"/>
            <a:ext cx="390677" cy="461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B6E98AFA-0BD6-4F73-BB75-1B8D5059D2A3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2826330" y="868139"/>
            <a:ext cx="0" cy="286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3874A80-4511-44E8-B5FF-45A2A7DA9C0E}"/>
              </a:ext>
            </a:extLst>
          </p:cNvPr>
          <p:cNvCxnSpPr>
            <a:cxnSpLocks/>
            <a:stCxn id="94" idx="1"/>
            <a:endCxn id="89" idx="5"/>
          </p:cNvCxnSpPr>
          <p:nvPr/>
        </p:nvCxnSpPr>
        <p:spPr>
          <a:xfrm flipH="1" flipV="1">
            <a:off x="3040437" y="1665185"/>
            <a:ext cx="390676" cy="46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0DF84F69-97F0-4C44-8D44-0EC61F9FD152}"/>
              </a:ext>
            </a:extLst>
          </p:cNvPr>
          <p:cNvCxnSpPr>
            <a:cxnSpLocks/>
            <a:stCxn id="87" idx="4"/>
            <a:endCxn id="91" idx="0"/>
          </p:cNvCxnSpPr>
          <p:nvPr/>
        </p:nvCxnSpPr>
        <p:spPr>
          <a:xfrm flipH="1">
            <a:off x="1188556" y="1752791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07BACFB1-3D97-45EB-9C31-42B49CBB8FBF}"/>
              </a:ext>
            </a:extLst>
          </p:cNvPr>
          <p:cNvCxnSpPr>
            <a:cxnSpLocks/>
            <a:stCxn id="91" idx="4"/>
            <a:endCxn id="95" idx="0"/>
          </p:cNvCxnSpPr>
          <p:nvPr/>
        </p:nvCxnSpPr>
        <p:spPr>
          <a:xfrm>
            <a:off x="1188551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99B4292-1A01-49AF-A6E4-91CD276077B3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 flipV="1">
            <a:off x="1491343" y="3223000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E62B2F65-1637-40AE-B5C4-EB356F45400F}"/>
              </a:ext>
            </a:extLst>
          </p:cNvPr>
          <p:cNvCxnSpPr>
            <a:cxnSpLocks/>
            <a:stCxn id="93" idx="3"/>
            <a:endCxn id="96" idx="7"/>
          </p:cNvCxnSpPr>
          <p:nvPr/>
        </p:nvCxnSpPr>
        <p:spPr>
          <a:xfrm flipH="1">
            <a:off x="2221550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877449A5-E204-4F58-B351-46A4BED09907}"/>
              </a:ext>
            </a:extLst>
          </p:cNvPr>
          <p:cNvCxnSpPr>
            <a:cxnSpLocks/>
            <a:stCxn id="91" idx="5"/>
            <a:endCxn id="96" idx="1"/>
          </p:cNvCxnSpPr>
          <p:nvPr/>
        </p:nvCxnSpPr>
        <p:spPr>
          <a:xfrm>
            <a:off x="1402661" y="2549838"/>
            <a:ext cx="390677" cy="46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F6825E73-16ED-4CF4-B483-91D6A13454BF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 flipV="1">
            <a:off x="1491343" y="2338352"/>
            <a:ext cx="2133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53F6B414-5518-4F7C-8AEF-D6B70A63B57D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310232" y="2338348"/>
            <a:ext cx="213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C54B5BE2-BC2C-4ADE-8C2C-87EBDA7CF0F4}"/>
              </a:ext>
            </a:extLst>
          </p:cNvPr>
          <p:cNvCxnSpPr>
            <a:cxnSpLocks/>
            <a:stCxn id="89" idx="3"/>
            <a:endCxn id="92" idx="7"/>
          </p:cNvCxnSpPr>
          <p:nvPr/>
        </p:nvCxnSpPr>
        <p:spPr>
          <a:xfrm flipH="1">
            <a:off x="2221551" y="1665189"/>
            <a:ext cx="390677" cy="461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1402D2D4-AEEA-4581-9277-68F5CA09A077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>
            <a:off x="2826329" y="2637435"/>
            <a:ext cx="0" cy="286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8FD94D60-DC3B-4E24-AEAE-790AFECB92FD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2826334" y="1752790"/>
            <a:ext cx="1" cy="28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01095F6A-4612-4739-9BEC-6C58B9A98668}"/>
              </a:ext>
            </a:extLst>
          </p:cNvPr>
          <p:cNvCxnSpPr>
            <a:cxnSpLocks/>
            <a:stCxn id="88" idx="3"/>
            <a:endCxn id="91" idx="7"/>
          </p:cNvCxnSpPr>
          <p:nvPr/>
        </p:nvCxnSpPr>
        <p:spPr>
          <a:xfrm flipH="1">
            <a:off x="1402661" y="1665185"/>
            <a:ext cx="390679" cy="46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B2F30421-F766-4CFA-9E66-A597DE0FC010}"/>
              </a:ext>
            </a:extLst>
          </p:cNvPr>
          <p:cNvCxnSpPr>
            <a:cxnSpLocks/>
            <a:stCxn id="84" idx="4"/>
            <a:endCxn id="88" idx="0"/>
          </p:cNvCxnSpPr>
          <p:nvPr/>
        </p:nvCxnSpPr>
        <p:spPr>
          <a:xfrm>
            <a:off x="2007446" y="868135"/>
            <a:ext cx="0" cy="28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62380EE6-A8FA-4BF2-8C20-744C76223FC5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 flipV="1">
            <a:off x="1491348" y="1453699"/>
            <a:ext cx="2133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C8458FFC-AC4D-44C7-95DB-034AD0C9680A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1450181" y="1665185"/>
            <a:ext cx="343159" cy="4112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4BA474F5-2A81-459E-A697-3D7BFEF8A678}"/>
              </a:ext>
            </a:extLst>
          </p:cNvPr>
          <p:cNvCxnSpPr>
            <a:cxnSpLocks/>
            <a:stCxn id="87" idx="6"/>
          </p:cNvCxnSpPr>
          <p:nvPr/>
        </p:nvCxnSpPr>
        <p:spPr>
          <a:xfrm>
            <a:off x="1491348" y="1453700"/>
            <a:ext cx="14219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C7516226-F814-44FB-8015-ABD4213EA748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2007446" y="868135"/>
            <a:ext cx="0" cy="20819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Elipse 142">
            <a:extLst>
              <a:ext uri="{FF2B5EF4-FFF2-40B4-BE49-F238E27FC236}">
                <a16:creationId xmlns:a16="http://schemas.microsoft.com/office/drawing/2014/main" id="{CCD200A6-A531-49CE-A969-D412B8EDD1C8}"/>
              </a:ext>
            </a:extLst>
          </p:cNvPr>
          <p:cNvSpPr/>
          <p:nvPr/>
        </p:nvSpPr>
        <p:spPr>
          <a:xfrm>
            <a:off x="1098063" y="31474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n-US" dirty="0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AD0A4247-64BB-41BF-B179-60ED060A0BB3}"/>
              </a:ext>
            </a:extLst>
          </p:cNvPr>
          <p:cNvSpPr/>
          <p:nvPr/>
        </p:nvSpPr>
        <p:spPr>
          <a:xfrm>
            <a:off x="1916956" y="31474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B6C817D7-E9C3-47A1-86EA-3F4AC51C5192}"/>
              </a:ext>
            </a:extLst>
          </p:cNvPr>
          <p:cNvSpPr/>
          <p:nvPr/>
        </p:nvSpPr>
        <p:spPr>
          <a:xfrm>
            <a:off x="2736529" y="31473"/>
            <a:ext cx="180975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55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227</Words>
  <Application>Microsoft Office PowerPoint</Application>
  <PresentationFormat>Personalizado</PresentationFormat>
  <Paragraphs>227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ANDRIK RODRIGUEZ</dc:creator>
  <cp:lastModifiedBy>ANDRIK RODRIGUEZ</cp:lastModifiedBy>
  <cp:revision>25</cp:revision>
  <dcterms:created xsi:type="dcterms:W3CDTF">2023-02-25T12:26:39Z</dcterms:created>
  <dcterms:modified xsi:type="dcterms:W3CDTF">2023-02-25T20:22:02Z</dcterms:modified>
</cp:coreProperties>
</file>