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9A17-FC05-954E-A7C7-1B6573D9F15C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13D9-CA28-B044-A0BF-493CE8B613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00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D13D9-CA28-B044-A0BF-493CE8B6134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63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Copperplate Gothic Bold"/>
                <a:cs typeface="Copperplate Gothic Bold"/>
              </a:rPr>
              <a:t>  </a:t>
            </a:r>
            <a:r>
              <a:rPr lang="es-ES" dirty="0" smtClean="0">
                <a:latin typeface="Arial"/>
                <a:cs typeface="Arial"/>
              </a:rPr>
              <a:t>ANDRIK  </a:t>
            </a:r>
            <a:r>
              <a:rPr lang="es-ES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s-ES" dirty="0" smtClean="0">
                <a:latin typeface="Arial"/>
                <a:cs typeface="Arial"/>
              </a:rPr>
              <a:t>ALGADO</a:t>
            </a:r>
          </a:p>
          <a:p>
            <a:r>
              <a:rPr lang="es-ES" dirty="0" smtClean="0">
                <a:latin typeface="Arial"/>
                <a:cs typeface="Arial"/>
              </a:rPr>
              <a:t>ALFREDO </a:t>
            </a:r>
            <a:r>
              <a:rPr lang="es-ES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s-ES" dirty="0" smtClean="0">
                <a:latin typeface="Arial"/>
                <a:cs typeface="Arial"/>
              </a:rPr>
              <a:t>ARTÍNEZ </a:t>
            </a:r>
          </a:p>
          <a:p>
            <a:r>
              <a:rPr lang="es-ES" dirty="0" smtClean="0">
                <a:latin typeface="Arial"/>
                <a:cs typeface="Arial"/>
              </a:rPr>
              <a:t> GABRIEL </a:t>
            </a:r>
            <a:r>
              <a:rPr lang="es-ES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es-ES" dirty="0" smtClean="0">
                <a:latin typeface="Arial"/>
                <a:cs typeface="Arial"/>
              </a:rPr>
              <a:t>RLANDI</a:t>
            </a:r>
          </a:p>
          <a:p>
            <a:r>
              <a:rPr lang="es-ES" dirty="0" smtClean="0">
                <a:latin typeface="Arial"/>
                <a:cs typeface="Arial"/>
              </a:rPr>
              <a:t>ALFREDO </a:t>
            </a:r>
            <a:r>
              <a:rPr lang="es-ES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s-ES" dirty="0" smtClean="0">
                <a:latin typeface="Arial"/>
                <a:cs typeface="Arial"/>
              </a:rPr>
              <a:t>NGELES </a:t>
            </a:r>
            <a:endParaRPr lang="es-ES" dirty="0">
              <a:latin typeface="Arial"/>
              <a:cs typeface="Arial"/>
            </a:endParaRPr>
          </a:p>
        </p:txBody>
      </p:sp>
      <p:pic>
        <p:nvPicPr>
          <p:cNvPr id="4" name="Imagen 3" descr="SMOA222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13" y="674024"/>
            <a:ext cx="3885178" cy="25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dirty="0" smtClean="0">
                <a:latin typeface="Arial"/>
                <a:cs typeface="Arial"/>
              </a:rPr>
              <a:t>ROLES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>
                <a:latin typeface="Arial"/>
                <a:cs typeface="Arial"/>
              </a:rPr>
              <a:t>ANDRIK: GAME </a:t>
            </a:r>
            <a:r>
              <a:rPr lang="es-ES" dirty="0" smtClean="0">
                <a:latin typeface="Arial"/>
                <a:cs typeface="Arial"/>
              </a:rPr>
              <a:t>MANAGER</a:t>
            </a:r>
            <a:endParaRPr lang="es-E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s-ES" dirty="0" smtClean="0">
              <a:latin typeface="Arial"/>
              <a:cs typeface="Arial"/>
            </a:endParaRPr>
          </a:p>
          <a:p>
            <a:r>
              <a:rPr lang="es-ES" dirty="0" smtClean="0">
                <a:latin typeface="Arial"/>
                <a:cs typeface="Arial"/>
              </a:rPr>
              <a:t>GABRIEL: PROGRAMMERS </a:t>
            </a:r>
          </a:p>
          <a:p>
            <a:r>
              <a:rPr lang="es-ES" dirty="0" smtClean="0">
                <a:latin typeface="Arial"/>
                <a:cs typeface="Arial"/>
              </a:rPr>
              <a:t>ALFREDO </a:t>
            </a:r>
            <a:r>
              <a:rPr lang="es-ES" dirty="0" smtClean="0">
                <a:latin typeface="Arial"/>
                <a:cs typeface="Arial"/>
              </a:rPr>
              <a:t>MARTÍNEZ: PROGRAMMERS</a:t>
            </a:r>
          </a:p>
          <a:p>
            <a:endParaRPr lang="es-ES" dirty="0" smtClean="0">
              <a:latin typeface="Arial"/>
              <a:cs typeface="Arial"/>
            </a:endParaRPr>
          </a:p>
          <a:p>
            <a:r>
              <a:rPr lang="es-ES" dirty="0" smtClean="0">
                <a:latin typeface="Arial"/>
                <a:cs typeface="Arial"/>
              </a:rPr>
              <a:t>ALFREDO OJEDA: </a:t>
            </a:r>
            <a:r>
              <a:rPr lang="es-ES" dirty="0" smtClean="0">
                <a:latin typeface="Arial"/>
                <a:cs typeface="Arial"/>
              </a:rPr>
              <a:t>ART DESIGNER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0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451"/>
            <a:ext cx="7924800" cy="1143000"/>
          </a:xfrm>
        </p:spPr>
        <p:txBody>
          <a:bodyPr/>
          <a:lstStyle/>
          <a:p>
            <a:r>
              <a:rPr lang="es-ES" dirty="0" smtClean="0"/>
              <a:t>WHY OUR GAME IS UNIQUE…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09600" y="1373257"/>
            <a:ext cx="7924800" cy="4114800"/>
          </a:xfrm>
        </p:spPr>
        <p:txBody>
          <a:bodyPr/>
          <a:lstStyle/>
          <a:p>
            <a:pPr algn="just"/>
            <a:r>
              <a:rPr lang="es-ES" dirty="0" err="1" smtClean="0">
                <a:latin typeface="Arial"/>
                <a:cs typeface="Arial"/>
              </a:rPr>
              <a:t>Controllers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game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mechanics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pPr algn="just"/>
            <a:r>
              <a:rPr lang="es-ES" dirty="0" err="1" smtClean="0">
                <a:latin typeface="Arial"/>
                <a:cs typeface="Arial"/>
              </a:rPr>
              <a:t>Innovative</a:t>
            </a:r>
            <a:r>
              <a:rPr lang="es-ES" dirty="0" smtClean="0">
                <a:latin typeface="Arial"/>
                <a:cs typeface="Arial"/>
              </a:rPr>
              <a:t> idea and </a:t>
            </a:r>
            <a:r>
              <a:rPr lang="es-ES" dirty="0" err="1" smtClean="0">
                <a:latin typeface="Arial"/>
                <a:cs typeface="Arial"/>
              </a:rPr>
              <a:t>fun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play</a:t>
            </a:r>
            <a:r>
              <a:rPr lang="es-ES" dirty="0" smtClean="0">
                <a:latin typeface="Arial"/>
                <a:cs typeface="Arial"/>
              </a:rPr>
              <a:t>. </a:t>
            </a:r>
            <a:r>
              <a:rPr lang="es-ES" dirty="0" err="1" smtClean="0">
                <a:latin typeface="Arial"/>
                <a:cs typeface="Arial"/>
              </a:rPr>
              <a:t>Drunk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simulated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mechanics</a:t>
            </a:r>
            <a:r>
              <a:rPr lang="es-ES" dirty="0" smtClean="0">
                <a:latin typeface="Arial"/>
                <a:cs typeface="Arial"/>
              </a:rPr>
              <a:t> are </a:t>
            </a:r>
            <a:r>
              <a:rPr lang="es-ES" dirty="0" err="1" smtClean="0">
                <a:latin typeface="Arial"/>
                <a:cs typeface="Arial"/>
              </a:rPr>
              <a:t>great</a:t>
            </a:r>
            <a:r>
              <a:rPr lang="es-ES" dirty="0" smtClean="0">
                <a:latin typeface="Arial"/>
                <a:cs typeface="Arial"/>
              </a:rPr>
              <a:t>.</a:t>
            </a:r>
          </a:p>
          <a:p>
            <a:pPr algn="just"/>
            <a:r>
              <a:rPr lang="es-ES" dirty="0" err="1" smtClean="0">
                <a:latin typeface="Arial"/>
                <a:cs typeface="Arial"/>
              </a:rPr>
              <a:t>Different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challanges</a:t>
            </a:r>
            <a:r>
              <a:rPr lang="es-ES" dirty="0" smtClean="0">
                <a:latin typeface="Arial"/>
                <a:cs typeface="Arial"/>
              </a:rPr>
              <a:t> and ideas </a:t>
            </a:r>
            <a:r>
              <a:rPr lang="es-ES" dirty="0" err="1" smtClean="0">
                <a:latin typeface="Arial"/>
                <a:cs typeface="Arial"/>
              </a:rPr>
              <a:t>with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confusing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textures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shapes</a:t>
            </a:r>
            <a:endParaRPr lang="es-ES" dirty="0" smtClean="0">
              <a:latin typeface="Arial"/>
              <a:cs typeface="Arial"/>
            </a:endParaRPr>
          </a:p>
          <a:p>
            <a:pPr algn="just"/>
            <a:r>
              <a:rPr lang="es-ES" dirty="0" err="1" smtClean="0">
                <a:latin typeface="Arial"/>
                <a:cs typeface="Arial"/>
              </a:rPr>
              <a:t>Makes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you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mad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it´s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fun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play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with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friends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because</a:t>
            </a:r>
            <a:r>
              <a:rPr lang="es-ES" dirty="0" smtClean="0">
                <a:latin typeface="Arial"/>
                <a:cs typeface="Arial"/>
              </a:rPr>
              <a:t> of </a:t>
            </a:r>
            <a:r>
              <a:rPr lang="es-ES" dirty="0" err="1" smtClean="0">
                <a:latin typeface="Arial"/>
                <a:cs typeface="Arial"/>
              </a:rPr>
              <a:t>how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hard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it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is</a:t>
            </a:r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</p:txBody>
      </p:sp>
      <p:pic>
        <p:nvPicPr>
          <p:cNvPr id="5" name="Imagen 4" descr="textducfgvduyclhbdfin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3219347"/>
            <a:ext cx="3352574" cy="1693401"/>
          </a:xfrm>
          <a:prstGeom prst="rect">
            <a:avLst/>
          </a:prstGeom>
        </p:spPr>
      </p:pic>
      <p:pic>
        <p:nvPicPr>
          <p:cNvPr id="6" name="Imagen 5" descr="textducfgvduyclhbdroj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4823667"/>
            <a:ext cx="3352574" cy="1693401"/>
          </a:xfrm>
          <a:prstGeom prst="rect">
            <a:avLst/>
          </a:prstGeom>
        </p:spPr>
      </p:pic>
      <p:pic>
        <p:nvPicPr>
          <p:cNvPr id="7" name="Imagen 6" descr="textducfgvduyclhbdfinalmopefovmrpogtmktpgmwrk12232i4358493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82" y="4912748"/>
            <a:ext cx="2919655" cy="1604320"/>
          </a:xfrm>
          <a:prstGeom prst="rect">
            <a:avLst/>
          </a:prstGeom>
        </p:spPr>
      </p:pic>
      <p:pic>
        <p:nvPicPr>
          <p:cNvPr id="8" name="Imagen 7" descr="blanc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82" y="3219347"/>
            <a:ext cx="2917196" cy="16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2-13 a las 10.55.5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0" y="218989"/>
            <a:ext cx="5220026" cy="2481873"/>
          </a:xfrm>
          <a:prstGeom prst="rect">
            <a:avLst/>
          </a:prstGeom>
        </p:spPr>
      </p:pic>
      <p:pic>
        <p:nvPicPr>
          <p:cNvPr id="3" name="Imagen 2" descr="Captura de pantalla 2018-12-13 a las 11.01.53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58" y="3511523"/>
            <a:ext cx="5888583" cy="277333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773604" y="1201490"/>
            <a:ext cx="14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/>
                <a:cs typeface="Arial"/>
              </a:rPr>
              <a:t>LABERINTH 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5094" y="4487096"/>
            <a:ext cx="9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/>
                <a:cs typeface="Arial"/>
              </a:rPr>
              <a:t>PATHS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2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rial"/>
                <a:cs typeface="Arial"/>
              </a:rPr>
              <a:t>DEMO</a:t>
            </a:r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What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went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right</a:t>
            </a:r>
            <a:r>
              <a:rPr lang="es-ES" dirty="0" smtClean="0">
                <a:latin typeface="Arial"/>
                <a:cs typeface="Arial"/>
              </a:rPr>
              <a:t>	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second</a:t>
            </a:r>
            <a:r>
              <a:rPr lang="es-ES" dirty="0" smtClean="0">
                <a:latin typeface="Arial"/>
                <a:cs typeface="Arial"/>
              </a:rPr>
              <a:t> time </a:t>
            </a:r>
            <a:r>
              <a:rPr lang="es-ES" dirty="0" err="1" smtClean="0">
                <a:latin typeface="Arial"/>
                <a:cs typeface="Arial"/>
              </a:rPr>
              <a:t>we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desiged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our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level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had</a:t>
            </a:r>
            <a:r>
              <a:rPr lang="es-ES" dirty="0" smtClean="0">
                <a:latin typeface="Arial"/>
                <a:cs typeface="Arial"/>
              </a:rPr>
              <a:t> in </a:t>
            </a:r>
            <a:r>
              <a:rPr lang="es-ES" dirty="0" err="1" smtClean="0">
                <a:latin typeface="Arial"/>
                <a:cs typeface="Arial"/>
              </a:rPr>
              <a:t>mind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that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had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save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scene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project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without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using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game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mode</a:t>
            </a:r>
            <a:r>
              <a:rPr lang="es-ES" dirty="0" smtClean="0">
                <a:latin typeface="Arial"/>
                <a:cs typeface="Arial"/>
              </a:rPr>
              <a:t>.</a:t>
            </a:r>
          </a:p>
          <a:p>
            <a:r>
              <a:rPr lang="es-ES" dirty="0" err="1" smtClean="0">
                <a:latin typeface="Arial"/>
                <a:cs typeface="Arial"/>
              </a:rPr>
              <a:t>Creating</a:t>
            </a:r>
            <a:r>
              <a:rPr lang="es-ES" dirty="0" smtClean="0">
                <a:latin typeface="Arial"/>
                <a:cs typeface="Arial"/>
              </a:rPr>
              <a:t> new </a:t>
            </a:r>
            <a:r>
              <a:rPr lang="es-ES" dirty="0" err="1" smtClean="0">
                <a:latin typeface="Arial"/>
                <a:cs typeface="Arial"/>
              </a:rPr>
              <a:t>textures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avoid</a:t>
            </a:r>
            <a:r>
              <a:rPr lang="es-ES" dirty="0" smtClean="0">
                <a:latin typeface="Arial"/>
                <a:cs typeface="Arial"/>
              </a:rPr>
              <a:t> copyright </a:t>
            </a:r>
            <a:r>
              <a:rPr lang="es-ES" dirty="0" err="1" smtClean="0">
                <a:latin typeface="Arial"/>
                <a:cs typeface="Arial"/>
              </a:rPr>
              <a:t>was</a:t>
            </a:r>
            <a:r>
              <a:rPr lang="es-ES" dirty="0" smtClean="0">
                <a:latin typeface="Arial"/>
                <a:cs typeface="Arial"/>
              </a:rPr>
              <a:t> a </a:t>
            </a:r>
            <a:r>
              <a:rPr lang="es-ES" dirty="0" err="1" smtClean="0">
                <a:latin typeface="Arial"/>
                <a:cs typeface="Arial"/>
              </a:rPr>
              <a:t>bold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move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err="1" smtClean="0">
                <a:latin typeface="Arial"/>
                <a:cs typeface="Arial"/>
              </a:rPr>
              <a:t>Our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first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codes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were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very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good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worked</a:t>
            </a:r>
            <a:r>
              <a:rPr lang="es-ES" dirty="0" smtClean="0">
                <a:latin typeface="Arial"/>
                <a:cs typeface="Arial"/>
              </a:rPr>
              <a:t> 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err="1" smtClean="0">
                <a:latin typeface="Arial"/>
                <a:cs typeface="Arial"/>
              </a:rPr>
              <a:t>We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adapted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really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good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our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situation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our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problems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bringing</a:t>
            </a:r>
            <a:r>
              <a:rPr lang="es-ES" dirty="0" smtClean="0">
                <a:latin typeface="Arial"/>
                <a:cs typeface="Arial"/>
              </a:rPr>
              <a:t> viable and </a:t>
            </a:r>
            <a:r>
              <a:rPr lang="es-ES" dirty="0" err="1" smtClean="0">
                <a:latin typeface="Arial"/>
                <a:cs typeface="Arial"/>
              </a:rPr>
              <a:t>fast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solutions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Having</a:t>
            </a:r>
            <a:r>
              <a:rPr lang="es-ES" dirty="0" smtClean="0">
                <a:latin typeface="Arial"/>
                <a:cs typeface="Arial"/>
              </a:rPr>
              <a:t> new ideas and </a:t>
            </a:r>
            <a:r>
              <a:rPr lang="es-ES" dirty="0" err="1" smtClean="0">
                <a:latin typeface="Arial"/>
                <a:cs typeface="Arial"/>
              </a:rPr>
              <a:t>being</a:t>
            </a:r>
            <a:r>
              <a:rPr lang="es-ES" dirty="0" smtClean="0">
                <a:latin typeface="Arial"/>
                <a:cs typeface="Arial"/>
              </a:rPr>
              <a:t> more </a:t>
            </a:r>
            <a:r>
              <a:rPr lang="es-ES" dirty="0" err="1" smtClean="0">
                <a:latin typeface="Arial"/>
                <a:cs typeface="Arial"/>
              </a:rPr>
              <a:t>creative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with</a:t>
            </a:r>
            <a:r>
              <a:rPr lang="es-ES" dirty="0" smtClean="0">
                <a:latin typeface="Arial"/>
                <a:cs typeface="Arial"/>
              </a:rPr>
              <a:t> ideas and new </a:t>
            </a:r>
            <a:r>
              <a:rPr lang="es-ES" dirty="0" err="1" smtClean="0">
                <a:latin typeface="Arial"/>
                <a:cs typeface="Arial"/>
              </a:rPr>
              <a:t>mechanics</a:t>
            </a:r>
            <a:r>
              <a:rPr lang="es-ES" dirty="0" smtClean="0">
                <a:latin typeface="Arial"/>
                <a:cs typeface="Arial"/>
              </a:rPr>
              <a:t>  </a:t>
            </a: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>
              <a:latin typeface="Arial"/>
              <a:cs typeface="Arial"/>
            </a:endParaRPr>
          </a:p>
        </p:txBody>
      </p:sp>
      <p:pic>
        <p:nvPicPr>
          <p:cNvPr id="4" name="Imagen 3" descr="textducfgvduyclhbdfinalmopefovmrpogtmktpgmwr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27" y="4194953"/>
            <a:ext cx="3665827" cy="24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What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went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wrong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Many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things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did</a:t>
            </a:r>
            <a:r>
              <a:rPr lang="es-ES" dirty="0" smtClean="0">
                <a:latin typeface="Arial"/>
                <a:cs typeface="Arial"/>
              </a:rPr>
              <a:t>. Once a </a:t>
            </a:r>
            <a:r>
              <a:rPr lang="es-ES" dirty="0" err="1" smtClean="0">
                <a:latin typeface="Arial"/>
                <a:cs typeface="Arial"/>
              </a:rPr>
              <a:t>code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was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accidentally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deleted</a:t>
            </a:r>
            <a:r>
              <a:rPr lang="es-ES" dirty="0" smtClean="0">
                <a:latin typeface="Arial"/>
                <a:cs typeface="Arial"/>
              </a:rPr>
              <a:t> so </a:t>
            </a:r>
            <a:r>
              <a:rPr lang="es-ES" dirty="0" err="1" smtClean="0">
                <a:latin typeface="Arial"/>
                <a:cs typeface="Arial"/>
              </a:rPr>
              <a:t>it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broke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entire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game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giving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us</a:t>
            </a:r>
            <a:r>
              <a:rPr lang="es-ES" dirty="0" smtClean="0">
                <a:latin typeface="Arial"/>
                <a:cs typeface="Arial"/>
              </a:rPr>
              <a:t> more </a:t>
            </a:r>
            <a:r>
              <a:rPr lang="es-ES" dirty="0" err="1" smtClean="0">
                <a:latin typeface="Arial"/>
                <a:cs typeface="Arial"/>
              </a:rPr>
              <a:t>than</a:t>
            </a:r>
            <a:r>
              <a:rPr lang="es-ES" dirty="0" smtClean="0">
                <a:latin typeface="Arial"/>
                <a:cs typeface="Arial"/>
              </a:rPr>
              <a:t> 999+ </a:t>
            </a:r>
            <a:r>
              <a:rPr lang="es-ES" dirty="0" err="1" smtClean="0">
                <a:latin typeface="Arial"/>
                <a:cs typeface="Arial"/>
              </a:rPr>
              <a:t>errors.Aproximatly</a:t>
            </a:r>
            <a:r>
              <a:rPr lang="es-ES" dirty="0" smtClean="0">
                <a:latin typeface="Arial"/>
                <a:cs typeface="Arial"/>
              </a:rPr>
              <a:t> 8 </a:t>
            </a:r>
            <a:r>
              <a:rPr lang="es-ES" dirty="0" err="1" smtClean="0">
                <a:latin typeface="Arial"/>
                <a:cs typeface="Arial"/>
              </a:rPr>
              <a:t>hours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before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assignment</a:t>
            </a:r>
            <a:r>
              <a:rPr lang="es-ES" dirty="0" smtClean="0">
                <a:latin typeface="Arial"/>
                <a:cs typeface="Arial"/>
              </a:rPr>
              <a:t> 2 </a:t>
            </a:r>
            <a:r>
              <a:rPr lang="es-ES" dirty="0" err="1" smtClean="0">
                <a:latin typeface="Arial"/>
                <a:cs typeface="Arial"/>
              </a:rPr>
              <a:t>delivery</a:t>
            </a:r>
            <a:r>
              <a:rPr lang="es-ES" dirty="0" smtClean="0">
                <a:latin typeface="Arial"/>
                <a:cs typeface="Arial"/>
              </a:rPr>
              <a:t>.</a:t>
            </a:r>
          </a:p>
          <a:p>
            <a:r>
              <a:rPr lang="es-ES" dirty="0" err="1" smtClean="0">
                <a:latin typeface="Arial"/>
                <a:cs typeface="Arial"/>
              </a:rPr>
              <a:t>We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had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problems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fixing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that</a:t>
            </a:r>
            <a:endParaRPr lang="es-ES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s-ES" dirty="0" err="1">
                <a:latin typeface="Arial"/>
                <a:cs typeface="Arial"/>
              </a:rPr>
              <a:t>l</a:t>
            </a:r>
            <a:r>
              <a:rPr lang="es-ES" dirty="0" err="1" smtClean="0">
                <a:latin typeface="Arial"/>
                <a:cs typeface="Arial"/>
              </a:rPr>
              <a:t>ike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loosing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our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camara</a:t>
            </a:r>
            <a:r>
              <a:rPr lang="es-ES" dirty="0" smtClean="0">
                <a:latin typeface="Arial"/>
                <a:cs typeface="Arial"/>
              </a:rPr>
              <a:t> and </a:t>
            </a:r>
          </a:p>
          <a:p>
            <a:pPr marL="0" indent="0">
              <a:buNone/>
            </a:pPr>
            <a:r>
              <a:rPr lang="es-ES" dirty="0" err="1">
                <a:latin typeface="Arial"/>
                <a:cs typeface="Arial"/>
              </a:rPr>
              <a:t>m</a:t>
            </a:r>
            <a:r>
              <a:rPr lang="es-ES" dirty="0" err="1" smtClean="0">
                <a:latin typeface="Arial"/>
                <a:cs typeface="Arial"/>
              </a:rPr>
              <a:t>ovement</a:t>
            </a:r>
            <a:r>
              <a:rPr lang="es-ES" dirty="0" smtClean="0">
                <a:latin typeface="Arial"/>
                <a:cs typeface="Arial"/>
              </a:rPr>
              <a:t> scripts </a:t>
            </a:r>
            <a:r>
              <a:rPr lang="es-ES" dirty="0" err="1" smtClean="0">
                <a:latin typeface="Arial"/>
                <a:cs typeface="Arial"/>
              </a:rPr>
              <a:t>bugging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them</a:t>
            </a:r>
            <a:endParaRPr lang="es-ES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s-ES" dirty="0" smtClean="0">
                <a:latin typeface="Arial"/>
                <a:cs typeface="Arial"/>
              </a:rPr>
              <a:t>and </a:t>
            </a:r>
            <a:r>
              <a:rPr lang="es-ES" dirty="0" err="1" smtClean="0">
                <a:latin typeface="Arial"/>
                <a:cs typeface="Arial"/>
              </a:rPr>
              <a:t>having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them</a:t>
            </a:r>
            <a:r>
              <a:rPr lang="es-ES" dirty="0" smtClean="0">
                <a:latin typeface="Arial"/>
                <a:cs typeface="Arial"/>
              </a:rPr>
              <a:t> stop </a:t>
            </a:r>
            <a:r>
              <a:rPr lang="es-ES" dirty="0" err="1" smtClean="0">
                <a:latin typeface="Arial"/>
                <a:cs typeface="Arial"/>
              </a:rPr>
              <a:t>working</a:t>
            </a:r>
            <a:r>
              <a:rPr lang="es-ES" dirty="0" smtClean="0">
                <a:latin typeface="Arial"/>
                <a:cs typeface="Arial"/>
              </a:rPr>
              <a:t>.</a:t>
            </a:r>
          </a:p>
          <a:p>
            <a:r>
              <a:rPr lang="es-ES" dirty="0" err="1" smtClean="0">
                <a:latin typeface="Arial"/>
                <a:cs typeface="Arial"/>
              </a:rPr>
              <a:t>Problems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using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GitHub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smtClean="0">
                <a:latin typeface="Arial"/>
                <a:cs typeface="Arial"/>
              </a:rPr>
              <a:t>A </a:t>
            </a:r>
            <a:r>
              <a:rPr lang="es-ES" dirty="0" err="1" smtClean="0">
                <a:latin typeface="Arial"/>
                <a:cs typeface="Arial"/>
              </a:rPr>
              <a:t>map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was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initially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created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however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this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one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literally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vanished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because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play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mode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was</a:t>
            </a:r>
            <a:r>
              <a:rPr lang="es-ES" dirty="0" smtClean="0">
                <a:latin typeface="Arial"/>
                <a:cs typeface="Arial"/>
              </a:rPr>
              <a:t> active. </a:t>
            </a:r>
          </a:p>
          <a:p>
            <a:pPr marL="0" indent="0">
              <a:buNone/>
            </a:pPr>
            <a:endParaRPr lang="es-ES" dirty="0" smtClean="0">
              <a:latin typeface="Arial"/>
              <a:cs typeface="Arial"/>
            </a:endParaRPr>
          </a:p>
        </p:txBody>
      </p:sp>
      <p:pic>
        <p:nvPicPr>
          <p:cNvPr id="4" name="Imagen 3" descr="58ae015b5df7c_ScreenShot2017-02-22at21_22_24.png.aca409930b2a37b18ab3f2f0c8f947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32" y="2239091"/>
            <a:ext cx="4747730" cy="20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939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/>
                <a:cs typeface="Arial"/>
              </a:rPr>
              <a:t>WHAT WE LEARNT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programm</a:t>
            </a:r>
            <a:r>
              <a:rPr lang="es-ES" dirty="0" smtClean="0">
                <a:latin typeface="Arial"/>
                <a:cs typeface="Arial"/>
              </a:rPr>
              <a:t> a </a:t>
            </a:r>
            <a:r>
              <a:rPr lang="es-ES" dirty="0" err="1" smtClean="0">
                <a:latin typeface="Arial"/>
                <a:cs typeface="Arial"/>
              </a:rPr>
              <a:t>code</a:t>
            </a:r>
            <a:r>
              <a:rPr lang="es-ES" dirty="0" smtClean="0">
                <a:latin typeface="Arial"/>
                <a:cs typeface="Arial"/>
              </a:rPr>
              <a:t>, and </a:t>
            </a:r>
            <a:r>
              <a:rPr lang="es-ES" dirty="0" err="1" smtClean="0">
                <a:latin typeface="Arial"/>
                <a:cs typeface="Arial"/>
              </a:rPr>
              <a:t>implement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it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a </a:t>
            </a:r>
            <a:r>
              <a:rPr lang="es-ES" dirty="0" err="1" smtClean="0">
                <a:latin typeface="Arial"/>
                <a:cs typeface="Arial"/>
              </a:rPr>
              <a:t>game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an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object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design</a:t>
            </a:r>
            <a:r>
              <a:rPr lang="es-ES" dirty="0" smtClean="0">
                <a:latin typeface="Arial"/>
                <a:cs typeface="Arial"/>
              </a:rPr>
              <a:t> a </a:t>
            </a:r>
            <a:r>
              <a:rPr lang="es-ES" dirty="0" err="1" smtClean="0">
                <a:latin typeface="Arial"/>
                <a:cs typeface="Arial"/>
              </a:rPr>
              <a:t>videogame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draw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create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textures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edit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with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play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mode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deactivated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Creating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fast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good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solutions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for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things</a:t>
            </a:r>
            <a:endParaRPr lang="es-ES" dirty="0" smtClean="0">
              <a:latin typeface="Arial"/>
              <a:cs typeface="Arial"/>
            </a:endParaRPr>
          </a:p>
          <a:p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Future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updates</a:t>
            </a:r>
            <a:r>
              <a:rPr lang="es-ES" dirty="0" smtClean="0">
                <a:latin typeface="Arial"/>
                <a:cs typeface="Arial"/>
              </a:rPr>
              <a:t> </a:t>
            </a:r>
            <a:endParaRPr lang="es-ES" dirty="0"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>
                <a:latin typeface="Arial"/>
                <a:cs typeface="Arial"/>
              </a:rPr>
              <a:t>Add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parts</a:t>
            </a:r>
            <a:r>
              <a:rPr lang="es-ES" dirty="0" smtClean="0">
                <a:latin typeface="Arial"/>
                <a:cs typeface="Arial"/>
              </a:rPr>
              <a:t> of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map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that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destroy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you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like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spikes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or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holes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Add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expansion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with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slides</a:t>
            </a:r>
            <a:r>
              <a:rPr lang="es-ES" dirty="0" smtClean="0">
                <a:latin typeface="Arial"/>
                <a:cs typeface="Arial"/>
              </a:rPr>
              <a:t> and </a:t>
            </a:r>
            <a:r>
              <a:rPr lang="es-ES" dirty="0" err="1" smtClean="0">
                <a:latin typeface="Arial"/>
                <a:cs typeface="Arial"/>
              </a:rPr>
              <a:t>obstacles</a:t>
            </a:r>
            <a:r>
              <a:rPr lang="es-ES" dirty="0" smtClean="0">
                <a:latin typeface="Arial"/>
                <a:cs typeface="Arial"/>
              </a:rPr>
              <a:t> in </a:t>
            </a:r>
            <a:r>
              <a:rPr lang="es-ES" dirty="0" err="1" smtClean="0">
                <a:latin typeface="Arial"/>
                <a:cs typeface="Arial"/>
              </a:rPr>
              <a:t>order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give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jump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controller</a:t>
            </a:r>
            <a:r>
              <a:rPr lang="es-ES" dirty="0" smtClean="0">
                <a:latin typeface="Arial"/>
                <a:cs typeface="Arial"/>
              </a:rPr>
              <a:t> more </a:t>
            </a:r>
            <a:r>
              <a:rPr lang="es-ES" dirty="0" err="1" smtClean="0">
                <a:latin typeface="Arial"/>
                <a:cs typeface="Arial"/>
              </a:rPr>
              <a:t>importance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err="1" smtClean="0">
                <a:latin typeface="Arial"/>
                <a:cs typeface="Arial"/>
              </a:rPr>
              <a:t>Having</a:t>
            </a:r>
            <a:r>
              <a:rPr lang="es-ES" dirty="0" smtClean="0">
                <a:latin typeface="Arial"/>
                <a:cs typeface="Arial"/>
              </a:rPr>
              <a:t> more </a:t>
            </a:r>
            <a:r>
              <a:rPr lang="es-ES" dirty="0" err="1" smtClean="0">
                <a:latin typeface="Arial"/>
                <a:cs typeface="Arial"/>
              </a:rPr>
              <a:t>textures</a:t>
            </a:r>
            <a:r>
              <a:rPr lang="es-ES" dirty="0" smtClean="0">
                <a:latin typeface="Arial"/>
                <a:cs typeface="Arial"/>
              </a:rPr>
              <a:t> and a musical </a:t>
            </a:r>
            <a:r>
              <a:rPr lang="es-ES" dirty="0" err="1" smtClean="0">
                <a:latin typeface="Arial"/>
                <a:cs typeface="Arial"/>
              </a:rPr>
              <a:t>theme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to</a:t>
            </a:r>
            <a:r>
              <a:rPr lang="es-ES" dirty="0" smtClean="0">
                <a:latin typeface="Arial"/>
                <a:cs typeface="Arial"/>
              </a:rPr>
              <a:t> be in </a:t>
            </a:r>
            <a:r>
              <a:rPr lang="es-ES" dirty="0" err="1" smtClean="0">
                <a:latin typeface="Arial"/>
                <a:cs typeface="Arial"/>
              </a:rPr>
              <a:t>the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game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itself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Adding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an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easter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egg</a:t>
            </a:r>
            <a:r>
              <a:rPr lang="es-ES" dirty="0" smtClean="0">
                <a:latin typeface="Arial"/>
                <a:cs typeface="Arial"/>
              </a:rPr>
              <a:t>. </a:t>
            </a:r>
          </a:p>
          <a:p>
            <a:r>
              <a:rPr lang="es-ES" dirty="0" smtClean="0">
                <a:latin typeface="Arial"/>
                <a:cs typeface="Arial"/>
              </a:rPr>
              <a:t>A </a:t>
            </a:r>
            <a:r>
              <a:rPr lang="es-ES" dirty="0" err="1" smtClean="0">
                <a:latin typeface="Arial"/>
                <a:cs typeface="Arial"/>
              </a:rPr>
              <a:t>dash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button</a:t>
            </a:r>
            <a:r>
              <a:rPr lang="es-ES" dirty="0" smtClean="0">
                <a:latin typeface="Arial"/>
                <a:cs typeface="Arial"/>
              </a:rPr>
              <a:t> </a:t>
            </a:r>
          </a:p>
          <a:p>
            <a:r>
              <a:rPr lang="es-ES" dirty="0" err="1" smtClean="0">
                <a:latin typeface="Arial"/>
                <a:cs typeface="Arial"/>
              </a:rPr>
              <a:t>Better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textures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err="1" smtClean="0">
                <a:latin typeface="Arial"/>
                <a:cs typeface="Arial"/>
              </a:rPr>
              <a:t>Another</a:t>
            </a:r>
            <a:r>
              <a:rPr lang="es-ES" dirty="0" smtClean="0">
                <a:latin typeface="Arial"/>
                <a:cs typeface="Arial"/>
              </a:rPr>
              <a:t> </a:t>
            </a:r>
            <a:r>
              <a:rPr lang="es-ES" dirty="0" err="1" smtClean="0">
                <a:latin typeface="Arial"/>
                <a:cs typeface="Arial"/>
              </a:rPr>
              <a:t>skybox</a:t>
            </a:r>
            <a:r>
              <a:rPr lang="es-ES" dirty="0" smtClean="0">
                <a:latin typeface="Arial"/>
                <a:cs typeface="Arial"/>
              </a:rPr>
              <a:t>.</a:t>
            </a:r>
          </a:p>
          <a:p>
            <a:r>
              <a:rPr lang="es-ES" dirty="0" smtClean="0">
                <a:latin typeface="Arial"/>
                <a:cs typeface="Arial"/>
              </a:rPr>
              <a:t>Time record</a:t>
            </a:r>
            <a:endParaRPr lang="es-ES" dirty="0" smtClean="0">
              <a:latin typeface="Arial"/>
              <a:cs typeface="Arial"/>
            </a:endParaRPr>
          </a:p>
          <a:p>
            <a:r>
              <a:rPr lang="es-ES" dirty="0" smtClean="0">
                <a:latin typeface="Arial"/>
                <a:cs typeface="Arial"/>
              </a:rPr>
              <a:t>More </a:t>
            </a:r>
            <a:r>
              <a:rPr lang="es-ES" dirty="0" err="1" smtClean="0">
                <a:latin typeface="Arial"/>
                <a:cs typeface="Arial"/>
              </a:rPr>
              <a:t>levels</a:t>
            </a:r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 smtClean="0">
              <a:latin typeface="Arial"/>
              <a:cs typeface="Arial"/>
            </a:endParaRPr>
          </a:p>
          <a:p>
            <a:endParaRPr lang="es-E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9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Horizonte.thmx</Template>
  <TotalTime>394</TotalTime>
  <Words>329</Words>
  <Application>Microsoft Macintosh PowerPoint</Application>
  <PresentationFormat>Presentación en pantalla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Horizonte</vt:lpstr>
      <vt:lpstr>Presentación de PowerPoint</vt:lpstr>
      <vt:lpstr>ROLES</vt:lpstr>
      <vt:lpstr>WHY OUR GAME IS UNIQUE…</vt:lpstr>
      <vt:lpstr>Presentación de PowerPoint</vt:lpstr>
      <vt:lpstr>DEMO</vt:lpstr>
      <vt:lpstr>What went right </vt:lpstr>
      <vt:lpstr>What went wrong</vt:lpstr>
      <vt:lpstr>WHAT WE LEARNT</vt:lpstr>
      <vt:lpstr>Future updates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Andrik  Salgado </dc:creator>
  <cp:lastModifiedBy>Andrik  Salgado </cp:lastModifiedBy>
  <cp:revision>16</cp:revision>
  <dcterms:created xsi:type="dcterms:W3CDTF">2018-12-14T06:24:24Z</dcterms:created>
  <dcterms:modified xsi:type="dcterms:W3CDTF">2018-12-14T19:47:19Z</dcterms:modified>
</cp:coreProperties>
</file>