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5" r:id="rId3"/>
    <p:sldId id="264" r:id="rId4"/>
    <p:sldId id="257" r:id="rId5"/>
    <p:sldId id="260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0E1CF-0960-483E-836B-03ED7A671470}" v="1" dt="2021-09-19T17:59:54.494"/>
    <p1510:client id="{D319FD9A-556A-4498-8079-216DF159226D}" v="435" dt="2021-09-19T14:16:24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F4DC89-013F-4855-A4B5-5D1B57E1B91A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C0C9D0-86B6-42E9-A2DF-1B176D579F4E}">
      <dgm:prSet/>
      <dgm:spPr/>
      <dgm:t>
        <a:bodyPr/>
        <a:lstStyle/>
        <a:p>
          <a:r>
            <a:rPr lang="de-CH"/>
            <a:t>Projektmanagement</a:t>
          </a:r>
          <a:endParaRPr lang="en-US"/>
        </a:p>
      </dgm:t>
    </dgm:pt>
    <dgm:pt modelId="{CFCB5D4C-BC17-4A78-A1E6-ECD7FF73C914}" type="parTrans" cxnId="{85E18ECC-54E4-4D6D-9EB4-F176097C26DE}">
      <dgm:prSet/>
      <dgm:spPr/>
      <dgm:t>
        <a:bodyPr/>
        <a:lstStyle/>
        <a:p>
          <a:endParaRPr lang="en-US"/>
        </a:p>
      </dgm:t>
    </dgm:pt>
    <dgm:pt modelId="{8B80FA2C-E29A-4FDE-A23E-3E5E86B394E5}" type="sibTrans" cxnId="{85E18ECC-54E4-4D6D-9EB4-F176097C26DE}">
      <dgm:prSet/>
      <dgm:spPr/>
      <dgm:t>
        <a:bodyPr/>
        <a:lstStyle/>
        <a:p>
          <a:endParaRPr lang="en-US"/>
        </a:p>
      </dgm:t>
    </dgm:pt>
    <dgm:pt modelId="{196FA2EF-1717-406B-9264-07E863558201}" type="pres">
      <dgm:prSet presAssocID="{26F4DC89-013F-4855-A4B5-5D1B57E1B91A}" presName="linear" presStyleCnt="0">
        <dgm:presLayoutVars>
          <dgm:dir/>
          <dgm:animLvl val="lvl"/>
          <dgm:resizeHandles val="exact"/>
        </dgm:presLayoutVars>
      </dgm:prSet>
      <dgm:spPr/>
    </dgm:pt>
    <dgm:pt modelId="{C1F16400-8D65-4431-B987-4DADFCCB5CAB}" type="pres">
      <dgm:prSet presAssocID="{29C0C9D0-86B6-42E9-A2DF-1B176D579F4E}" presName="parentLin" presStyleCnt="0"/>
      <dgm:spPr/>
    </dgm:pt>
    <dgm:pt modelId="{3AA88DE0-4AEC-4AB2-8088-DDD8A8582739}" type="pres">
      <dgm:prSet presAssocID="{29C0C9D0-86B6-42E9-A2DF-1B176D579F4E}" presName="parentLeftMargin" presStyleLbl="node1" presStyleIdx="0" presStyleCnt="1"/>
      <dgm:spPr/>
    </dgm:pt>
    <dgm:pt modelId="{50F7465C-589E-4EA0-8DC3-D491C0D1B200}" type="pres">
      <dgm:prSet presAssocID="{29C0C9D0-86B6-42E9-A2DF-1B176D579F4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6D4D560-CF77-489B-9ECA-617B903AAB8C}" type="pres">
      <dgm:prSet presAssocID="{29C0C9D0-86B6-42E9-A2DF-1B176D579F4E}" presName="negativeSpace" presStyleCnt="0"/>
      <dgm:spPr/>
    </dgm:pt>
    <dgm:pt modelId="{F613B4AE-24CA-4CDA-AB0F-297FBAA8D5D5}" type="pres">
      <dgm:prSet presAssocID="{29C0C9D0-86B6-42E9-A2DF-1B176D579F4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9BBF389-31A6-4D1D-AE59-B04BBD841AA5}" type="presOf" srcId="{29C0C9D0-86B6-42E9-A2DF-1B176D579F4E}" destId="{3AA88DE0-4AEC-4AB2-8088-DDD8A8582739}" srcOrd="0" destOrd="0" presId="urn:microsoft.com/office/officeart/2005/8/layout/list1"/>
    <dgm:cxn modelId="{077BAEA7-8633-4EF6-92C8-CDCF12286095}" type="presOf" srcId="{26F4DC89-013F-4855-A4B5-5D1B57E1B91A}" destId="{196FA2EF-1717-406B-9264-07E863558201}" srcOrd="0" destOrd="0" presId="urn:microsoft.com/office/officeart/2005/8/layout/list1"/>
    <dgm:cxn modelId="{85E18ECC-54E4-4D6D-9EB4-F176097C26DE}" srcId="{26F4DC89-013F-4855-A4B5-5D1B57E1B91A}" destId="{29C0C9D0-86B6-42E9-A2DF-1B176D579F4E}" srcOrd="0" destOrd="0" parTransId="{CFCB5D4C-BC17-4A78-A1E6-ECD7FF73C914}" sibTransId="{8B80FA2C-E29A-4FDE-A23E-3E5E86B394E5}"/>
    <dgm:cxn modelId="{577E93DD-4C2A-488C-B5D3-8F7A46805B91}" type="presOf" srcId="{29C0C9D0-86B6-42E9-A2DF-1B176D579F4E}" destId="{50F7465C-589E-4EA0-8DC3-D491C0D1B200}" srcOrd="1" destOrd="0" presId="urn:microsoft.com/office/officeart/2005/8/layout/list1"/>
    <dgm:cxn modelId="{DB24A239-B5E8-4FF0-835F-5E2D5A7E72E1}" type="presParOf" srcId="{196FA2EF-1717-406B-9264-07E863558201}" destId="{C1F16400-8D65-4431-B987-4DADFCCB5CAB}" srcOrd="0" destOrd="0" presId="urn:microsoft.com/office/officeart/2005/8/layout/list1"/>
    <dgm:cxn modelId="{2853850D-6490-4464-B362-29C66AD6CF48}" type="presParOf" srcId="{C1F16400-8D65-4431-B987-4DADFCCB5CAB}" destId="{3AA88DE0-4AEC-4AB2-8088-DDD8A8582739}" srcOrd="0" destOrd="0" presId="urn:microsoft.com/office/officeart/2005/8/layout/list1"/>
    <dgm:cxn modelId="{9FD38AE0-42B3-4C45-86E5-712A8B854DBC}" type="presParOf" srcId="{C1F16400-8D65-4431-B987-4DADFCCB5CAB}" destId="{50F7465C-589E-4EA0-8DC3-D491C0D1B200}" srcOrd="1" destOrd="0" presId="urn:microsoft.com/office/officeart/2005/8/layout/list1"/>
    <dgm:cxn modelId="{1BF324C9-38D1-4EA8-A941-6988E6855F46}" type="presParOf" srcId="{196FA2EF-1717-406B-9264-07E863558201}" destId="{46D4D560-CF77-489B-9ECA-617B903AAB8C}" srcOrd="1" destOrd="0" presId="urn:microsoft.com/office/officeart/2005/8/layout/list1"/>
    <dgm:cxn modelId="{C041B468-819E-47BD-ABB0-86A9A46E8186}" type="presParOf" srcId="{196FA2EF-1717-406B-9264-07E863558201}" destId="{F613B4AE-24CA-4CDA-AB0F-297FBAA8D5D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4DC89-013F-4855-A4B5-5D1B57E1B91A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A342C-7D32-4F96-A49F-CFB07B61A1A8}">
      <dgm:prSet/>
      <dgm:spPr/>
      <dgm:t>
        <a:bodyPr/>
        <a:lstStyle/>
        <a:p>
          <a:r>
            <a:rPr lang="de-CH" dirty="0"/>
            <a:t>Live Demo</a:t>
          </a:r>
          <a:endParaRPr lang="en-US" dirty="0"/>
        </a:p>
      </dgm:t>
    </dgm:pt>
    <dgm:pt modelId="{9E7471EF-8EE6-4135-A9A3-123A41B76CD6}" type="sibTrans" cxnId="{BD22FBEF-A669-422D-8FFC-3DDBDF39C8B6}">
      <dgm:prSet/>
      <dgm:spPr/>
      <dgm:t>
        <a:bodyPr/>
        <a:lstStyle/>
        <a:p>
          <a:endParaRPr lang="en-US"/>
        </a:p>
      </dgm:t>
    </dgm:pt>
    <dgm:pt modelId="{F4D04E3E-95B9-4DA0-9D1C-C901F7D14564}" type="parTrans" cxnId="{BD22FBEF-A669-422D-8FFC-3DDBDF39C8B6}">
      <dgm:prSet/>
      <dgm:spPr/>
      <dgm:t>
        <a:bodyPr/>
        <a:lstStyle/>
        <a:p>
          <a:endParaRPr lang="en-US"/>
        </a:p>
      </dgm:t>
    </dgm:pt>
    <dgm:pt modelId="{196FA2EF-1717-406B-9264-07E863558201}" type="pres">
      <dgm:prSet presAssocID="{26F4DC89-013F-4855-A4B5-5D1B57E1B91A}" presName="linear" presStyleCnt="0">
        <dgm:presLayoutVars>
          <dgm:dir/>
          <dgm:animLvl val="lvl"/>
          <dgm:resizeHandles val="exact"/>
        </dgm:presLayoutVars>
      </dgm:prSet>
      <dgm:spPr/>
    </dgm:pt>
    <dgm:pt modelId="{121F0B9C-50D9-4351-B28A-4F8164628A02}" type="pres">
      <dgm:prSet presAssocID="{AAFA342C-7D32-4F96-A49F-CFB07B61A1A8}" presName="parentLin" presStyleCnt="0"/>
      <dgm:spPr/>
    </dgm:pt>
    <dgm:pt modelId="{29ECBB74-91A8-4B11-982B-FF2C5BA0D293}" type="pres">
      <dgm:prSet presAssocID="{AAFA342C-7D32-4F96-A49F-CFB07B61A1A8}" presName="parentLeftMargin" presStyleLbl="node1" presStyleIdx="0" presStyleCnt="1"/>
      <dgm:spPr/>
    </dgm:pt>
    <dgm:pt modelId="{99591CE3-3B5F-4427-908D-C02390AFB086}" type="pres">
      <dgm:prSet presAssocID="{AAFA342C-7D32-4F96-A49F-CFB07B61A1A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2139818-0BAE-487F-90B1-FC1EBAD19E89}" type="pres">
      <dgm:prSet presAssocID="{AAFA342C-7D32-4F96-A49F-CFB07B61A1A8}" presName="negativeSpace" presStyleCnt="0"/>
      <dgm:spPr/>
    </dgm:pt>
    <dgm:pt modelId="{E8B0597C-923D-4251-9575-168C7BDFE375}" type="pres">
      <dgm:prSet presAssocID="{AAFA342C-7D32-4F96-A49F-CFB07B61A1A8}" presName="childText" presStyleLbl="conFgAcc1" presStyleIdx="0" presStyleCnt="1" custLinFactNeighborY="1966">
        <dgm:presLayoutVars>
          <dgm:bulletEnabled val="1"/>
        </dgm:presLayoutVars>
      </dgm:prSet>
      <dgm:spPr/>
    </dgm:pt>
  </dgm:ptLst>
  <dgm:cxnLst>
    <dgm:cxn modelId="{C1E8A75D-B93E-431E-A60A-E01C2C998E20}" type="presOf" srcId="{AAFA342C-7D32-4F96-A49F-CFB07B61A1A8}" destId="{29ECBB74-91A8-4B11-982B-FF2C5BA0D293}" srcOrd="0" destOrd="0" presId="urn:microsoft.com/office/officeart/2005/8/layout/list1"/>
    <dgm:cxn modelId="{077BAEA7-8633-4EF6-92C8-CDCF12286095}" type="presOf" srcId="{26F4DC89-013F-4855-A4B5-5D1B57E1B91A}" destId="{196FA2EF-1717-406B-9264-07E863558201}" srcOrd="0" destOrd="0" presId="urn:microsoft.com/office/officeart/2005/8/layout/list1"/>
    <dgm:cxn modelId="{74EE80E2-6C90-4D7C-B5B7-063F41E2AA33}" type="presOf" srcId="{AAFA342C-7D32-4F96-A49F-CFB07B61A1A8}" destId="{99591CE3-3B5F-4427-908D-C02390AFB086}" srcOrd="1" destOrd="0" presId="urn:microsoft.com/office/officeart/2005/8/layout/list1"/>
    <dgm:cxn modelId="{BD22FBEF-A669-422D-8FFC-3DDBDF39C8B6}" srcId="{26F4DC89-013F-4855-A4B5-5D1B57E1B91A}" destId="{AAFA342C-7D32-4F96-A49F-CFB07B61A1A8}" srcOrd="0" destOrd="0" parTransId="{F4D04E3E-95B9-4DA0-9D1C-C901F7D14564}" sibTransId="{9E7471EF-8EE6-4135-A9A3-123A41B76CD6}"/>
    <dgm:cxn modelId="{7CC46E85-6A5F-4447-97C6-80855282A7EE}" type="presParOf" srcId="{196FA2EF-1717-406B-9264-07E863558201}" destId="{121F0B9C-50D9-4351-B28A-4F8164628A02}" srcOrd="0" destOrd="0" presId="urn:microsoft.com/office/officeart/2005/8/layout/list1"/>
    <dgm:cxn modelId="{C9048F94-F321-4E83-BE3B-A18B9A874FBC}" type="presParOf" srcId="{121F0B9C-50D9-4351-B28A-4F8164628A02}" destId="{29ECBB74-91A8-4B11-982B-FF2C5BA0D293}" srcOrd="0" destOrd="0" presId="urn:microsoft.com/office/officeart/2005/8/layout/list1"/>
    <dgm:cxn modelId="{AB160D28-9594-44D3-B286-DFE80A0A909B}" type="presParOf" srcId="{121F0B9C-50D9-4351-B28A-4F8164628A02}" destId="{99591CE3-3B5F-4427-908D-C02390AFB086}" srcOrd="1" destOrd="0" presId="urn:microsoft.com/office/officeart/2005/8/layout/list1"/>
    <dgm:cxn modelId="{3CC5A49E-E041-49CD-9693-D8FD06341687}" type="presParOf" srcId="{196FA2EF-1717-406B-9264-07E863558201}" destId="{82139818-0BAE-487F-90B1-FC1EBAD19E89}" srcOrd="1" destOrd="0" presId="urn:microsoft.com/office/officeart/2005/8/layout/list1"/>
    <dgm:cxn modelId="{5AB0211D-E167-4590-BA1E-2354DE074C55}" type="presParOf" srcId="{196FA2EF-1717-406B-9264-07E863558201}" destId="{E8B0597C-923D-4251-9575-168C7BDFE37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4DC89-013F-4855-A4B5-5D1B57E1B91A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188B7-CF43-4CFF-9151-F608815D2A90}">
      <dgm:prSet/>
      <dgm:spPr/>
      <dgm:t>
        <a:bodyPr/>
        <a:lstStyle/>
        <a:p>
          <a:r>
            <a:rPr lang="de-CH" dirty="0"/>
            <a:t>Fazit</a:t>
          </a:r>
          <a:endParaRPr lang="en-US" dirty="0"/>
        </a:p>
      </dgm:t>
    </dgm:pt>
    <dgm:pt modelId="{E56DBA65-26CD-4ED7-BAD8-0A74AFDA2FAA}" type="parTrans" cxnId="{6788D912-0C70-43EC-9E15-7CB7A3C0F289}">
      <dgm:prSet/>
      <dgm:spPr/>
      <dgm:t>
        <a:bodyPr/>
        <a:lstStyle/>
        <a:p>
          <a:endParaRPr lang="en-US"/>
        </a:p>
      </dgm:t>
    </dgm:pt>
    <dgm:pt modelId="{7BA22720-FFA7-40BD-9A6F-520F2AA952CE}" type="sibTrans" cxnId="{6788D912-0C70-43EC-9E15-7CB7A3C0F289}">
      <dgm:prSet/>
      <dgm:spPr/>
      <dgm:t>
        <a:bodyPr/>
        <a:lstStyle/>
        <a:p>
          <a:endParaRPr lang="en-US"/>
        </a:p>
      </dgm:t>
    </dgm:pt>
    <dgm:pt modelId="{196FA2EF-1717-406B-9264-07E863558201}" type="pres">
      <dgm:prSet presAssocID="{26F4DC89-013F-4855-A4B5-5D1B57E1B91A}" presName="linear" presStyleCnt="0">
        <dgm:presLayoutVars>
          <dgm:dir/>
          <dgm:animLvl val="lvl"/>
          <dgm:resizeHandles val="exact"/>
        </dgm:presLayoutVars>
      </dgm:prSet>
      <dgm:spPr/>
    </dgm:pt>
    <dgm:pt modelId="{500C775B-1085-4BE6-9836-1E60F7C48DA9}" type="pres">
      <dgm:prSet presAssocID="{2EF188B7-CF43-4CFF-9151-F608815D2A90}" presName="parentLin" presStyleCnt="0"/>
      <dgm:spPr/>
    </dgm:pt>
    <dgm:pt modelId="{D9609A84-732E-4350-AE71-DE28FE892BA9}" type="pres">
      <dgm:prSet presAssocID="{2EF188B7-CF43-4CFF-9151-F608815D2A90}" presName="parentLeftMargin" presStyleLbl="node1" presStyleIdx="0" presStyleCnt="1"/>
      <dgm:spPr/>
    </dgm:pt>
    <dgm:pt modelId="{F51AB84C-18BA-41AD-A2E1-ADBB7C8B1D03}" type="pres">
      <dgm:prSet presAssocID="{2EF188B7-CF43-4CFF-9151-F608815D2A9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0A5C733-0032-407F-B272-5BC747747E99}" type="pres">
      <dgm:prSet presAssocID="{2EF188B7-CF43-4CFF-9151-F608815D2A90}" presName="negativeSpace" presStyleCnt="0"/>
      <dgm:spPr/>
    </dgm:pt>
    <dgm:pt modelId="{4830C6D2-B8A8-490D-9649-02BD90089D5D}" type="pres">
      <dgm:prSet presAssocID="{2EF188B7-CF43-4CFF-9151-F608815D2A9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788D912-0C70-43EC-9E15-7CB7A3C0F289}" srcId="{26F4DC89-013F-4855-A4B5-5D1B57E1B91A}" destId="{2EF188B7-CF43-4CFF-9151-F608815D2A90}" srcOrd="0" destOrd="0" parTransId="{E56DBA65-26CD-4ED7-BAD8-0A74AFDA2FAA}" sibTransId="{7BA22720-FFA7-40BD-9A6F-520F2AA952CE}"/>
    <dgm:cxn modelId="{173C2974-A72C-43C0-BAD2-86145ED82584}" type="presOf" srcId="{2EF188B7-CF43-4CFF-9151-F608815D2A90}" destId="{F51AB84C-18BA-41AD-A2E1-ADBB7C8B1D03}" srcOrd="1" destOrd="0" presId="urn:microsoft.com/office/officeart/2005/8/layout/list1"/>
    <dgm:cxn modelId="{077BAEA7-8633-4EF6-92C8-CDCF12286095}" type="presOf" srcId="{26F4DC89-013F-4855-A4B5-5D1B57E1B91A}" destId="{196FA2EF-1717-406B-9264-07E863558201}" srcOrd="0" destOrd="0" presId="urn:microsoft.com/office/officeart/2005/8/layout/list1"/>
    <dgm:cxn modelId="{AFA666F7-0E01-4654-A539-D2D315B62B54}" type="presOf" srcId="{2EF188B7-CF43-4CFF-9151-F608815D2A90}" destId="{D9609A84-732E-4350-AE71-DE28FE892BA9}" srcOrd="0" destOrd="0" presId="urn:microsoft.com/office/officeart/2005/8/layout/list1"/>
    <dgm:cxn modelId="{0BFB411F-BF19-492F-A667-B392EA749A6A}" type="presParOf" srcId="{196FA2EF-1717-406B-9264-07E863558201}" destId="{500C775B-1085-4BE6-9836-1E60F7C48DA9}" srcOrd="0" destOrd="0" presId="urn:microsoft.com/office/officeart/2005/8/layout/list1"/>
    <dgm:cxn modelId="{17AC1ABA-A9CE-4B38-A3A9-9FCD13D5B6B5}" type="presParOf" srcId="{500C775B-1085-4BE6-9836-1E60F7C48DA9}" destId="{D9609A84-732E-4350-AE71-DE28FE892BA9}" srcOrd="0" destOrd="0" presId="urn:microsoft.com/office/officeart/2005/8/layout/list1"/>
    <dgm:cxn modelId="{55210D1B-7924-488C-963B-D612731019D1}" type="presParOf" srcId="{500C775B-1085-4BE6-9836-1E60F7C48DA9}" destId="{F51AB84C-18BA-41AD-A2E1-ADBB7C8B1D03}" srcOrd="1" destOrd="0" presId="urn:microsoft.com/office/officeart/2005/8/layout/list1"/>
    <dgm:cxn modelId="{4DE3E347-E65F-46F4-AF07-B30802A80355}" type="presParOf" srcId="{196FA2EF-1717-406B-9264-07E863558201}" destId="{C0A5C733-0032-407F-B272-5BC747747E99}" srcOrd="1" destOrd="0" presId="urn:microsoft.com/office/officeart/2005/8/layout/list1"/>
    <dgm:cxn modelId="{57EBF10B-8602-44A1-AD7A-CE598B54D3CA}" type="presParOf" srcId="{196FA2EF-1717-406B-9264-07E863558201}" destId="{4830C6D2-B8A8-490D-9649-02BD90089D5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07D137-8DD8-4107-A65E-692D8CFFEA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0B2E66-9D14-48B4-BF76-FC551B168877}">
      <dgm:prSet/>
      <dgm:spPr/>
      <dgm:t>
        <a:bodyPr/>
        <a:lstStyle/>
        <a:p>
          <a:r>
            <a:rPr lang="de-CH"/>
            <a:t>IPERKA</a:t>
          </a:r>
          <a:endParaRPr lang="en-US"/>
        </a:p>
      </dgm:t>
    </dgm:pt>
    <dgm:pt modelId="{349D0984-0CC3-4229-AEA4-711B58A8B3B1}" type="parTrans" cxnId="{B66AD180-B335-4EF3-A948-6F6D627F2C75}">
      <dgm:prSet/>
      <dgm:spPr/>
      <dgm:t>
        <a:bodyPr/>
        <a:lstStyle/>
        <a:p>
          <a:endParaRPr lang="en-US"/>
        </a:p>
      </dgm:t>
    </dgm:pt>
    <dgm:pt modelId="{A1AD9D8C-3AF4-40E4-B2C2-4C8E4B532B9B}" type="sibTrans" cxnId="{B66AD180-B335-4EF3-A948-6F6D627F2C75}">
      <dgm:prSet/>
      <dgm:spPr/>
      <dgm:t>
        <a:bodyPr/>
        <a:lstStyle/>
        <a:p>
          <a:endParaRPr lang="en-US"/>
        </a:p>
      </dgm:t>
    </dgm:pt>
    <dgm:pt modelId="{081A2EDD-D301-450B-BB50-5D0F9B0386C5}">
      <dgm:prSet/>
      <dgm:spPr/>
      <dgm:t>
        <a:bodyPr/>
        <a:lstStyle/>
        <a:p>
          <a:r>
            <a:rPr lang="de-CH"/>
            <a:t>Aufgabenverteilung</a:t>
          </a:r>
          <a:endParaRPr lang="en-US"/>
        </a:p>
      </dgm:t>
    </dgm:pt>
    <dgm:pt modelId="{90090FE3-1B3F-40D2-8243-A30E933662FA}" type="parTrans" cxnId="{56BD19CC-9C58-4EDD-A9A0-B3DCBD73872C}">
      <dgm:prSet/>
      <dgm:spPr/>
      <dgm:t>
        <a:bodyPr/>
        <a:lstStyle/>
        <a:p>
          <a:endParaRPr lang="en-US"/>
        </a:p>
      </dgm:t>
    </dgm:pt>
    <dgm:pt modelId="{304E65EC-682C-43D7-82DC-9545EDC4298B}" type="sibTrans" cxnId="{56BD19CC-9C58-4EDD-A9A0-B3DCBD73872C}">
      <dgm:prSet/>
      <dgm:spPr/>
      <dgm:t>
        <a:bodyPr/>
        <a:lstStyle/>
        <a:p>
          <a:endParaRPr lang="en-US"/>
        </a:p>
      </dgm:t>
    </dgm:pt>
    <dgm:pt modelId="{AAD55847-15CF-4D9E-A140-F3278AD313DD}">
      <dgm:prSet/>
      <dgm:spPr/>
      <dgm:t>
        <a:bodyPr/>
        <a:lstStyle/>
        <a:p>
          <a:r>
            <a:rPr lang="de-CH"/>
            <a:t>Einsatzplan</a:t>
          </a:r>
          <a:endParaRPr lang="en-US"/>
        </a:p>
      </dgm:t>
    </dgm:pt>
    <dgm:pt modelId="{BA130511-7C57-42E1-A158-14B84326C988}" type="parTrans" cxnId="{4F9A1FA2-1FA6-4B3E-90E4-3AB9F328E422}">
      <dgm:prSet/>
      <dgm:spPr/>
      <dgm:t>
        <a:bodyPr/>
        <a:lstStyle/>
        <a:p>
          <a:endParaRPr lang="en-US"/>
        </a:p>
      </dgm:t>
    </dgm:pt>
    <dgm:pt modelId="{D3CFC23B-F763-47A0-8694-A3C25944EC84}" type="sibTrans" cxnId="{4F9A1FA2-1FA6-4B3E-90E4-3AB9F328E422}">
      <dgm:prSet/>
      <dgm:spPr/>
      <dgm:t>
        <a:bodyPr/>
        <a:lstStyle/>
        <a:p>
          <a:endParaRPr lang="en-US"/>
        </a:p>
      </dgm:t>
    </dgm:pt>
    <dgm:pt modelId="{A2E31C7B-1C17-4873-AE33-3793B7814EE1}" type="pres">
      <dgm:prSet presAssocID="{B607D137-8DD8-4107-A65E-692D8CFFEAFE}" presName="linear" presStyleCnt="0">
        <dgm:presLayoutVars>
          <dgm:dir/>
          <dgm:animLvl val="lvl"/>
          <dgm:resizeHandles val="exact"/>
        </dgm:presLayoutVars>
      </dgm:prSet>
      <dgm:spPr/>
    </dgm:pt>
    <dgm:pt modelId="{998D38DB-52C3-4E6E-91D4-C12C4633230D}" type="pres">
      <dgm:prSet presAssocID="{7A0B2E66-9D14-48B4-BF76-FC551B168877}" presName="parentLin" presStyleCnt="0"/>
      <dgm:spPr/>
    </dgm:pt>
    <dgm:pt modelId="{7662BE5B-3319-4834-9D61-AA4E7DF0FD6E}" type="pres">
      <dgm:prSet presAssocID="{7A0B2E66-9D14-48B4-BF76-FC551B168877}" presName="parentLeftMargin" presStyleLbl="node1" presStyleIdx="0" presStyleCnt="3"/>
      <dgm:spPr/>
    </dgm:pt>
    <dgm:pt modelId="{BBB800C1-9874-49FA-BFBA-C6DCC47FC08A}" type="pres">
      <dgm:prSet presAssocID="{7A0B2E66-9D14-48B4-BF76-FC551B1688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3671E2-EB11-4506-81E2-06CF3BF8E7B7}" type="pres">
      <dgm:prSet presAssocID="{7A0B2E66-9D14-48B4-BF76-FC551B168877}" presName="negativeSpace" presStyleCnt="0"/>
      <dgm:spPr/>
    </dgm:pt>
    <dgm:pt modelId="{4B1A713F-4A9B-4886-93C1-C54235F9A11A}" type="pres">
      <dgm:prSet presAssocID="{7A0B2E66-9D14-48B4-BF76-FC551B168877}" presName="childText" presStyleLbl="conFgAcc1" presStyleIdx="0" presStyleCnt="3">
        <dgm:presLayoutVars>
          <dgm:bulletEnabled val="1"/>
        </dgm:presLayoutVars>
      </dgm:prSet>
      <dgm:spPr/>
    </dgm:pt>
    <dgm:pt modelId="{6AF0CE9E-A3AC-4970-9827-1F5E31927348}" type="pres">
      <dgm:prSet presAssocID="{A1AD9D8C-3AF4-40E4-B2C2-4C8E4B532B9B}" presName="spaceBetweenRectangles" presStyleCnt="0"/>
      <dgm:spPr/>
    </dgm:pt>
    <dgm:pt modelId="{6393772C-D45D-4B75-95C9-EF79EF205A51}" type="pres">
      <dgm:prSet presAssocID="{081A2EDD-D301-450B-BB50-5D0F9B0386C5}" presName="parentLin" presStyleCnt="0"/>
      <dgm:spPr/>
    </dgm:pt>
    <dgm:pt modelId="{D9D20EE3-BE74-4C05-BD85-E64E0C2DDCC1}" type="pres">
      <dgm:prSet presAssocID="{081A2EDD-D301-450B-BB50-5D0F9B0386C5}" presName="parentLeftMargin" presStyleLbl="node1" presStyleIdx="0" presStyleCnt="3"/>
      <dgm:spPr/>
    </dgm:pt>
    <dgm:pt modelId="{FEE124AA-21D6-4D9D-BBF0-0F6DBFF5473A}" type="pres">
      <dgm:prSet presAssocID="{081A2EDD-D301-450B-BB50-5D0F9B0386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90F21-E8E8-4FE2-B84E-0D46DB34B9E1}" type="pres">
      <dgm:prSet presAssocID="{081A2EDD-D301-450B-BB50-5D0F9B0386C5}" presName="negativeSpace" presStyleCnt="0"/>
      <dgm:spPr/>
    </dgm:pt>
    <dgm:pt modelId="{C197F074-FBBE-423C-9A1D-C3C9711BF438}" type="pres">
      <dgm:prSet presAssocID="{081A2EDD-D301-450B-BB50-5D0F9B0386C5}" presName="childText" presStyleLbl="conFgAcc1" presStyleIdx="1" presStyleCnt="3">
        <dgm:presLayoutVars>
          <dgm:bulletEnabled val="1"/>
        </dgm:presLayoutVars>
      </dgm:prSet>
      <dgm:spPr/>
    </dgm:pt>
    <dgm:pt modelId="{892CE84F-C7C4-4872-9A64-0D909FEAF6CF}" type="pres">
      <dgm:prSet presAssocID="{304E65EC-682C-43D7-82DC-9545EDC4298B}" presName="spaceBetweenRectangles" presStyleCnt="0"/>
      <dgm:spPr/>
    </dgm:pt>
    <dgm:pt modelId="{8AAC85C1-EB7A-45A1-A670-C9B8DC5C5530}" type="pres">
      <dgm:prSet presAssocID="{AAD55847-15CF-4D9E-A140-F3278AD313DD}" presName="parentLin" presStyleCnt="0"/>
      <dgm:spPr/>
    </dgm:pt>
    <dgm:pt modelId="{93F68E55-7655-42C6-81C2-3829D9909819}" type="pres">
      <dgm:prSet presAssocID="{AAD55847-15CF-4D9E-A140-F3278AD313DD}" presName="parentLeftMargin" presStyleLbl="node1" presStyleIdx="1" presStyleCnt="3"/>
      <dgm:spPr/>
    </dgm:pt>
    <dgm:pt modelId="{858340EA-9B65-4198-86E4-26FA8347019C}" type="pres">
      <dgm:prSet presAssocID="{AAD55847-15CF-4D9E-A140-F3278AD313D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C10AB0-39E4-4E23-B325-A2BC3F83049C}" type="pres">
      <dgm:prSet presAssocID="{AAD55847-15CF-4D9E-A140-F3278AD313DD}" presName="negativeSpace" presStyleCnt="0"/>
      <dgm:spPr/>
    </dgm:pt>
    <dgm:pt modelId="{88410CC5-E591-4DE0-AA2E-949365E44FEF}" type="pres">
      <dgm:prSet presAssocID="{AAD55847-15CF-4D9E-A140-F3278AD313D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2126D5A-4F0C-4776-9A68-341D68DAA828}" type="presOf" srcId="{081A2EDD-D301-450B-BB50-5D0F9B0386C5}" destId="{FEE124AA-21D6-4D9D-BBF0-0F6DBFF5473A}" srcOrd="1" destOrd="0" presId="urn:microsoft.com/office/officeart/2005/8/layout/list1"/>
    <dgm:cxn modelId="{B66AD180-B335-4EF3-A948-6F6D627F2C75}" srcId="{B607D137-8DD8-4107-A65E-692D8CFFEAFE}" destId="{7A0B2E66-9D14-48B4-BF76-FC551B168877}" srcOrd="0" destOrd="0" parTransId="{349D0984-0CC3-4229-AEA4-711B58A8B3B1}" sibTransId="{A1AD9D8C-3AF4-40E4-B2C2-4C8E4B532B9B}"/>
    <dgm:cxn modelId="{9AC80F83-9CE0-4BA4-BD96-F81D7A894335}" type="presOf" srcId="{AAD55847-15CF-4D9E-A140-F3278AD313DD}" destId="{93F68E55-7655-42C6-81C2-3829D9909819}" srcOrd="0" destOrd="0" presId="urn:microsoft.com/office/officeart/2005/8/layout/list1"/>
    <dgm:cxn modelId="{6984178D-BC7F-44F1-B542-99DB78328AD6}" type="presOf" srcId="{7A0B2E66-9D14-48B4-BF76-FC551B168877}" destId="{7662BE5B-3319-4834-9D61-AA4E7DF0FD6E}" srcOrd="0" destOrd="0" presId="urn:microsoft.com/office/officeart/2005/8/layout/list1"/>
    <dgm:cxn modelId="{4F9A1FA2-1FA6-4B3E-90E4-3AB9F328E422}" srcId="{B607D137-8DD8-4107-A65E-692D8CFFEAFE}" destId="{AAD55847-15CF-4D9E-A140-F3278AD313DD}" srcOrd="2" destOrd="0" parTransId="{BA130511-7C57-42E1-A158-14B84326C988}" sibTransId="{D3CFC23B-F763-47A0-8694-A3C25944EC84}"/>
    <dgm:cxn modelId="{CF8324A3-87D2-4BD2-A5EB-9EA1DBC56E14}" type="presOf" srcId="{081A2EDD-D301-450B-BB50-5D0F9B0386C5}" destId="{D9D20EE3-BE74-4C05-BD85-E64E0C2DDCC1}" srcOrd="0" destOrd="0" presId="urn:microsoft.com/office/officeart/2005/8/layout/list1"/>
    <dgm:cxn modelId="{8D2AE2A7-6A31-4C90-8FC9-1BB1C29341AA}" type="presOf" srcId="{B607D137-8DD8-4107-A65E-692D8CFFEAFE}" destId="{A2E31C7B-1C17-4873-AE33-3793B7814EE1}" srcOrd="0" destOrd="0" presId="urn:microsoft.com/office/officeart/2005/8/layout/list1"/>
    <dgm:cxn modelId="{56BD19CC-9C58-4EDD-A9A0-B3DCBD73872C}" srcId="{B607D137-8DD8-4107-A65E-692D8CFFEAFE}" destId="{081A2EDD-D301-450B-BB50-5D0F9B0386C5}" srcOrd="1" destOrd="0" parTransId="{90090FE3-1B3F-40D2-8243-A30E933662FA}" sibTransId="{304E65EC-682C-43D7-82DC-9545EDC4298B}"/>
    <dgm:cxn modelId="{CE9CB1D3-C886-448F-8315-FFC9B0270331}" type="presOf" srcId="{7A0B2E66-9D14-48B4-BF76-FC551B168877}" destId="{BBB800C1-9874-49FA-BFBA-C6DCC47FC08A}" srcOrd="1" destOrd="0" presId="urn:microsoft.com/office/officeart/2005/8/layout/list1"/>
    <dgm:cxn modelId="{B4DE90E7-5372-4C2C-8F3D-C40AD0A0C0AF}" type="presOf" srcId="{AAD55847-15CF-4D9E-A140-F3278AD313DD}" destId="{858340EA-9B65-4198-86E4-26FA8347019C}" srcOrd="1" destOrd="0" presId="urn:microsoft.com/office/officeart/2005/8/layout/list1"/>
    <dgm:cxn modelId="{CA8E550F-8FD8-416E-B328-0A83A888C67A}" type="presParOf" srcId="{A2E31C7B-1C17-4873-AE33-3793B7814EE1}" destId="{998D38DB-52C3-4E6E-91D4-C12C4633230D}" srcOrd="0" destOrd="0" presId="urn:microsoft.com/office/officeart/2005/8/layout/list1"/>
    <dgm:cxn modelId="{ACC49371-8FE9-4719-AC9D-F42EE4410A46}" type="presParOf" srcId="{998D38DB-52C3-4E6E-91D4-C12C4633230D}" destId="{7662BE5B-3319-4834-9D61-AA4E7DF0FD6E}" srcOrd="0" destOrd="0" presId="urn:microsoft.com/office/officeart/2005/8/layout/list1"/>
    <dgm:cxn modelId="{60A64733-EE5B-43C0-956F-02D8847F4921}" type="presParOf" srcId="{998D38DB-52C3-4E6E-91D4-C12C4633230D}" destId="{BBB800C1-9874-49FA-BFBA-C6DCC47FC08A}" srcOrd="1" destOrd="0" presId="urn:microsoft.com/office/officeart/2005/8/layout/list1"/>
    <dgm:cxn modelId="{9606C685-B833-444A-BCC8-18636C635AFD}" type="presParOf" srcId="{A2E31C7B-1C17-4873-AE33-3793B7814EE1}" destId="{BA3671E2-EB11-4506-81E2-06CF3BF8E7B7}" srcOrd="1" destOrd="0" presId="urn:microsoft.com/office/officeart/2005/8/layout/list1"/>
    <dgm:cxn modelId="{1D5A85DC-9324-4D00-8729-3B85A1AE5CD4}" type="presParOf" srcId="{A2E31C7B-1C17-4873-AE33-3793B7814EE1}" destId="{4B1A713F-4A9B-4886-93C1-C54235F9A11A}" srcOrd="2" destOrd="0" presId="urn:microsoft.com/office/officeart/2005/8/layout/list1"/>
    <dgm:cxn modelId="{1BEF9152-3066-416C-BDD9-62F47235955F}" type="presParOf" srcId="{A2E31C7B-1C17-4873-AE33-3793B7814EE1}" destId="{6AF0CE9E-A3AC-4970-9827-1F5E31927348}" srcOrd="3" destOrd="0" presId="urn:microsoft.com/office/officeart/2005/8/layout/list1"/>
    <dgm:cxn modelId="{24F1BA9F-35CA-4870-92B4-2038BCDF2B31}" type="presParOf" srcId="{A2E31C7B-1C17-4873-AE33-3793B7814EE1}" destId="{6393772C-D45D-4B75-95C9-EF79EF205A51}" srcOrd="4" destOrd="0" presId="urn:microsoft.com/office/officeart/2005/8/layout/list1"/>
    <dgm:cxn modelId="{F95FF248-6A05-408B-86DA-87B2F5626E92}" type="presParOf" srcId="{6393772C-D45D-4B75-95C9-EF79EF205A51}" destId="{D9D20EE3-BE74-4C05-BD85-E64E0C2DDCC1}" srcOrd="0" destOrd="0" presId="urn:microsoft.com/office/officeart/2005/8/layout/list1"/>
    <dgm:cxn modelId="{A581113D-2D34-413E-8DD0-CB3DF10F1986}" type="presParOf" srcId="{6393772C-D45D-4B75-95C9-EF79EF205A51}" destId="{FEE124AA-21D6-4D9D-BBF0-0F6DBFF5473A}" srcOrd="1" destOrd="0" presId="urn:microsoft.com/office/officeart/2005/8/layout/list1"/>
    <dgm:cxn modelId="{17BBC40F-B6C4-4AB4-8384-023BF0E2780A}" type="presParOf" srcId="{A2E31C7B-1C17-4873-AE33-3793B7814EE1}" destId="{98190F21-E8E8-4FE2-B84E-0D46DB34B9E1}" srcOrd="5" destOrd="0" presId="urn:microsoft.com/office/officeart/2005/8/layout/list1"/>
    <dgm:cxn modelId="{1773B246-6F5B-4AC6-949F-8751B321ADA2}" type="presParOf" srcId="{A2E31C7B-1C17-4873-AE33-3793B7814EE1}" destId="{C197F074-FBBE-423C-9A1D-C3C9711BF438}" srcOrd="6" destOrd="0" presId="urn:microsoft.com/office/officeart/2005/8/layout/list1"/>
    <dgm:cxn modelId="{269238F9-8E09-4BF4-A484-9EBC4B14EE1F}" type="presParOf" srcId="{A2E31C7B-1C17-4873-AE33-3793B7814EE1}" destId="{892CE84F-C7C4-4872-9A64-0D909FEAF6CF}" srcOrd="7" destOrd="0" presId="urn:microsoft.com/office/officeart/2005/8/layout/list1"/>
    <dgm:cxn modelId="{22EA1EBC-E4C4-4071-856D-BCCE361BF59E}" type="presParOf" srcId="{A2E31C7B-1C17-4873-AE33-3793B7814EE1}" destId="{8AAC85C1-EB7A-45A1-A670-C9B8DC5C5530}" srcOrd="8" destOrd="0" presId="urn:microsoft.com/office/officeart/2005/8/layout/list1"/>
    <dgm:cxn modelId="{1DD9852D-9D9B-4C8C-B178-66FE8D9543E0}" type="presParOf" srcId="{8AAC85C1-EB7A-45A1-A670-C9B8DC5C5530}" destId="{93F68E55-7655-42C6-81C2-3829D9909819}" srcOrd="0" destOrd="0" presId="urn:microsoft.com/office/officeart/2005/8/layout/list1"/>
    <dgm:cxn modelId="{23BC4B87-0790-48A3-B8E4-9837C455B021}" type="presParOf" srcId="{8AAC85C1-EB7A-45A1-A670-C9B8DC5C5530}" destId="{858340EA-9B65-4198-86E4-26FA8347019C}" srcOrd="1" destOrd="0" presId="urn:microsoft.com/office/officeart/2005/8/layout/list1"/>
    <dgm:cxn modelId="{B176C813-C62D-482A-9426-7BBFBEF103D0}" type="presParOf" srcId="{A2E31C7B-1C17-4873-AE33-3793B7814EE1}" destId="{BBC10AB0-39E4-4E23-B325-A2BC3F83049C}" srcOrd="9" destOrd="0" presId="urn:microsoft.com/office/officeart/2005/8/layout/list1"/>
    <dgm:cxn modelId="{17892090-C523-489E-A506-3EDDFCDF7B6F}" type="presParOf" srcId="{A2E31C7B-1C17-4873-AE33-3793B7814EE1}" destId="{88410CC5-E591-4DE0-AA2E-949365E44FE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3B4AE-24CA-4CDA-AB0F-297FBAA8D5D5}">
      <dsp:nvSpPr>
        <dsp:cNvPr id="0" name=""/>
        <dsp:cNvSpPr/>
      </dsp:nvSpPr>
      <dsp:spPr>
        <a:xfrm>
          <a:off x="0" y="2130624"/>
          <a:ext cx="591343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7465C-589E-4EA0-8DC3-D491C0D1B200}">
      <dsp:nvSpPr>
        <dsp:cNvPr id="0" name=""/>
        <dsp:cNvSpPr/>
      </dsp:nvSpPr>
      <dsp:spPr>
        <a:xfrm>
          <a:off x="295671" y="1599263"/>
          <a:ext cx="4139405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600" kern="1200"/>
            <a:t>Projektmanagement</a:t>
          </a:r>
          <a:endParaRPr lang="en-US" sz="3600" kern="1200"/>
        </a:p>
      </dsp:txBody>
      <dsp:txXfrm>
        <a:off x="347549" y="1651141"/>
        <a:ext cx="4035649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597C-923D-4251-9575-168C7BDFE375}">
      <dsp:nvSpPr>
        <dsp:cNvPr id="0" name=""/>
        <dsp:cNvSpPr/>
      </dsp:nvSpPr>
      <dsp:spPr>
        <a:xfrm>
          <a:off x="0" y="1998105"/>
          <a:ext cx="5913437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91CE3-3B5F-4427-908D-C02390AFB086}">
      <dsp:nvSpPr>
        <dsp:cNvPr id="0" name=""/>
        <dsp:cNvSpPr/>
      </dsp:nvSpPr>
      <dsp:spPr>
        <a:xfrm>
          <a:off x="295671" y="1019843"/>
          <a:ext cx="4139405" cy="191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6500" kern="1200" dirty="0"/>
            <a:t>Live Demo</a:t>
          </a:r>
          <a:endParaRPr lang="en-US" sz="6500" kern="1200" dirty="0"/>
        </a:p>
      </dsp:txBody>
      <dsp:txXfrm>
        <a:off x="389339" y="1113511"/>
        <a:ext cx="3952069" cy="1731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0C6D2-B8A8-490D-9649-02BD90089D5D}">
      <dsp:nvSpPr>
        <dsp:cNvPr id="0" name=""/>
        <dsp:cNvSpPr/>
      </dsp:nvSpPr>
      <dsp:spPr>
        <a:xfrm>
          <a:off x="0" y="1979244"/>
          <a:ext cx="5913437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AB84C-18BA-41AD-A2E1-ADBB7C8B1D03}">
      <dsp:nvSpPr>
        <dsp:cNvPr id="0" name=""/>
        <dsp:cNvSpPr/>
      </dsp:nvSpPr>
      <dsp:spPr>
        <a:xfrm>
          <a:off x="295671" y="1019843"/>
          <a:ext cx="4139405" cy="191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6500" kern="1200" dirty="0"/>
            <a:t>Fazit</a:t>
          </a:r>
          <a:endParaRPr lang="en-US" sz="6500" kern="1200" dirty="0"/>
        </a:p>
      </dsp:txBody>
      <dsp:txXfrm>
        <a:off x="389339" y="1113511"/>
        <a:ext cx="3952069" cy="1731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A713F-4A9B-4886-93C1-C54235F9A11A}">
      <dsp:nvSpPr>
        <dsp:cNvPr id="0" name=""/>
        <dsp:cNvSpPr/>
      </dsp:nvSpPr>
      <dsp:spPr>
        <a:xfrm>
          <a:off x="0" y="410226"/>
          <a:ext cx="96032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800C1-9874-49FA-BFBA-C6DCC47FC08A}">
      <dsp:nvSpPr>
        <dsp:cNvPr id="0" name=""/>
        <dsp:cNvSpPr/>
      </dsp:nvSpPr>
      <dsp:spPr>
        <a:xfrm>
          <a:off x="480163" y="26466"/>
          <a:ext cx="672229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87" tIns="0" rIns="25408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IPERKA</a:t>
          </a:r>
          <a:endParaRPr lang="en-US" sz="2600" kern="1200"/>
        </a:p>
      </dsp:txBody>
      <dsp:txXfrm>
        <a:off x="517630" y="63933"/>
        <a:ext cx="6647358" cy="692586"/>
      </dsp:txXfrm>
    </dsp:sp>
    <dsp:sp modelId="{C197F074-FBBE-423C-9A1D-C3C9711BF438}">
      <dsp:nvSpPr>
        <dsp:cNvPr id="0" name=""/>
        <dsp:cNvSpPr/>
      </dsp:nvSpPr>
      <dsp:spPr>
        <a:xfrm>
          <a:off x="0" y="1589586"/>
          <a:ext cx="96032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124AA-21D6-4D9D-BBF0-0F6DBFF5473A}">
      <dsp:nvSpPr>
        <dsp:cNvPr id="0" name=""/>
        <dsp:cNvSpPr/>
      </dsp:nvSpPr>
      <dsp:spPr>
        <a:xfrm>
          <a:off x="480163" y="1205826"/>
          <a:ext cx="672229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87" tIns="0" rIns="25408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Aufgabenverteilung</a:t>
          </a:r>
          <a:endParaRPr lang="en-US" sz="2600" kern="1200"/>
        </a:p>
      </dsp:txBody>
      <dsp:txXfrm>
        <a:off x="517630" y="1243293"/>
        <a:ext cx="6647358" cy="692586"/>
      </dsp:txXfrm>
    </dsp:sp>
    <dsp:sp modelId="{88410CC5-E591-4DE0-AA2E-949365E44FEF}">
      <dsp:nvSpPr>
        <dsp:cNvPr id="0" name=""/>
        <dsp:cNvSpPr/>
      </dsp:nvSpPr>
      <dsp:spPr>
        <a:xfrm>
          <a:off x="0" y="2768946"/>
          <a:ext cx="96032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340EA-9B65-4198-86E4-26FA8347019C}">
      <dsp:nvSpPr>
        <dsp:cNvPr id="0" name=""/>
        <dsp:cNvSpPr/>
      </dsp:nvSpPr>
      <dsp:spPr>
        <a:xfrm>
          <a:off x="480163" y="2385186"/>
          <a:ext cx="672229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87" tIns="0" rIns="25408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Einsatzplan</a:t>
          </a:r>
          <a:endParaRPr lang="en-US" sz="2600" kern="1200"/>
        </a:p>
      </dsp:txBody>
      <dsp:txXfrm>
        <a:off x="517630" y="2422653"/>
        <a:ext cx="664735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4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7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41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8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3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9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5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68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ee schattige robots">
            <a:extLst>
              <a:ext uri="{FF2B5EF4-FFF2-40B4-BE49-F238E27FC236}">
                <a16:creationId xmlns:a16="http://schemas.microsoft.com/office/drawing/2014/main" id="{5E0FB176-B708-4A9E-B316-7F1DC3AF6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4" r="9767" b="-1"/>
          <a:stretch/>
        </p:blipFill>
        <p:spPr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B88FD-05CC-4666-8E9A-667B716B7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26" y="1269476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de-CH" sz="4400" dirty="0"/>
              <a:t>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CDAD-0E0B-44B3-B9BE-52A3B2058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Präsentiert von Andrin, </a:t>
            </a:r>
            <a:r>
              <a:rPr lang="de-CH" dirty="0" err="1"/>
              <a:t>Abiyan</a:t>
            </a:r>
            <a:r>
              <a:rPr lang="de-CH" dirty="0"/>
              <a:t> und Nevin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234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3AE0-DC2A-455C-B085-BCCA6774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de-CH" sz="2500"/>
              <a:t>Inhaltverzeichnis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AC13FC-D009-46FF-9D9F-276C034D2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23461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Erfolgreiches Projektmanagement in der Bildung - Bildungsblog">
            <a:extLst>
              <a:ext uri="{FF2B5EF4-FFF2-40B4-BE49-F238E27FC236}">
                <a16:creationId xmlns:a16="http://schemas.microsoft.com/office/drawing/2014/main" id="{5ECFF4E0-ECC4-4E8D-BF4C-0200FD3F8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59" y="3136583"/>
            <a:ext cx="3660445" cy="243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0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3AE0-DC2A-455C-B085-BCCA6774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de-CH" sz="2500"/>
              <a:t>Inhaltverzeichnis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AC13FC-D009-46FF-9D9F-276C034D2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866619"/>
              </p:ext>
            </p:extLst>
          </p:nvPr>
        </p:nvGraphicFramePr>
        <p:xfrm>
          <a:off x="5141913" y="859837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Live Demo anfordern - Devolutions Server">
            <a:extLst>
              <a:ext uri="{FF2B5EF4-FFF2-40B4-BE49-F238E27FC236}">
                <a16:creationId xmlns:a16="http://schemas.microsoft.com/office/drawing/2014/main" id="{30DAFFCF-F559-4F7D-9950-126C1BA80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98" y="2773679"/>
            <a:ext cx="2937671" cy="351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8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3AE0-DC2A-455C-B085-BCCA6774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de-CH" sz="2500"/>
              <a:t>Inhaltverzeichnis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AC13FC-D009-46FF-9D9F-276C034D2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155265"/>
              </p:ext>
            </p:extLst>
          </p:nvPr>
        </p:nvGraphicFramePr>
        <p:xfrm>
          <a:off x="5141913" y="859837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nvestmentsteuerreformgesetz Fazit | Steuern | Haufe">
            <a:extLst>
              <a:ext uri="{FF2B5EF4-FFF2-40B4-BE49-F238E27FC236}">
                <a16:creationId xmlns:a16="http://schemas.microsoft.com/office/drawing/2014/main" id="{19BE9595-3F37-47CA-9F3E-40E40B89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9" y="3463924"/>
            <a:ext cx="3907936" cy="184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6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AC13-5550-40A0-BF73-FE7D68E2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Projektmanagement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3BF507E-22B8-47D6-9CA5-89A1F853C7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 descr="Prioritäten mit einfarbiger Füllung">
            <a:extLst>
              <a:ext uri="{FF2B5EF4-FFF2-40B4-BE49-F238E27FC236}">
                <a16:creationId xmlns:a16="http://schemas.microsoft.com/office/drawing/2014/main" id="{82E5D206-70B7-4488-B005-08B6BF79B45A}"/>
              </a:ext>
            </a:extLst>
          </p:cNvPr>
          <p:cNvSpPr/>
          <p:nvPr/>
        </p:nvSpPr>
        <p:spPr>
          <a:xfrm>
            <a:off x="9705263" y="2448860"/>
            <a:ext cx="909473" cy="626627"/>
          </a:xfrm>
          <a:prstGeom prst="round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 t="-23000" b="-23000"/>
            </a:stretch>
          </a:blip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C82244-8892-42D9-BE70-C05B87EF32CF}"/>
              </a:ext>
            </a:extLst>
          </p:cNvPr>
          <p:cNvSpPr/>
          <p:nvPr/>
        </p:nvSpPr>
        <p:spPr>
          <a:xfrm>
            <a:off x="9705263" y="3634128"/>
            <a:ext cx="909473" cy="626627"/>
          </a:xfrm>
          <a:prstGeom prst="roundRect">
            <a:avLst/>
          </a:prstGeom>
          <a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 t="-23000" b="-23000"/>
            </a:stretch>
          </a:blip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: Rounded Corners 7" descr="Tageskalender mit einfarbiger Füllung">
            <a:extLst>
              <a:ext uri="{FF2B5EF4-FFF2-40B4-BE49-F238E27FC236}">
                <a16:creationId xmlns:a16="http://schemas.microsoft.com/office/drawing/2014/main" id="{E4E35E2C-919C-4A51-95BA-E8EC9985FF94}"/>
              </a:ext>
            </a:extLst>
          </p:cNvPr>
          <p:cNvSpPr/>
          <p:nvPr/>
        </p:nvSpPr>
        <p:spPr>
          <a:xfrm>
            <a:off x="9705263" y="4795565"/>
            <a:ext cx="909473" cy="626627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 t="-23000" b="-23000"/>
            </a:stretch>
          </a:blip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1506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EADCF-404F-4771-A409-1E40EA46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Live Demo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D3A7780B-2CB6-44DE-8CA4-8CE2034CB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0076" b="13313"/>
          <a:stretch/>
        </p:blipFill>
        <p:spPr>
          <a:xfrm>
            <a:off x="4618374" y="1282307"/>
            <a:ext cx="6282919" cy="35342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2E0C8E-30FF-4A4E-9800-A2F91B338B38}"/>
              </a:ext>
            </a:extLst>
          </p:cNvPr>
          <p:cNvSpPr txBox="1"/>
          <p:nvPr/>
        </p:nvSpPr>
        <p:spPr>
          <a:xfrm>
            <a:off x="592266" y="3767414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dirty="0" err="1"/>
              <a:t>ChatBot</a:t>
            </a:r>
            <a:r>
              <a:rPr lang="en-US" sz="2400" dirty="0"/>
              <a:t> </a:t>
            </a:r>
            <a:r>
              <a:rPr lang="en-US" sz="2400" dirty="0" err="1"/>
              <a:t>zeigen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541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CFEF1-B8BB-4196-9AE3-D933A5BB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 err="1"/>
              <a:t>Fazit</a:t>
            </a:r>
            <a:endParaRPr lang="en-US" sz="36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ssenschaftler, der Lösung in Glaswaren im Labor hält mit Regenbogenüberlagerung">
            <a:extLst>
              <a:ext uri="{FF2B5EF4-FFF2-40B4-BE49-F238E27FC236}">
                <a16:creationId xmlns:a16="http://schemas.microsoft.com/office/drawing/2014/main" id="{8B4C5A00-D52D-4736-9F48-7ECF7F6CF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" r="16630" b="-2"/>
          <a:stretch/>
        </p:blipFill>
        <p:spPr>
          <a:xfrm>
            <a:off x="5349053" y="1116345"/>
            <a:ext cx="4821561" cy="386617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AA19852-AB3F-460B-82D3-DA8E9773A9E9}"/>
              </a:ext>
            </a:extLst>
          </p:cNvPr>
          <p:cNvSpPr txBox="1"/>
          <p:nvPr/>
        </p:nvSpPr>
        <p:spPr>
          <a:xfrm>
            <a:off x="592266" y="3767414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dirty="0"/>
              <a:t>Lesson Learned</a:t>
            </a:r>
          </a:p>
        </p:txBody>
      </p:sp>
    </p:spTree>
    <p:extLst>
      <p:ext uri="{BB962C8B-B14F-4D97-AF65-F5344CB8AC3E}">
        <p14:creationId xmlns:p14="http://schemas.microsoft.com/office/powerpoint/2010/main" val="134615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39B8D-1461-4380-8FA7-B28C3A4B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Danke für’s Zuhören</a:t>
            </a:r>
          </a:p>
        </p:txBody>
      </p:sp>
      <p:pic>
        <p:nvPicPr>
          <p:cNvPr id="4" name="Picture 24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" name="Straight Connector 26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1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29</Words>
  <Application>Microsoft Office PowerPoint</Application>
  <PresentationFormat>Breitbild</PresentationFormat>
  <Paragraphs>17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Chatbot</vt:lpstr>
      <vt:lpstr>Inhaltverzeichnis</vt:lpstr>
      <vt:lpstr>Inhaltverzeichnis</vt:lpstr>
      <vt:lpstr>Inhaltverzeichnis</vt:lpstr>
      <vt:lpstr>Projektmanagement</vt:lpstr>
      <vt:lpstr>Live Demo</vt:lpstr>
      <vt:lpstr>Fazit</vt:lpstr>
      <vt:lpstr>Danke für’s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Nevin Perumpamkuzi</dc:creator>
  <cp:lastModifiedBy>Andrin Schellenberg</cp:lastModifiedBy>
  <cp:revision>2</cp:revision>
  <dcterms:created xsi:type="dcterms:W3CDTF">2021-09-18T13:38:50Z</dcterms:created>
  <dcterms:modified xsi:type="dcterms:W3CDTF">2021-09-19T17:59:54Z</dcterms:modified>
</cp:coreProperties>
</file>