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69B12-EF05-4FC1-AF38-F64EA856FE71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67E2-E711-4D74-8E13-47DCF32A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60deg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7E2-E711-4D74-8E13-47DCF32AA1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88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30deg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7E2-E711-4D74-8E13-47DCF32AA1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78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7E2-E711-4D74-8E13-47DCF32AA1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45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0.8V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7E2-E711-4D74-8E13-47DCF32AA1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67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0.6V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7E2-E711-4D74-8E13-47DCF32AA1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12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0.4V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7E2-E711-4D74-8E13-47DCF32AA1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14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0.2V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7E2-E711-4D74-8E13-47DCF32AA1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1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67E2-E711-4D74-8E13-47DCF32AA1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0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052D-CB6C-26DE-CC03-4AECF7A20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7BC98-ADDE-D34D-BAD5-D5653B95F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5468D-82C1-5D2B-4057-9B4E99F9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0A5C-A979-41D3-BC57-F385E5E978F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4AFE-E55A-4E8C-F63A-9CC72270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A3C4B-EF3B-9F79-562A-168EE63B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33F7-1A49-42AE-9D97-105BB76D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4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990E-EAD4-222D-84B8-1B60AA1E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0B8CB-B0C4-B100-FE9F-66250FD54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5CC0-524F-2790-43FB-1F866B35E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0A5C-A979-41D3-BC57-F385E5E978F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CF363-9C87-D568-9C0F-13327246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F52E5-49D0-BE06-288E-481A5125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33F7-1A49-42AE-9D97-105BB76D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C94B7-E361-A5E8-E9A7-BE18462F5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AD57E-D12B-22BB-54F2-7B1DCBDC9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5D224-FBED-ACD6-EA2F-DB98060E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0A5C-A979-41D3-BC57-F385E5E978F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D712-9811-A51C-CAAD-B2C00076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D274C-1007-CFA4-8F04-C29743D4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33F7-1A49-42AE-9D97-105BB76D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6D8B-7B71-FE19-79A7-5E09E4147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6634-D8DB-68BE-3609-25856C8FA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5DAFB-B271-2020-A9A5-3545F7C4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0A5C-A979-41D3-BC57-F385E5E978F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025AC-BE6B-4EA1-DD0D-10BD59E2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600B8-881F-EEB1-5995-0E5CB3C4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33F7-1A49-42AE-9D97-105BB76D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5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CA3F-930D-2081-5A35-B4AD669C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59507-5B73-44A0-6BE4-D7B66742A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495A-1C5D-E8A4-D594-7F892AAAE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0A5C-A979-41D3-BC57-F385E5E978F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68263-91F8-F3CA-EFFC-513AAC40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0F394-9549-0A41-8C91-3DEE98C4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33F7-1A49-42AE-9D97-105BB76D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3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C963-4A7E-816D-77E8-D325BF51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CD82F-C050-FEE7-F71B-C6636BA80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CAB28-2EEE-A9F3-E1C4-BC8C6E504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C2A46-277E-2179-A8ED-AD0CA505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0A5C-A979-41D3-BC57-F385E5E978F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7698E-101B-14CA-3986-A49AFEC1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9A836-98C8-95BC-9B59-DFF8B0A6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33F7-1A49-42AE-9D97-105BB76D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2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103B-63AC-AE2F-21C5-90879ACD7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C12F4-6C75-ECE7-018C-A335CDADD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C6334-1D0A-3D47-E6EA-7352FBEA7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2EEBC-47DD-A330-B293-A832EB278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23B31-6342-E575-3188-26F84FA9E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0A381-EF29-AF4B-F557-2A2237C7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0A5C-A979-41D3-BC57-F385E5E978F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C3538-C600-ECD9-D59A-95410266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D01AC-B6B0-700B-19A4-E4455B73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33F7-1A49-42AE-9D97-105BB76D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1C87-A6CB-6855-3FBB-5090370C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B643F-0C79-1F3C-1ED1-1B0C65DE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0A5C-A979-41D3-BC57-F385E5E978F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FFCF5-2B37-BC7D-F417-359DA4C8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75357-AD43-9C65-92A0-EBE85400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33F7-1A49-42AE-9D97-105BB76D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6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93852-8696-B135-0AF6-E32A67CB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0A5C-A979-41D3-BC57-F385E5E978F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2679C-6290-AE8F-BB3E-69551E75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CD8A1-1AA0-932A-2306-AC59D0D3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33F7-1A49-42AE-9D97-105BB76D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6AE-B964-E7B8-D547-F6185E6E3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0673E-902B-68DA-342C-22DEBA003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81658-4719-C398-77CF-8213E2E78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4A1EC-D99F-A47C-2A46-EDF3C862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0A5C-A979-41D3-BC57-F385E5E978F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5AD5E-8D88-6B4E-DED9-3DB679D6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A276-0050-6A22-B98F-52B0D460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33F7-1A49-42AE-9D97-105BB76D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3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394E-0D37-9A80-3CFF-5A60646F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04CFF-D0A4-D0CA-5B24-A926F2271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31B75-CC8F-9865-3517-9B6ACE73B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F5C6C-A3A9-9D99-53A8-FC26648A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0A5C-A979-41D3-BC57-F385E5E978F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8823B-9733-4584-B856-D821C203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7E24D-44D6-1FDC-449D-4C9706FD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E33F7-1A49-42AE-9D97-105BB76D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5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E2536-A54E-3106-3061-E433A7CCD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40342-D7DE-7FBC-5ED1-9F8CC2635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86939-A9C6-26DA-11AE-22B562889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290A5C-A979-41D3-BC57-F385E5E978F6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2DE78-F174-ED21-5050-28CC5A13D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6D47-2A98-9052-86F8-C45F05814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E33F7-1A49-42AE-9D97-105BB76D2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1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8C0579-1545-9087-36F3-55B07E912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9525"/>
            <a:ext cx="120491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EF5F0D-0582-3D16-D12D-9E7E28BC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9525"/>
            <a:ext cx="120491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6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07F32-3B87-327A-35A6-425DD74C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9525"/>
            <a:ext cx="120491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C8722B-D81F-DF4A-8060-BDF779CCC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9525"/>
            <a:ext cx="120491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9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3CE0A-C77D-B810-305B-F00B2E866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9525"/>
            <a:ext cx="120491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4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ECE10-46D0-7857-7CCE-3B973457D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9525"/>
            <a:ext cx="120491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6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5E701-1F9D-7051-BDA3-C54180A1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9525"/>
            <a:ext cx="120491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C886C2-675F-81F3-BD63-598C6272D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" y="9525"/>
            <a:ext cx="12049125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9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Widescreen</PresentationFormat>
  <Paragraphs>15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Andris Huang</dc:creator>
  <cp:lastModifiedBy>Andris Huang</cp:lastModifiedBy>
  <cp:revision>1</cp:revision>
  <dcterms:created xsi:type="dcterms:W3CDTF">2024-08-03T00:21:58Z</dcterms:created>
  <dcterms:modified xsi:type="dcterms:W3CDTF">2024-08-03T00:26:47Z</dcterms:modified>
</cp:coreProperties>
</file>