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3ED9-8042-914D-200F-5E592A824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B6053-9893-5B8B-E0A9-0ED266E6D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CF999-8CD2-7961-7666-D800AF4B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644-F531-42B8-B5BB-10837ACD388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93D5D-CFFD-B40F-6E16-8DF77978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63F77-5813-C205-CB6E-D4B9BDED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45C8-1B25-41E6-A5F9-287E4D9EC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5CAD-7FA2-6D47-6F8D-3EEB5CAC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4B50B-D9B6-5510-A83C-B10FCE3C0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7EAC1-9734-92FE-7C7B-B74775A0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644-F531-42B8-B5BB-10837ACD388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3034-03F7-4ED1-EF8D-F78EE181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4289-C2CA-B88C-2B1B-67D06B1D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45C8-1B25-41E6-A5F9-287E4D9EC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5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524EC-3140-895F-19E8-D1283727C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04A3A-992E-415E-8749-654797C0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C272C-9A9A-CA5A-D4BB-AF3E8FD7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644-F531-42B8-B5BB-10837ACD388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FF58C-6229-FAC0-5B59-2C5F9B34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661D-2210-0297-8DFF-7532F8D7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45C8-1B25-41E6-A5F9-287E4D9EC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9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FA4B-D982-5733-5DD1-82595435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E6A8-B142-8235-AF64-71AB6AC9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9EDE-7F88-EEC6-07CF-DD064E44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644-F531-42B8-B5BB-10837ACD388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0346-0E55-2440-DAD1-5DB81190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023C4-AD33-A3AF-45DB-96B5014B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45C8-1B25-41E6-A5F9-287E4D9EC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6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4FF-B62F-E931-25EC-66740CD2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E083C-7133-EC88-A1C1-E76F8C1F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57E9-B5AD-8935-7EB3-CAE5AE31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644-F531-42B8-B5BB-10837ACD388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78A14-9029-3587-EE66-C6CC4D18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5257B-156E-15A3-7624-E9A0A92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45C8-1B25-41E6-A5F9-287E4D9EC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62CC-F898-DF15-E557-8BC5E9F6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5B20-1E0B-8602-8616-E598B3755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D9DB1-C4D7-CA06-3759-86970F1EA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004C4-7A9A-2A41-75A3-18535428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644-F531-42B8-B5BB-10837ACD388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B894-A6F5-1C5E-BCBE-8689BAA4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C72D5-2488-835A-ECCC-04FAB7C7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45C8-1B25-41E6-A5F9-287E4D9EC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5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C403-1E43-35F9-A15F-880733CA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4B21E-1597-BADB-FD52-8E7448F9B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B5C9-FAAC-876F-E650-FE9C2E136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FC070-1DC0-437A-3D16-F111F1159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A204C-4A9F-2831-BF88-FF996A5C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4D52B-9169-BE72-5630-FA673BC7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644-F531-42B8-B5BB-10837ACD388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C5A83-B318-076A-A4EA-C3D9463C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F8F34-448A-2182-E504-F5D4EA4B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45C8-1B25-41E6-A5F9-287E4D9EC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1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4273-DFB6-74DA-AF15-F0EA7F9E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C79F3-FA41-A679-CA11-2E5A4AF8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644-F531-42B8-B5BB-10837ACD388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1F87B-2C76-6605-AFE4-1438933E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F5D1A-5D36-7EFA-C5F6-D61F0EB7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45C8-1B25-41E6-A5F9-287E4D9EC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3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5256B-192D-85FF-FFBB-61D51369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644-F531-42B8-B5BB-10837ACD388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41964-F60F-5011-7607-EAD3014F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CE33E-B33D-CE6B-DB5F-6C3523CD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45C8-1B25-41E6-A5F9-287E4D9EC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973D-52F6-FF03-7DB6-A55F0C58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CEE9-4E83-1A3F-940D-0408849B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FBB57-39AC-CD14-EFBD-616A6B037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2C26C-0F04-92EA-29FE-19684CA1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644-F531-42B8-B5BB-10837ACD388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5F620-DE5B-C4F5-9003-97BED428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FC4A7-0A9D-6C85-961F-4E30CFC6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45C8-1B25-41E6-A5F9-287E4D9EC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9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3FD7-3D22-895C-01D5-E2ED09C5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F017E-2D4D-F510-DADC-4EB964E5C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FE1C8-336E-9E7B-1BAA-2FB6299C9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E7FDD-34D2-BADD-671E-45135EBF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8644-F531-42B8-B5BB-10837ACD388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DF579-ECC2-CC4C-12B3-222F688A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F72DB-BF9E-3259-7C92-2646C7BB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45C8-1B25-41E6-A5F9-287E4D9EC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F19EF-4438-E19A-3D3B-9E9D4FDE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1806A-B3BE-0FD7-2196-69FF0C54A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E7FD-23FA-EBA1-9223-DDF5652E8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08644-F531-42B8-B5BB-10837ACD388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79B32-1F50-0941-1E71-3F82B00A6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46590-764F-C1E3-D095-4FA4904F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F245C8-1B25-41E6-A5F9-287E4D9EC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6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C0331255-C9AA-EDAC-5AC2-D61F970702F6}"/>
              </a:ext>
            </a:extLst>
          </p:cNvPr>
          <p:cNvGrpSpPr/>
          <p:nvPr/>
        </p:nvGrpSpPr>
        <p:grpSpPr>
          <a:xfrm>
            <a:off x="3261917" y="528232"/>
            <a:ext cx="8595974" cy="5801535"/>
            <a:chOff x="3261917" y="528232"/>
            <a:chExt cx="8595974" cy="58015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70167C-8973-D03E-80D3-3FB2B43AA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1917" y="528232"/>
              <a:ext cx="5668166" cy="5801535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6ED081-AE55-D2F8-7772-DD8ECA6D6DB5}"/>
                </a:ext>
              </a:extLst>
            </p:cNvPr>
            <p:cNvSpPr/>
            <p:nvPr/>
          </p:nvSpPr>
          <p:spPr>
            <a:xfrm>
              <a:off x="6243782" y="4775200"/>
              <a:ext cx="110836" cy="1385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A1B295-106B-7A8B-8069-D60B920ED717}"/>
                </a:ext>
              </a:extLst>
            </p:cNvPr>
            <p:cNvCxnSpPr/>
            <p:nvPr/>
          </p:nvCxnSpPr>
          <p:spPr>
            <a:xfrm>
              <a:off x="5221224" y="4849737"/>
              <a:ext cx="2889504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1623E2-824E-8CA9-326B-6EC6F2F824F6}"/>
                </a:ext>
              </a:extLst>
            </p:cNvPr>
            <p:cNvCxnSpPr>
              <a:cxnSpLocks/>
            </p:cNvCxnSpPr>
            <p:nvPr/>
          </p:nvCxnSpPr>
          <p:spPr>
            <a:xfrm>
              <a:off x="6940296" y="5313033"/>
              <a:ext cx="117043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2E1E66D-391D-9272-5242-9AB5C9F08FEB}"/>
                </a:ext>
              </a:extLst>
            </p:cNvPr>
            <p:cNvCxnSpPr>
              <a:cxnSpLocks/>
            </p:cNvCxnSpPr>
            <p:nvPr/>
          </p:nvCxnSpPr>
          <p:spPr>
            <a:xfrm>
              <a:off x="6946392" y="2950833"/>
              <a:ext cx="117043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03F045C-2CCC-C1BF-5CCF-8C6C3BE797F9}"/>
                </a:ext>
              </a:extLst>
            </p:cNvPr>
            <p:cNvCxnSpPr>
              <a:cxnSpLocks/>
            </p:cNvCxnSpPr>
            <p:nvPr/>
          </p:nvCxnSpPr>
          <p:spPr>
            <a:xfrm>
              <a:off x="7266432" y="2502777"/>
              <a:ext cx="0" cy="65190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66EECE54-7AF4-BB25-67DB-E148AC22A2A9}"/>
                </a:ext>
              </a:extLst>
            </p:cNvPr>
            <p:cNvSpPr/>
            <p:nvPr/>
          </p:nvSpPr>
          <p:spPr>
            <a:xfrm>
              <a:off x="6592826" y="2950833"/>
              <a:ext cx="347458" cy="1824363"/>
            </a:xfrm>
            <a:prstGeom prst="leftBrace">
              <a:avLst>
                <a:gd name="adj1" fmla="val 8333"/>
                <a:gd name="adj2" fmla="val 5551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E3AB4FF9-F82D-E94C-5BA8-384EA7378A42}"/>
                </a:ext>
              </a:extLst>
            </p:cNvPr>
            <p:cNvSpPr/>
            <p:nvPr/>
          </p:nvSpPr>
          <p:spPr>
            <a:xfrm rot="5400000">
              <a:off x="7815998" y="1830105"/>
              <a:ext cx="277727" cy="1244417"/>
            </a:xfrm>
            <a:prstGeom prst="leftBrace">
              <a:avLst>
                <a:gd name="adj1" fmla="val 8333"/>
                <a:gd name="adj2" fmla="val 5257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B5D9ECF4-C1D1-AA3D-DDF1-411035CC8017}"/>
                </a:ext>
              </a:extLst>
            </p:cNvPr>
            <p:cNvSpPr/>
            <p:nvPr/>
          </p:nvSpPr>
          <p:spPr>
            <a:xfrm flipH="1">
              <a:off x="8129016" y="4879573"/>
              <a:ext cx="157251" cy="403625"/>
            </a:xfrm>
            <a:prstGeom prst="leftBrace">
              <a:avLst>
                <a:gd name="adj1" fmla="val 8333"/>
                <a:gd name="adj2" fmla="val 5551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03DB530D-84A1-783E-D6FD-DCA0E557A82A}"/>
                </a:ext>
              </a:extLst>
            </p:cNvPr>
            <p:cNvSpPr/>
            <p:nvPr/>
          </p:nvSpPr>
          <p:spPr>
            <a:xfrm flipH="1">
              <a:off x="7314364" y="2816351"/>
              <a:ext cx="73970" cy="109729"/>
            </a:xfrm>
            <a:prstGeom prst="leftBrace">
              <a:avLst>
                <a:gd name="adj1" fmla="val 8333"/>
                <a:gd name="adj2" fmla="val 5551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422B90B2-EFAA-CD3D-B636-781FA5F6BD95}"/>
                </a:ext>
              </a:extLst>
            </p:cNvPr>
            <p:cNvSpPr/>
            <p:nvPr/>
          </p:nvSpPr>
          <p:spPr>
            <a:xfrm rot="5400000" flipH="1">
              <a:off x="7046748" y="2934994"/>
              <a:ext cx="155068" cy="266010"/>
            </a:xfrm>
            <a:prstGeom prst="leftBrace">
              <a:avLst>
                <a:gd name="adj1" fmla="val 8333"/>
                <a:gd name="adj2" fmla="val 5257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AF770-372F-FAE5-8C6B-B2AB08F5B115}"/>
                </a:ext>
              </a:extLst>
            </p:cNvPr>
            <p:cNvSpPr txBox="1"/>
            <p:nvPr/>
          </p:nvSpPr>
          <p:spPr>
            <a:xfrm>
              <a:off x="4662214" y="4892220"/>
              <a:ext cx="128600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y_res_edge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(-1.925mm)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D00A85-FA0A-3914-D98F-38A24DA0D6C0}"/>
                </a:ext>
              </a:extLst>
            </p:cNvPr>
            <p:cNvSpPr txBox="1"/>
            <p:nvPr/>
          </p:nvSpPr>
          <p:spPr>
            <a:xfrm>
              <a:off x="8369609" y="4798752"/>
              <a:ext cx="128600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D_extend</a:t>
              </a:r>
              <a:endParaRPr lang="en-US" sz="1600" dirty="0"/>
            </a:p>
            <a:p>
              <a:r>
                <a:rPr lang="en-US" sz="1600" dirty="0"/>
                <a:t>(600um)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14CAA7-EBCD-47C3-91AA-66CA6A661215}"/>
                </a:ext>
              </a:extLst>
            </p:cNvPr>
            <p:cNvSpPr txBox="1"/>
            <p:nvPr/>
          </p:nvSpPr>
          <p:spPr>
            <a:xfrm>
              <a:off x="6634019" y="5420103"/>
              <a:ext cx="1286005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y_res_edge</a:t>
              </a:r>
              <a:r>
                <a:rPr lang="en-US" sz="1600" dirty="0"/>
                <a:t> – </a:t>
              </a:r>
              <a:r>
                <a:rPr lang="en-US" sz="1600" dirty="0" err="1"/>
                <a:t>D_extend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(-2.525mm)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925D62-0341-453E-3031-3F5DDF2965C2}"/>
                </a:ext>
              </a:extLst>
            </p:cNvPr>
            <p:cNvSpPr txBox="1"/>
            <p:nvPr/>
          </p:nvSpPr>
          <p:spPr>
            <a:xfrm>
              <a:off x="5031502" y="3706544"/>
              <a:ext cx="151033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L_feedline_vert</a:t>
              </a:r>
              <a:endParaRPr lang="en-US" sz="1600" dirty="0"/>
            </a:p>
            <a:p>
              <a:r>
                <a:rPr lang="en-US" sz="1600" dirty="0"/>
                <a:t>(3mm)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7FB197-801E-DE9F-4720-B05F9C6FDF89}"/>
                </a:ext>
              </a:extLst>
            </p:cNvPr>
            <p:cNvSpPr txBox="1"/>
            <p:nvPr/>
          </p:nvSpPr>
          <p:spPr>
            <a:xfrm>
              <a:off x="7126085" y="1163254"/>
              <a:ext cx="1510331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Shorter may be better, I just extended it to the edge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6595DE-EE6B-04F2-69D6-EADD4C7BC792}"/>
                </a:ext>
              </a:extLst>
            </p:cNvPr>
            <p:cNvSpPr txBox="1"/>
            <p:nvPr/>
          </p:nvSpPr>
          <p:spPr>
            <a:xfrm>
              <a:off x="7074544" y="3875696"/>
              <a:ext cx="317339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Outer_radius</a:t>
              </a:r>
              <a:r>
                <a:rPr lang="en-US" sz="1600" dirty="0"/>
                <a:t> = 2 * </a:t>
              </a:r>
              <a:r>
                <a:rPr lang="en-US" sz="1600" dirty="0" err="1"/>
                <a:t>feedline_width</a:t>
              </a:r>
              <a:endParaRPr lang="en-US" sz="1600" dirty="0"/>
            </a:p>
            <a:p>
              <a:r>
                <a:rPr lang="en-US" sz="1600" dirty="0"/>
                <a:t>(400um)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814B78-F753-8EFD-82C2-D0DA3ED3CC79}"/>
                </a:ext>
              </a:extLst>
            </p:cNvPr>
            <p:cNvSpPr txBox="1"/>
            <p:nvPr/>
          </p:nvSpPr>
          <p:spPr>
            <a:xfrm>
              <a:off x="8684495" y="2721550"/>
              <a:ext cx="317339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inner_radius</a:t>
              </a:r>
              <a:r>
                <a:rPr lang="en-US" sz="1600" dirty="0"/>
                <a:t> = </a:t>
              </a:r>
              <a:r>
                <a:rPr lang="en-US" sz="1600" dirty="0" err="1"/>
                <a:t>feedline_width</a:t>
              </a:r>
              <a:endParaRPr lang="en-US" sz="1600" dirty="0"/>
            </a:p>
            <a:p>
              <a:r>
                <a:rPr lang="en-US" sz="1600" dirty="0"/>
                <a:t>(200um)</a:t>
              </a:r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12150CB2-0178-E519-204E-DC852F2FF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687" y="4844472"/>
              <a:ext cx="229195" cy="139008"/>
            </a:xfrm>
            <a:prstGeom prst="curvedConnector3">
              <a:avLst>
                <a:gd name="adj1" fmla="val -1383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EFD08CA2-9032-0C46-3BB9-99BEC78B7C8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257146" y="5389061"/>
              <a:ext cx="171567" cy="9080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90E5DE28-BBF2-74BF-3617-2BE4BF225D5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111205" y="3251386"/>
              <a:ext cx="682314" cy="62924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FAA783B3-59A4-03A3-9263-F5C39F67105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452362" y="2891315"/>
              <a:ext cx="1208880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73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058FA8-BCFE-44DC-D58D-64267A949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528232"/>
            <a:ext cx="5668166" cy="580153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47FF11-D745-3A04-1194-4FFDE047DBDA}"/>
              </a:ext>
            </a:extLst>
          </p:cNvPr>
          <p:cNvSpPr/>
          <p:nvPr/>
        </p:nvSpPr>
        <p:spPr>
          <a:xfrm>
            <a:off x="6243782" y="4775200"/>
            <a:ext cx="110836" cy="1385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4B1775-BCC6-E2E0-A56C-F438D20D8180}"/>
              </a:ext>
            </a:extLst>
          </p:cNvPr>
          <p:cNvCxnSpPr/>
          <p:nvPr/>
        </p:nvCxnSpPr>
        <p:spPr>
          <a:xfrm>
            <a:off x="5221224" y="4849737"/>
            <a:ext cx="288950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B3391C-0293-6E99-C597-0003E0AC1E1F}"/>
              </a:ext>
            </a:extLst>
          </p:cNvPr>
          <p:cNvCxnSpPr>
            <a:cxnSpLocks/>
          </p:cNvCxnSpPr>
          <p:nvPr/>
        </p:nvCxnSpPr>
        <p:spPr>
          <a:xfrm>
            <a:off x="6940296" y="5313033"/>
            <a:ext cx="117043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D0AD9F-918F-BBD1-9C46-F60446F6E9ED}"/>
              </a:ext>
            </a:extLst>
          </p:cNvPr>
          <p:cNvCxnSpPr>
            <a:cxnSpLocks/>
          </p:cNvCxnSpPr>
          <p:nvPr/>
        </p:nvCxnSpPr>
        <p:spPr>
          <a:xfrm>
            <a:off x="6946392" y="2950833"/>
            <a:ext cx="117043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4109DD-486C-71AE-3754-BF9166155F8F}"/>
              </a:ext>
            </a:extLst>
          </p:cNvPr>
          <p:cNvCxnSpPr>
            <a:cxnSpLocks/>
          </p:cNvCxnSpPr>
          <p:nvPr/>
        </p:nvCxnSpPr>
        <p:spPr>
          <a:xfrm>
            <a:off x="7266432" y="2502777"/>
            <a:ext cx="0" cy="65190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E61D1BA0-E834-09AF-A7D8-78E8E84E32DE}"/>
              </a:ext>
            </a:extLst>
          </p:cNvPr>
          <p:cNvSpPr/>
          <p:nvPr/>
        </p:nvSpPr>
        <p:spPr>
          <a:xfrm>
            <a:off x="6592826" y="2950833"/>
            <a:ext cx="347458" cy="1824363"/>
          </a:xfrm>
          <a:prstGeom prst="leftBrace">
            <a:avLst>
              <a:gd name="adj1" fmla="val 8333"/>
              <a:gd name="adj2" fmla="val 5551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C4BCDDD-0E7B-6461-342F-C21536B81996}"/>
              </a:ext>
            </a:extLst>
          </p:cNvPr>
          <p:cNvSpPr/>
          <p:nvPr/>
        </p:nvSpPr>
        <p:spPr>
          <a:xfrm rot="5400000">
            <a:off x="7815998" y="1830105"/>
            <a:ext cx="277727" cy="1244417"/>
          </a:xfrm>
          <a:prstGeom prst="leftBrace">
            <a:avLst>
              <a:gd name="adj1" fmla="val 8333"/>
              <a:gd name="adj2" fmla="val 525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8D875F5-D23C-5593-4714-0D454463B5D8}"/>
              </a:ext>
            </a:extLst>
          </p:cNvPr>
          <p:cNvSpPr/>
          <p:nvPr/>
        </p:nvSpPr>
        <p:spPr>
          <a:xfrm flipH="1">
            <a:off x="8129016" y="4879573"/>
            <a:ext cx="157251" cy="403625"/>
          </a:xfrm>
          <a:prstGeom prst="leftBrace">
            <a:avLst>
              <a:gd name="adj1" fmla="val 8333"/>
              <a:gd name="adj2" fmla="val 5551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043D0EE-0A00-A858-6685-492294AA6646}"/>
              </a:ext>
            </a:extLst>
          </p:cNvPr>
          <p:cNvSpPr/>
          <p:nvPr/>
        </p:nvSpPr>
        <p:spPr>
          <a:xfrm flipH="1">
            <a:off x="7314364" y="2816351"/>
            <a:ext cx="73970" cy="109729"/>
          </a:xfrm>
          <a:prstGeom prst="leftBrace">
            <a:avLst>
              <a:gd name="adj1" fmla="val 8333"/>
              <a:gd name="adj2" fmla="val 5551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71D5C03-85FB-7252-4DC2-3FEC43196D5C}"/>
              </a:ext>
            </a:extLst>
          </p:cNvPr>
          <p:cNvSpPr/>
          <p:nvPr/>
        </p:nvSpPr>
        <p:spPr>
          <a:xfrm rot="5400000" flipH="1">
            <a:off x="7046748" y="2934994"/>
            <a:ext cx="155068" cy="266010"/>
          </a:xfrm>
          <a:prstGeom prst="leftBrace">
            <a:avLst>
              <a:gd name="adj1" fmla="val 8333"/>
              <a:gd name="adj2" fmla="val 525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FECCC7-4FFF-EC2D-27AF-C62BAF8C76BC}"/>
              </a:ext>
            </a:extLst>
          </p:cNvPr>
          <p:cNvSpPr txBox="1"/>
          <p:nvPr/>
        </p:nvSpPr>
        <p:spPr>
          <a:xfrm>
            <a:off x="4662214" y="4892220"/>
            <a:ext cx="12860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y_res_edge</a:t>
            </a:r>
            <a:r>
              <a:rPr lang="en-US" sz="1600" dirty="0"/>
              <a:t> </a:t>
            </a:r>
          </a:p>
          <a:p>
            <a:r>
              <a:rPr lang="en-US" sz="1600" dirty="0"/>
              <a:t>(-1.925mm)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2DC3F-8503-0D00-BCA3-94926937FA7F}"/>
              </a:ext>
            </a:extLst>
          </p:cNvPr>
          <p:cNvSpPr txBox="1"/>
          <p:nvPr/>
        </p:nvSpPr>
        <p:spPr>
          <a:xfrm>
            <a:off x="8369609" y="4798752"/>
            <a:ext cx="12860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D_extend</a:t>
            </a:r>
            <a:endParaRPr lang="en-US" sz="1600" dirty="0"/>
          </a:p>
          <a:p>
            <a:r>
              <a:rPr lang="en-US" sz="1600" dirty="0"/>
              <a:t>(600um)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8A82B-AFD9-CE77-BDC2-CB639871CDE4}"/>
              </a:ext>
            </a:extLst>
          </p:cNvPr>
          <p:cNvSpPr txBox="1"/>
          <p:nvPr/>
        </p:nvSpPr>
        <p:spPr>
          <a:xfrm>
            <a:off x="6634019" y="5420103"/>
            <a:ext cx="128600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y_res_edge</a:t>
            </a:r>
            <a:r>
              <a:rPr lang="en-US" sz="1600" dirty="0"/>
              <a:t> – </a:t>
            </a:r>
            <a:r>
              <a:rPr lang="en-US" sz="1600" dirty="0" err="1"/>
              <a:t>D_extend</a:t>
            </a:r>
            <a:r>
              <a:rPr lang="en-US" sz="1600" dirty="0"/>
              <a:t> </a:t>
            </a:r>
          </a:p>
          <a:p>
            <a:r>
              <a:rPr lang="en-US" sz="1600" dirty="0"/>
              <a:t>(-2.525mm)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9ECF9C-BEE7-BEFB-D2D8-1C2DD298F2E7}"/>
              </a:ext>
            </a:extLst>
          </p:cNvPr>
          <p:cNvSpPr txBox="1"/>
          <p:nvPr/>
        </p:nvSpPr>
        <p:spPr>
          <a:xfrm>
            <a:off x="5031502" y="3706544"/>
            <a:ext cx="151033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L_feedline_vert</a:t>
            </a:r>
            <a:endParaRPr lang="en-US" sz="1600" dirty="0"/>
          </a:p>
          <a:p>
            <a:r>
              <a:rPr lang="en-US" sz="1600" dirty="0"/>
              <a:t>(3mm)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B3350E-C122-6D37-F52B-687319A3BB00}"/>
              </a:ext>
            </a:extLst>
          </p:cNvPr>
          <p:cNvSpPr txBox="1"/>
          <p:nvPr/>
        </p:nvSpPr>
        <p:spPr>
          <a:xfrm>
            <a:off x="7126085" y="1163254"/>
            <a:ext cx="151033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Shorter may be better, I just extended it to the edge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ECA9E-8CFB-6232-5E9B-EAC48CF1D747}"/>
              </a:ext>
            </a:extLst>
          </p:cNvPr>
          <p:cNvSpPr txBox="1"/>
          <p:nvPr/>
        </p:nvSpPr>
        <p:spPr>
          <a:xfrm>
            <a:off x="7074544" y="3875696"/>
            <a:ext cx="317339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Outer_radius</a:t>
            </a:r>
            <a:r>
              <a:rPr lang="en-US" sz="1600" dirty="0"/>
              <a:t> = 2 * </a:t>
            </a:r>
            <a:r>
              <a:rPr lang="en-US" sz="1600" dirty="0" err="1"/>
              <a:t>feedline_width</a:t>
            </a:r>
            <a:endParaRPr lang="en-US" sz="1600" dirty="0"/>
          </a:p>
          <a:p>
            <a:r>
              <a:rPr lang="en-US" sz="1600" dirty="0"/>
              <a:t>(400um)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75B58E-764C-9CDF-D8FE-C5263282B2AD}"/>
              </a:ext>
            </a:extLst>
          </p:cNvPr>
          <p:cNvSpPr txBox="1"/>
          <p:nvPr/>
        </p:nvSpPr>
        <p:spPr>
          <a:xfrm>
            <a:off x="8684495" y="2721550"/>
            <a:ext cx="317339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inner_radius</a:t>
            </a:r>
            <a:r>
              <a:rPr lang="en-US" sz="1600" dirty="0"/>
              <a:t> = </a:t>
            </a:r>
            <a:r>
              <a:rPr lang="en-US" sz="1600" dirty="0" err="1"/>
              <a:t>feedline_width</a:t>
            </a:r>
            <a:endParaRPr lang="en-US" sz="1600" dirty="0"/>
          </a:p>
          <a:p>
            <a:r>
              <a:rPr lang="en-US" sz="1600" dirty="0"/>
              <a:t>(200um)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A9E1A1A-68D2-40F8-7CC9-91154CD8B6E4}"/>
              </a:ext>
            </a:extLst>
          </p:cNvPr>
          <p:cNvCxnSpPr>
            <a:cxnSpLocks/>
          </p:cNvCxnSpPr>
          <p:nvPr/>
        </p:nvCxnSpPr>
        <p:spPr>
          <a:xfrm flipV="1">
            <a:off x="4908687" y="4844472"/>
            <a:ext cx="229195" cy="139008"/>
          </a:xfrm>
          <a:prstGeom prst="curvedConnector3">
            <a:avLst>
              <a:gd name="adj1" fmla="val -138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CF6C342-3A5A-79EC-2A6E-58A475352C8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7146" y="5389061"/>
            <a:ext cx="171567" cy="908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F097837-1435-5F72-4AD2-361092D195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11205" y="3251386"/>
            <a:ext cx="682314" cy="6292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A86C87B-A089-2412-DCA4-65673970ACB0}"/>
              </a:ext>
            </a:extLst>
          </p:cNvPr>
          <p:cNvCxnSpPr>
            <a:cxnSpLocks/>
          </p:cNvCxnSpPr>
          <p:nvPr/>
        </p:nvCxnSpPr>
        <p:spPr>
          <a:xfrm rot="10800000">
            <a:off x="7452362" y="2891315"/>
            <a:ext cx="120888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4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24DEF05-D80D-20D5-48F0-19AEEDC1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528232"/>
            <a:ext cx="5668166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136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Andris Huang</dc:creator>
  <cp:lastModifiedBy>Andris Huang</cp:lastModifiedBy>
  <cp:revision>1</cp:revision>
  <dcterms:created xsi:type="dcterms:W3CDTF">2024-08-02T00:14:41Z</dcterms:created>
  <dcterms:modified xsi:type="dcterms:W3CDTF">2024-08-02T00:38:47Z</dcterms:modified>
</cp:coreProperties>
</file>