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1" r:id="rId3"/>
    <p:sldId id="260" r:id="rId4"/>
    <p:sldId id="256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86ACB-A1F2-4B78-9F1F-44AF1BF07AF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20B-350A-437C-9474-6D121690C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81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8A20B-350A-437C-9474-6D121690C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67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58F2-BB24-3190-A6FA-13DBF231B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02697-5F9B-2AA0-3B11-E3C80D45F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6C669-B894-8A61-5363-109A2023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F53E-8DFC-4C21-BEAE-C3359C04FC5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EC1B6-52BF-F5E5-EBE2-F45FD836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B27A2-F080-1CF5-5643-BC762898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1FB1-F614-48E7-B2A4-D8BA1E81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1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2E69-0C05-C898-B27C-DC7E1467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86D8D-9473-A866-62BF-2F0E8F23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771D-7B4F-F447-8163-B3F53A78C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F53E-8DFC-4C21-BEAE-C3359C04FC5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CF831-66EE-B165-D1FD-63776DC9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A0850-CBCF-49F5-F3CE-8FD1FA60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1FB1-F614-48E7-B2A4-D8BA1E81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8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6BB4A-BAA4-4CB1-54F1-DE84DBF03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14F16-C76B-11D5-0A5F-B3F42CFF0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7ED92-8ECD-7255-DEB5-FE5B616F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F53E-8DFC-4C21-BEAE-C3359C04FC5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476F3-AF00-7EB6-30D8-672B2AE9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34880-61EE-489B-0892-2356D464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1FB1-F614-48E7-B2A4-D8BA1E81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8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2B08-2685-F600-776F-D2576C07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C7E79-293D-4400-782F-87D05C310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0619D-C2AD-3A71-CADF-D571A499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F53E-8DFC-4C21-BEAE-C3359C04FC5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B6885-C7FB-4BE6-38E6-22E673B2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9F243-CFF1-F6BF-92E8-5D5860D6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1FB1-F614-48E7-B2A4-D8BA1E81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D923-3FCB-EB8B-A86C-C28C30F25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42654-FC7B-379D-3841-099A4D809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E13BA-0A02-F7B3-0D3B-CFC921D7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F53E-8DFC-4C21-BEAE-C3359C04FC5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C292E-77A2-BB0D-4B86-0A842228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DC0B-4E3D-817C-634A-4541EDC6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1FB1-F614-48E7-B2A4-D8BA1E81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9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654C-5947-C166-9FF8-E028FB62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3090-ADA9-FD61-8A49-A21D8B1A7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0EAB7-38F2-6F13-C43A-25B27DD6B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B406-06A4-809D-45AF-6A549C52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F53E-8DFC-4C21-BEAE-C3359C04FC5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D1EA4-B5F4-DD6B-8A11-465F2D72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4E0E5-D146-EB61-6A0A-A74849BF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1FB1-F614-48E7-B2A4-D8BA1E81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9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5A1C-0398-5FE4-3563-1885AD009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1749E-C49C-F47A-F323-F77F35693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44B5E-C305-7C83-0F9B-E4563CE82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A20A9-EC6E-D3ED-F963-8677F7AE5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F01D3-145E-5CD7-E86A-7F7008FB0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49791-667E-5D18-7079-0C54D285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F53E-8DFC-4C21-BEAE-C3359C04FC5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58A82-562A-DC6C-E1B4-913B079F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7EE14-F9A1-DEBA-D4D4-7452AC57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1FB1-F614-48E7-B2A4-D8BA1E81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9D3E-FE98-6630-EE0B-627825D9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E6831-6DB1-1B87-5528-113C9617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F53E-8DFC-4C21-BEAE-C3359C04FC5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B0C78-4706-64CC-547D-8915DB3D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75F91-AB53-2EAA-444B-A6FCC69B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1FB1-F614-48E7-B2A4-D8BA1E81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1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0D1FD-B924-7CDC-75FE-94EE2F46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F53E-8DFC-4C21-BEAE-C3359C04FC5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39D41-D551-48A0-50FF-983C9A20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0E842-A3C1-8342-886A-9132B673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1FB1-F614-48E7-B2A4-D8BA1E81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B6A5-ADF3-51E6-9DEA-BDD9FD20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9116-67C6-EE21-D978-69E78048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917DD-3702-CC5A-1983-28F66EFD2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0F11B-92C2-51DF-EFC3-A6D7F75A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F53E-8DFC-4C21-BEAE-C3359C04FC5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A7DE1-54F7-A6F0-71CB-CBF523D8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8BE87-612C-8F11-B856-33F25079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1FB1-F614-48E7-B2A4-D8BA1E81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0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E369-6BB6-E901-798A-0563212CB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EDE93-EB28-7196-A31B-BE9406723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6DAF9-AAF6-1E46-A7F7-698318DC1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D8164-0089-783C-CB79-DBFEDCBC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F53E-8DFC-4C21-BEAE-C3359C04FC5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5E299-65EA-CF69-DDB5-448E0BA9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F73F7-0C48-DEFA-1B63-7F81DE8D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1FB1-F614-48E7-B2A4-D8BA1E81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DFB00-30CB-048C-BE0D-D40BC765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ABA29-2150-CA77-4076-5554EC1C3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3D947-CC98-532B-7F9C-FA41C5651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2F53E-8DFC-4C21-BEAE-C3359C04FC5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1410-DB3A-01CE-6E84-85AACEDAF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D8912-119E-3C0F-A74E-6F175DB3E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411FB1-F614-48E7-B2A4-D8BA1E812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6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A77A94-34F4-73D6-6518-120EF3A6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25" y="671127"/>
            <a:ext cx="8954750" cy="5515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18C163-07D5-F3F6-C216-56CD70498BB2}"/>
              </a:ext>
            </a:extLst>
          </p:cNvPr>
          <p:cNvSpPr txBox="1"/>
          <p:nvPr/>
        </p:nvSpPr>
        <p:spPr>
          <a:xfrm>
            <a:off x="2687782" y="1052945"/>
            <a:ext cx="553357" cy="36933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gnd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F74C2-D240-C1E1-92B4-88AEE2F987B7}"/>
              </a:ext>
            </a:extLst>
          </p:cNvPr>
          <p:cNvSpPr txBox="1"/>
          <p:nvPr/>
        </p:nvSpPr>
        <p:spPr>
          <a:xfrm rot="16353173">
            <a:off x="8196747" y="1745005"/>
            <a:ext cx="940457" cy="307777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Feedline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164D17-8552-C09B-2495-836C21987DB4}"/>
              </a:ext>
            </a:extLst>
          </p:cNvPr>
          <p:cNvSpPr txBox="1"/>
          <p:nvPr/>
        </p:nvSpPr>
        <p:spPr>
          <a:xfrm>
            <a:off x="8492295" y="453450"/>
            <a:ext cx="757900" cy="36933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E361B-5EAB-67FA-A66C-4AC952BF6265}"/>
              </a:ext>
            </a:extLst>
          </p:cNvPr>
          <p:cNvSpPr txBox="1"/>
          <p:nvPr/>
        </p:nvSpPr>
        <p:spPr>
          <a:xfrm>
            <a:off x="8317888" y="5426363"/>
            <a:ext cx="757900" cy="36933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1051D-B3CF-8E25-A173-137B3D07A3FB}"/>
              </a:ext>
            </a:extLst>
          </p:cNvPr>
          <p:cNvSpPr txBox="1"/>
          <p:nvPr/>
        </p:nvSpPr>
        <p:spPr>
          <a:xfrm rot="16353173">
            <a:off x="3971112" y="3181259"/>
            <a:ext cx="940457" cy="307777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sz="1400" dirty="0"/>
              <a:t>λ</a:t>
            </a:r>
            <a:r>
              <a:rPr lang="en-US" sz="1400" dirty="0"/>
              <a:t>/4 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67182C-759E-7ADD-1B93-8C2379E8F465}"/>
              </a:ext>
            </a:extLst>
          </p:cNvPr>
          <p:cNvSpPr txBox="1"/>
          <p:nvPr/>
        </p:nvSpPr>
        <p:spPr>
          <a:xfrm>
            <a:off x="2526146" y="5241697"/>
            <a:ext cx="1128642" cy="36933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substrate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4A3E0-2589-4F55-0003-BAA22F3A648F}"/>
              </a:ext>
            </a:extLst>
          </p:cNvPr>
          <p:cNvSpPr txBox="1"/>
          <p:nvPr/>
        </p:nvSpPr>
        <p:spPr>
          <a:xfrm>
            <a:off x="3654788" y="960643"/>
            <a:ext cx="1105367" cy="36933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Load 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3E8465-05E8-4486-E024-4DB997EDAE39}"/>
              </a:ext>
            </a:extLst>
          </p:cNvPr>
          <p:cNvSpPr txBox="1"/>
          <p:nvPr/>
        </p:nvSpPr>
        <p:spPr>
          <a:xfrm>
            <a:off x="8060525" y="4060719"/>
            <a:ext cx="514725" cy="461665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Gnd</a:t>
            </a:r>
            <a:r>
              <a:rPr lang="en-US" sz="1200" dirty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410816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19A83B-6219-B049-12B0-35FC9B4CA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362" y="342469"/>
            <a:ext cx="8783276" cy="6173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18C163-07D5-F3F6-C216-56CD70498BB2}"/>
              </a:ext>
            </a:extLst>
          </p:cNvPr>
          <p:cNvSpPr txBox="1"/>
          <p:nvPr/>
        </p:nvSpPr>
        <p:spPr>
          <a:xfrm>
            <a:off x="7642409" y="638116"/>
            <a:ext cx="553357" cy="36933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gnd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F74C2-D240-C1E1-92B4-88AEE2F987B7}"/>
              </a:ext>
            </a:extLst>
          </p:cNvPr>
          <p:cNvSpPr txBox="1"/>
          <p:nvPr/>
        </p:nvSpPr>
        <p:spPr>
          <a:xfrm rot="16200000">
            <a:off x="8830621" y="2640881"/>
            <a:ext cx="940457" cy="307777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Feedline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164D17-8552-C09B-2495-836C21987DB4}"/>
              </a:ext>
            </a:extLst>
          </p:cNvPr>
          <p:cNvSpPr txBox="1"/>
          <p:nvPr/>
        </p:nvSpPr>
        <p:spPr>
          <a:xfrm>
            <a:off x="9075788" y="268784"/>
            <a:ext cx="757900" cy="36933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E361B-5EAB-67FA-A66C-4AC952BF6265}"/>
              </a:ext>
            </a:extLst>
          </p:cNvPr>
          <p:cNvSpPr txBox="1"/>
          <p:nvPr/>
        </p:nvSpPr>
        <p:spPr>
          <a:xfrm>
            <a:off x="8913816" y="5499515"/>
            <a:ext cx="757900" cy="36933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1051D-B3CF-8E25-A173-137B3D07A3FB}"/>
              </a:ext>
            </a:extLst>
          </p:cNvPr>
          <p:cNvSpPr txBox="1"/>
          <p:nvPr/>
        </p:nvSpPr>
        <p:spPr>
          <a:xfrm rot="16200000">
            <a:off x="2267033" y="2989235"/>
            <a:ext cx="940457" cy="307777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sz="1400" dirty="0"/>
              <a:t>λ</a:t>
            </a:r>
            <a:r>
              <a:rPr lang="en-US" sz="1400" dirty="0"/>
              <a:t>/4 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67182C-759E-7ADD-1B93-8C2379E8F465}"/>
              </a:ext>
            </a:extLst>
          </p:cNvPr>
          <p:cNvSpPr txBox="1"/>
          <p:nvPr/>
        </p:nvSpPr>
        <p:spPr>
          <a:xfrm>
            <a:off x="2520284" y="5433721"/>
            <a:ext cx="1128642" cy="36933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substrate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4A3E0-2589-4F55-0003-BAA22F3A648F}"/>
              </a:ext>
            </a:extLst>
          </p:cNvPr>
          <p:cNvSpPr txBox="1"/>
          <p:nvPr/>
        </p:nvSpPr>
        <p:spPr>
          <a:xfrm>
            <a:off x="2172940" y="822782"/>
            <a:ext cx="1128642" cy="36933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Load 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3E8465-05E8-4486-E024-4DB997EDAE39}"/>
              </a:ext>
            </a:extLst>
          </p:cNvPr>
          <p:cNvSpPr txBox="1"/>
          <p:nvPr/>
        </p:nvSpPr>
        <p:spPr>
          <a:xfrm>
            <a:off x="8656453" y="4533459"/>
            <a:ext cx="514725" cy="461665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Gnd</a:t>
            </a:r>
            <a:r>
              <a:rPr lang="en-US" sz="1200" dirty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240966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0914A9-EE45-7568-6035-559A63DCF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347" y="2002517"/>
            <a:ext cx="5178932" cy="3752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16791F-CBB0-811D-BD3E-18B2B05A6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99" y="2002516"/>
            <a:ext cx="5674248" cy="38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4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A77A94-34F4-73D6-6518-120EF3A6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25" y="671127"/>
            <a:ext cx="8954750" cy="5515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18C163-07D5-F3F6-C216-56CD70498BB2}"/>
              </a:ext>
            </a:extLst>
          </p:cNvPr>
          <p:cNvSpPr txBox="1"/>
          <p:nvPr/>
        </p:nvSpPr>
        <p:spPr>
          <a:xfrm>
            <a:off x="2687782" y="1052945"/>
            <a:ext cx="553357" cy="36933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gnd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F74C2-D240-C1E1-92B4-88AEE2F987B7}"/>
              </a:ext>
            </a:extLst>
          </p:cNvPr>
          <p:cNvSpPr txBox="1"/>
          <p:nvPr/>
        </p:nvSpPr>
        <p:spPr>
          <a:xfrm rot="16353173">
            <a:off x="8196747" y="1745005"/>
            <a:ext cx="940457" cy="307777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Feedline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164D17-8552-C09B-2495-836C21987DB4}"/>
              </a:ext>
            </a:extLst>
          </p:cNvPr>
          <p:cNvSpPr txBox="1"/>
          <p:nvPr/>
        </p:nvSpPr>
        <p:spPr>
          <a:xfrm>
            <a:off x="8492295" y="453450"/>
            <a:ext cx="757900" cy="36933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E361B-5EAB-67FA-A66C-4AC952BF6265}"/>
              </a:ext>
            </a:extLst>
          </p:cNvPr>
          <p:cNvSpPr txBox="1"/>
          <p:nvPr/>
        </p:nvSpPr>
        <p:spPr>
          <a:xfrm>
            <a:off x="8317888" y="5426363"/>
            <a:ext cx="757900" cy="36933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1051D-B3CF-8E25-A173-137B3D07A3FB}"/>
              </a:ext>
            </a:extLst>
          </p:cNvPr>
          <p:cNvSpPr txBox="1"/>
          <p:nvPr/>
        </p:nvSpPr>
        <p:spPr>
          <a:xfrm rot="16353173">
            <a:off x="3971112" y="3181259"/>
            <a:ext cx="940457" cy="307777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sz="1400" dirty="0"/>
              <a:t>λ</a:t>
            </a:r>
            <a:r>
              <a:rPr lang="en-US" sz="1400" dirty="0"/>
              <a:t>/4 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67182C-759E-7ADD-1B93-8C2379E8F465}"/>
              </a:ext>
            </a:extLst>
          </p:cNvPr>
          <p:cNvSpPr txBox="1"/>
          <p:nvPr/>
        </p:nvSpPr>
        <p:spPr>
          <a:xfrm>
            <a:off x="2526146" y="5241697"/>
            <a:ext cx="1128642" cy="36933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substrate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4A3E0-2589-4F55-0003-BAA22F3A648F}"/>
              </a:ext>
            </a:extLst>
          </p:cNvPr>
          <p:cNvSpPr txBox="1"/>
          <p:nvPr/>
        </p:nvSpPr>
        <p:spPr>
          <a:xfrm>
            <a:off x="3654788" y="960643"/>
            <a:ext cx="1105367" cy="36933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Load 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3E8465-05E8-4486-E024-4DB997EDAE39}"/>
              </a:ext>
            </a:extLst>
          </p:cNvPr>
          <p:cNvSpPr txBox="1"/>
          <p:nvPr/>
        </p:nvSpPr>
        <p:spPr>
          <a:xfrm>
            <a:off x="8060525" y="4060719"/>
            <a:ext cx="514725" cy="461665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Gnd</a:t>
            </a:r>
            <a:r>
              <a:rPr lang="en-US" sz="1200" dirty="0"/>
              <a:t> 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68E4A5-FC44-BB8C-2D15-B6F42C33B37E}"/>
              </a:ext>
            </a:extLst>
          </p:cNvPr>
          <p:cNvSpPr txBox="1"/>
          <p:nvPr/>
        </p:nvSpPr>
        <p:spPr>
          <a:xfrm>
            <a:off x="8155985" y="2412182"/>
            <a:ext cx="715260" cy="246221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err="1"/>
              <a:t>D_couple</a:t>
            </a:r>
            <a:endParaRPr lang="en-US" sz="1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CF01F4-7885-0DAF-A74A-CA181CE1438F}"/>
              </a:ext>
            </a:extLst>
          </p:cNvPr>
          <p:cNvCxnSpPr/>
          <p:nvPr/>
        </p:nvCxnSpPr>
        <p:spPr>
          <a:xfrm>
            <a:off x="8422482" y="2609140"/>
            <a:ext cx="452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DC6CDC-1887-5C10-9A24-4EE7A2946236}"/>
              </a:ext>
            </a:extLst>
          </p:cNvPr>
          <p:cNvSpPr txBox="1"/>
          <p:nvPr/>
        </p:nvSpPr>
        <p:spPr>
          <a:xfrm>
            <a:off x="8696838" y="3001462"/>
            <a:ext cx="1043876" cy="246221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err="1"/>
              <a:t>D_feedline_gnd</a:t>
            </a:r>
            <a:endParaRPr lang="en-US" sz="1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B11D80-C46C-607D-CCAB-350CCD5DACFE}"/>
              </a:ext>
            </a:extLst>
          </p:cNvPr>
          <p:cNvCxnSpPr/>
          <p:nvPr/>
        </p:nvCxnSpPr>
        <p:spPr>
          <a:xfrm>
            <a:off x="8755856" y="3282759"/>
            <a:ext cx="42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34B9B7-EFDB-E052-FAF2-5C0DFC7F443D}"/>
              </a:ext>
            </a:extLst>
          </p:cNvPr>
          <p:cNvSpPr txBox="1"/>
          <p:nvPr/>
        </p:nvSpPr>
        <p:spPr>
          <a:xfrm>
            <a:off x="7857997" y="1590861"/>
            <a:ext cx="535724" cy="246221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err="1"/>
              <a:t>D_gap</a:t>
            </a:r>
            <a:endParaRPr lang="en-US" sz="10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A2AC3D-C5ED-35C0-EAE7-E3930714FA17}"/>
              </a:ext>
            </a:extLst>
          </p:cNvPr>
          <p:cNvCxnSpPr>
            <a:cxnSpLocks/>
          </p:cNvCxnSpPr>
          <p:nvPr/>
        </p:nvCxnSpPr>
        <p:spPr>
          <a:xfrm>
            <a:off x="7993856" y="1898893"/>
            <a:ext cx="1320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CD1AF60-7D28-8B9D-CCDC-4FE327176B36}"/>
              </a:ext>
            </a:extLst>
          </p:cNvPr>
          <p:cNvSpPr txBox="1"/>
          <p:nvPr/>
        </p:nvSpPr>
        <p:spPr>
          <a:xfrm>
            <a:off x="7857997" y="2069123"/>
            <a:ext cx="537327" cy="246221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err="1"/>
              <a:t>D_gnd</a:t>
            </a:r>
            <a:endParaRPr lang="en-US" sz="1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4B964B-CF59-B67F-E930-96E5C097CC22}"/>
              </a:ext>
            </a:extLst>
          </p:cNvPr>
          <p:cNvCxnSpPr/>
          <p:nvPr/>
        </p:nvCxnSpPr>
        <p:spPr>
          <a:xfrm>
            <a:off x="8059857" y="2375510"/>
            <a:ext cx="459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133457B-5334-C5DF-BCE7-4EC89803FBF2}"/>
              </a:ext>
            </a:extLst>
          </p:cNvPr>
          <p:cNvSpPr txBox="1"/>
          <p:nvPr/>
        </p:nvSpPr>
        <p:spPr>
          <a:xfrm>
            <a:off x="7814152" y="2735420"/>
            <a:ext cx="606256" cy="246221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D_gnd0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D4BA79E-BF0D-D8E6-39D1-1001B3D85BA5}"/>
              </a:ext>
            </a:extLst>
          </p:cNvPr>
          <p:cNvCxnSpPr/>
          <p:nvPr/>
        </p:nvCxnSpPr>
        <p:spPr>
          <a:xfrm>
            <a:off x="7993856" y="3034837"/>
            <a:ext cx="261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C385B14-7E8F-0886-CBCD-B4154E5D770F}"/>
              </a:ext>
            </a:extLst>
          </p:cNvPr>
          <p:cNvSpPr txBox="1"/>
          <p:nvPr/>
        </p:nvSpPr>
        <p:spPr>
          <a:xfrm>
            <a:off x="6681321" y="1176056"/>
            <a:ext cx="750526" cy="246221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err="1"/>
              <a:t>L_res_vert</a:t>
            </a:r>
            <a:endParaRPr lang="en-US" sz="10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3DCD6F-8D01-1415-7478-E21B3BB1A8BB}"/>
              </a:ext>
            </a:extLst>
          </p:cNvPr>
          <p:cNvCxnSpPr>
            <a:cxnSpLocks/>
          </p:cNvCxnSpPr>
          <p:nvPr/>
        </p:nvCxnSpPr>
        <p:spPr>
          <a:xfrm flipV="1">
            <a:off x="6760576" y="1422277"/>
            <a:ext cx="120284" cy="31001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451C10B-2D95-CEBA-5FE7-8913526EFFF1}"/>
              </a:ext>
            </a:extLst>
          </p:cNvPr>
          <p:cNvSpPr txBox="1"/>
          <p:nvPr/>
        </p:nvSpPr>
        <p:spPr>
          <a:xfrm>
            <a:off x="5881102" y="3811023"/>
            <a:ext cx="800219" cy="246221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err="1"/>
              <a:t>W_res_vert</a:t>
            </a:r>
            <a:endParaRPr lang="en-US" sz="1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E8138E-EB19-0527-0547-C780530C2167}"/>
              </a:ext>
            </a:extLst>
          </p:cNvPr>
          <p:cNvCxnSpPr>
            <a:cxnSpLocks/>
          </p:cNvCxnSpPr>
          <p:nvPr/>
        </p:nvCxnSpPr>
        <p:spPr>
          <a:xfrm>
            <a:off x="6134100" y="4291551"/>
            <a:ext cx="323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81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20C4C7-D239-B2CF-6AF0-A0531F8AC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52" y="685417"/>
            <a:ext cx="7668695" cy="54871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DCF0CF-F291-E111-7540-3A29054B2D83}"/>
              </a:ext>
            </a:extLst>
          </p:cNvPr>
          <p:cNvSpPr txBox="1"/>
          <p:nvPr/>
        </p:nvSpPr>
        <p:spPr>
          <a:xfrm>
            <a:off x="3806319" y="1007944"/>
            <a:ext cx="553357" cy="36933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gnd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4D752-7E03-1ACC-C3F9-6661889B87C1}"/>
              </a:ext>
            </a:extLst>
          </p:cNvPr>
          <p:cNvSpPr txBox="1"/>
          <p:nvPr/>
        </p:nvSpPr>
        <p:spPr>
          <a:xfrm rot="16200000">
            <a:off x="8750928" y="1976972"/>
            <a:ext cx="940457" cy="307777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Feedline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62FA5-190D-FE57-66D5-AC79EE302E92}"/>
              </a:ext>
            </a:extLst>
          </p:cNvPr>
          <p:cNvSpPr txBox="1"/>
          <p:nvPr/>
        </p:nvSpPr>
        <p:spPr>
          <a:xfrm>
            <a:off x="8917167" y="500751"/>
            <a:ext cx="757900" cy="36933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FF97C-3EA9-7652-34C0-1DF455F92D92}"/>
              </a:ext>
            </a:extLst>
          </p:cNvPr>
          <p:cNvSpPr txBox="1"/>
          <p:nvPr/>
        </p:nvSpPr>
        <p:spPr>
          <a:xfrm>
            <a:off x="8825887" y="5104332"/>
            <a:ext cx="757900" cy="36933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14081-492E-A31F-203B-D1EA99ED1F1A}"/>
              </a:ext>
            </a:extLst>
          </p:cNvPr>
          <p:cNvSpPr txBox="1"/>
          <p:nvPr/>
        </p:nvSpPr>
        <p:spPr>
          <a:xfrm rot="16353173">
            <a:off x="4525293" y="3413226"/>
            <a:ext cx="940457" cy="307777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sz="1400" dirty="0"/>
              <a:t>λ</a:t>
            </a:r>
            <a:r>
              <a:rPr lang="en-US" sz="1400" dirty="0"/>
              <a:t>/4 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51177-F916-7762-E903-C8DD8E84289D}"/>
              </a:ext>
            </a:extLst>
          </p:cNvPr>
          <p:cNvSpPr txBox="1"/>
          <p:nvPr/>
        </p:nvSpPr>
        <p:spPr>
          <a:xfrm>
            <a:off x="3850807" y="5285498"/>
            <a:ext cx="1128642" cy="36933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substrate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9888B-DF8D-3958-2F0D-72153A23211C}"/>
              </a:ext>
            </a:extLst>
          </p:cNvPr>
          <p:cNvSpPr txBox="1"/>
          <p:nvPr/>
        </p:nvSpPr>
        <p:spPr>
          <a:xfrm>
            <a:off x="4208969" y="2392698"/>
            <a:ext cx="1105367" cy="36933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Load 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D0A79-6BA7-477B-F6D0-6ED28C44D435}"/>
              </a:ext>
            </a:extLst>
          </p:cNvPr>
          <p:cNvSpPr txBox="1"/>
          <p:nvPr/>
        </p:nvSpPr>
        <p:spPr>
          <a:xfrm>
            <a:off x="6764437" y="2628833"/>
            <a:ext cx="514725" cy="461665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Gnd</a:t>
            </a:r>
            <a:r>
              <a:rPr lang="en-US" sz="1200" dirty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294860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20C4C7-D239-B2CF-6AF0-A0531F8AC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52" y="685417"/>
            <a:ext cx="7668695" cy="54871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DCF0CF-F291-E111-7540-3A29054B2D83}"/>
              </a:ext>
            </a:extLst>
          </p:cNvPr>
          <p:cNvSpPr txBox="1"/>
          <p:nvPr/>
        </p:nvSpPr>
        <p:spPr>
          <a:xfrm>
            <a:off x="3806319" y="1007944"/>
            <a:ext cx="553357" cy="36933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gnd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4D752-7E03-1ACC-C3F9-6661889B87C1}"/>
              </a:ext>
            </a:extLst>
          </p:cNvPr>
          <p:cNvSpPr txBox="1"/>
          <p:nvPr/>
        </p:nvSpPr>
        <p:spPr>
          <a:xfrm rot="16200000">
            <a:off x="8750928" y="1976972"/>
            <a:ext cx="940457" cy="307777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Feedline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62FA5-190D-FE57-66D5-AC79EE302E92}"/>
              </a:ext>
            </a:extLst>
          </p:cNvPr>
          <p:cNvSpPr txBox="1"/>
          <p:nvPr/>
        </p:nvSpPr>
        <p:spPr>
          <a:xfrm>
            <a:off x="8917167" y="500751"/>
            <a:ext cx="757900" cy="36933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FF97C-3EA9-7652-34C0-1DF455F92D92}"/>
              </a:ext>
            </a:extLst>
          </p:cNvPr>
          <p:cNvSpPr txBox="1"/>
          <p:nvPr/>
        </p:nvSpPr>
        <p:spPr>
          <a:xfrm>
            <a:off x="8825887" y="5104332"/>
            <a:ext cx="757900" cy="36933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14081-492E-A31F-203B-D1EA99ED1F1A}"/>
              </a:ext>
            </a:extLst>
          </p:cNvPr>
          <p:cNvSpPr txBox="1"/>
          <p:nvPr/>
        </p:nvSpPr>
        <p:spPr>
          <a:xfrm rot="16200000">
            <a:off x="4509220" y="3939271"/>
            <a:ext cx="940457" cy="307777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sz="1400" dirty="0"/>
              <a:t>λ</a:t>
            </a:r>
            <a:r>
              <a:rPr lang="en-US" sz="1400" dirty="0"/>
              <a:t>/4 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51177-F916-7762-E903-C8DD8E84289D}"/>
              </a:ext>
            </a:extLst>
          </p:cNvPr>
          <p:cNvSpPr txBox="1"/>
          <p:nvPr/>
        </p:nvSpPr>
        <p:spPr>
          <a:xfrm>
            <a:off x="3850807" y="5285498"/>
            <a:ext cx="1128642" cy="36933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substrate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9888B-DF8D-3958-2F0D-72153A23211C}"/>
              </a:ext>
            </a:extLst>
          </p:cNvPr>
          <p:cNvSpPr txBox="1"/>
          <p:nvPr/>
        </p:nvSpPr>
        <p:spPr>
          <a:xfrm>
            <a:off x="4208969" y="2392698"/>
            <a:ext cx="1105367" cy="36933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Load 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D0A79-6BA7-477B-F6D0-6ED28C44D435}"/>
              </a:ext>
            </a:extLst>
          </p:cNvPr>
          <p:cNvSpPr txBox="1"/>
          <p:nvPr/>
        </p:nvSpPr>
        <p:spPr>
          <a:xfrm>
            <a:off x="6764437" y="2628833"/>
            <a:ext cx="514725" cy="461665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Gnd</a:t>
            </a:r>
            <a:r>
              <a:rPr lang="en-US" sz="1200" dirty="0"/>
              <a:t> 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AA2599-D347-2D82-7842-B4BEE127C737}"/>
              </a:ext>
            </a:extLst>
          </p:cNvPr>
          <p:cNvSpPr txBox="1"/>
          <p:nvPr/>
        </p:nvSpPr>
        <p:spPr>
          <a:xfrm>
            <a:off x="8659785" y="2762030"/>
            <a:ext cx="715260" cy="246221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err="1"/>
              <a:t>D_couple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8D3263-6619-9179-5966-2E1B69182674}"/>
              </a:ext>
            </a:extLst>
          </p:cNvPr>
          <p:cNvSpPr txBox="1"/>
          <p:nvPr/>
        </p:nvSpPr>
        <p:spPr>
          <a:xfrm>
            <a:off x="9200638" y="3351310"/>
            <a:ext cx="1043876" cy="246221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err="1"/>
              <a:t>D_feedline_gnd</a:t>
            </a:r>
            <a:endParaRPr lang="en-US" sz="1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16E7F4-D876-6FAE-3854-E396A9C6D482}"/>
              </a:ext>
            </a:extLst>
          </p:cNvPr>
          <p:cNvCxnSpPr/>
          <p:nvPr/>
        </p:nvCxnSpPr>
        <p:spPr>
          <a:xfrm>
            <a:off x="9026525" y="3060700"/>
            <a:ext cx="40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23CB3D-3BB5-459D-645E-B316F6EBCD6D}"/>
              </a:ext>
            </a:extLst>
          </p:cNvPr>
          <p:cNvCxnSpPr/>
          <p:nvPr/>
        </p:nvCxnSpPr>
        <p:spPr>
          <a:xfrm>
            <a:off x="9248775" y="3638550"/>
            <a:ext cx="222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74A6A5D-446E-C8F0-14B7-87983F9B95AB}"/>
              </a:ext>
            </a:extLst>
          </p:cNvPr>
          <p:cNvSpPr txBox="1"/>
          <p:nvPr/>
        </p:nvSpPr>
        <p:spPr>
          <a:xfrm>
            <a:off x="4599076" y="3061370"/>
            <a:ext cx="1176925" cy="246221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err="1"/>
              <a:t>D_spiral_end_gnd</a:t>
            </a:r>
            <a:endParaRPr lang="en-US" sz="10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651F7F-0EC3-E417-DB72-51EE5171642A}"/>
              </a:ext>
            </a:extLst>
          </p:cNvPr>
          <p:cNvCxnSpPr>
            <a:cxnSpLocks/>
          </p:cNvCxnSpPr>
          <p:nvPr/>
        </p:nvCxnSpPr>
        <p:spPr>
          <a:xfrm>
            <a:off x="5017074" y="2790825"/>
            <a:ext cx="0" cy="140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162370-2EF1-41B9-1A52-3E8924098EAA}"/>
              </a:ext>
            </a:extLst>
          </p:cNvPr>
          <p:cNvSpPr txBox="1"/>
          <p:nvPr/>
        </p:nvSpPr>
        <p:spPr>
          <a:xfrm>
            <a:off x="7701611" y="2477978"/>
            <a:ext cx="535724" cy="246221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err="1"/>
              <a:t>D_gap</a:t>
            </a:r>
            <a:endParaRPr lang="en-US" sz="1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1A5C6B-D2EF-CDC8-542B-157958143992}"/>
              </a:ext>
            </a:extLst>
          </p:cNvPr>
          <p:cNvCxnSpPr/>
          <p:nvPr/>
        </p:nvCxnSpPr>
        <p:spPr>
          <a:xfrm>
            <a:off x="7731125" y="2762030"/>
            <a:ext cx="4540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7429FE0-A9A4-FBC1-A0AB-B03A9CEFFAB9}"/>
              </a:ext>
            </a:extLst>
          </p:cNvPr>
          <p:cNvSpPr txBox="1"/>
          <p:nvPr/>
        </p:nvSpPr>
        <p:spPr>
          <a:xfrm>
            <a:off x="7546830" y="2935661"/>
            <a:ext cx="537327" cy="246221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err="1"/>
              <a:t>D_gnd</a:t>
            </a:r>
            <a:endParaRPr lang="en-US" sz="10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62957E-9088-18CF-3F33-C5C07294E6B9}"/>
              </a:ext>
            </a:extLst>
          </p:cNvPr>
          <p:cNvCxnSpPr/>
          <p:nvPr/>
        </p:nvCxnSpPr>
        <p:spPr>
          <a:xfrm>
            <a:off x="7731125" y="3255169"/>
            <a:ext cx="1530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7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13182</TotalTime>
  <Words>124</Words>
  <Application>Microsoft Office PowerPoint</Application>
  <PresentationFormat>Widescreen</PresentationFormat>
  <Paragraphs>53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Andris Huang</dc:creator>
  <cp:lastModifiedBy>Andris Huang</cp:lastModifiedBy>
  <cp:revision>2</cp:revision>
  <dcterms:created xsi:type="dcterms:W3CDTF">2024-04-22T23:28:01Z</dcterms:created>
  <dcterms:modified xsi:type="dcterms:W3CDTF">2024-05-13T20:05:49Z</dcterms:modified>
</cp:coreProperties>
</file>