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71" r:id="rId8"/>
    <p:sldId id="260" r:id="rId9"/>
    <p:sldId id="262" r:id="rId10"/>
    <p:sldId id="272" r:id="rId11"/>
    <p:sldId id="263" r:id="rId12"/>
    <p:sldId id="264" r:id="rId13"/>
    <p:sldId id="265" r:id="rId14"/>
    <p:sldId id="261" r:id="rId15"/>
    <p:sldId id="266" r:id="rId16"/>
    <p:sldId id="267" r:id="rId17"/>
    <p:sldId id="268" r:id="rId18"/>
    <p:sldId id="269" r:id="rId19"/>
    <p:sldId id="270" r:id="rId20"/>
    <p:sldId id="274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8746C-04F9-4A31-8895-291FEB3F12F1}" v="619" dt="2025-04-08T19:53:13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én András Ferenc" userId="90fb8a39-bd88-4b2a-a6c6-ca2d7b39beda" providerId="ADAL" clId="{15836CF8-0FEF-4161-89A4-72CF9813236B}"/>
    <pc:docChg chg="undo custSel addSld delSld modSld sldOrd">
      <pc:chgData name="Chrén András Ferenc" userId="90fb8a39-bd88-4b2a-a6c6-ca2d7b39beda" providerId="ADAL" clId="{15836CF8-0FEF-4161-89A4-72CF9813236B}" dt="2025-04-01T19:13:23.149" v="1185"/>
      <pc:docMkLst>
        <pc:docMk/>
      </pc:docMkLst>
      <pc:sldChg chg="addSp modSp mod modTransition setBg addAnim modAnim">
        <pc:chgData name="Chrén András Ferenc" userId="90fb8a39-bd88-4b2a-a6c6-ca2d7b39beda" providerId="ADAL" clId="{15836CF8-0FEF-4161-89A4-72CF9813236B}" dt="2025-04-01T17:39:26.180" v="1113"/>
        <pc:sldMkLst>
          <pc:docMk/>
          <pc:sldMk cId="1048238959" sldId="257"/>
        </pc:sldMkLst>
        <pc:spChg chg="mod">
          <ac:chgData name="Chrén András Ferenc" userId="90fb8a39-bd88-4b2a-a6c6-ca2d7b39beda" providerId="ADAL" clId="{15836CF8-0FEF-4161-89A4-72CF9813236B}" dt="2025-04-01T09:10:31.075" v="1079" actId="26606"/>
          <ac:spMkLst>
            <pc:docMk/>
            <pc:sldMk cId="1048238959" sldId="257"/>
            <ac:spMk id="2" creationId="{8A61CC0A-9219-D86F-9491-6E1A4F63AB06}"/>
          </ac:spMkLst>
        </pc:spChg>
        <pc:spChg chg="mod">
          <ac:chgData name="Chrén András Ferenc" userId="90fb8a39-bd88-4b2a-a6c6-ca2d7b39beda" providerId="ADAL" clId="{15836CF8-0FEF-4161-89A4-72CF9813236B}" dt="2025-04-01T09:10:31.075" v="1079" actId="26606"/>
          <ac:spMkLst>
            <pc:docMk/>
            <pc:sldMk cId="1048238959" sldId="257"/>
            <ac:spMk id="3" creationId="{083B415A-FFED-D9D9-AE7E-5380037771DB}"/>
          </ac:spMkLst>
        </pc:spChg>
        <pc:spChg chg="add">
          <ac:chgData name="Chrén András Ferenc" userId="90fb8a39-bd88-4b2a-a6c6-ca2d7b39beda" providerId="ADAL" clId="{15836CF8-0FEF-4161-89A4-72CF9813236B}" dt="2025-04-01T09:10:31.075" v="1079" actId="26606"/>
          <ac:spMkLst>
            <pc:docMk/>
            <pc:sldMk cId="1048238959" sldId="257"/>
            <ac:spMk id="8" creationId="{8775F366-526C-4C42-8931-696FFE8AA517}"/>
          </ac:spMkLst>
        </pc:spChg>
        <pc:spChg chg="add">
          <ac:chgData name="Chrén András Ferenc" userId="90fb8a39-bd88-4b2a-a6c6-ca2d7b39beda" providerId="ADAL" clId="{15836CF8-0FEF-4161-89A4-72CF9813236B}" dt="2025-04-01T09:10:31.075" v="1079" actId="26606"/>
          <ac:spMkLst>
            <pc:docMk/>
            <pc:sldMk cId="1048238959" sldId="257"/>
            <ac:spMk id="10" creationId="{21DCC7BA-3740-47E1-91B9-6269381397AE}"/>
          </ac:spMkLst>
        </pc:spChg>
        <pc:spChg chg="add">
          <ac:chgData name="Chrén András Ferenc" userId="90fb8a39-bd88-4b2a-a6c6-ca2d7b39beda" providerId="ADAL" clId="{15836CF8-0FEF-4161-89A4-72CF9813236B}" dt="2025-04-01T09:10:31.075" v="1079" actId="26606"/>
          <ac:spMkLst>
            <pc:docMk/>
            <pc:sldMk cId="1048238959" sldId="257"/>
            <ac:spMk id="12" creationId="{84CEFA49-6B2F-4FE6-B6AF-31D49E68C23B}"/>
          </ac:spMkLst>
        </pc:spChg>
      </pc:sldChg>
      <pc:sldChg chg="del">
        <pc:chgData name="Chrén András Ferenc" userId="90fb8a39-bd88-4b2a-a6c6-ca2d7b39beda" providerId="ADAL" clId="{15836CF8-0FEF-4161-89A4-72CF9813236B}" dt="2025-03-31T11:12:32.770" v="84" actId="47"/>
        <pc:sldMkLst>
          <pc:docMk/>
          <pc:sldMk cId="1093982274" sldId="258"/>
        </pc:sldMkLst>
      </pc:sldChg>
      <pc:sldChg chg="addSp modSp mod modTransition setBg modAnim">
        <pc:chgData name="Chrén András Ferenc" userId="90fb8a39-bd88-4b2a-a6c6-ca2d7b39beda" providerId="ADAL" clId="{15836CF8-0FEF-4161-89A4-72CF9813236B}" dt="2025-04-01T17:41:05.981" v="1119"/>
        <pc:sldMkLst>
          <pc:docMk/>
          <pc:sldMk cId="4127363864" sldId="259"/>
        </pc:sldMkLst>
        <pc:spChg chg="mod">
          <ac:chgData name="Chrén András Ferenc" userId="90fb8a39-bd88-4b2a-a6c6-ca2d7b39beda" providerId="ADAL" clId="{15836CF8-0FEF-4161-89A4-72CF9813236B}" dt="2025-04-01T09:10:13.499" v="1078" actId="26606"/>
          <ac:spMkLst>
            <pc:docMk/>
            <pc:sldMk cId="4127363864" sldId="259"/>
            <ac:spMk id="2" creationId="{612FDF2E-BF24-624A-EF55-36E89B346F73}"/>
          </ac:spMkLst>
        </pc:spChg>
        <pc:spChg chg="mod">
          <ac:chgData name="Chrén András Ferenc" userId="90fb8a39-bd88-4b2a-a6c6-ca2d7b39beda" providerId="ADAL" clId="{15836CF8-0FEF-4161-89A4-72CF9813236B}" dt="2025-04-01T09:10:13.499" v="1078" actId="26606"/>
          <ac:spMkLst>
            <pc:docMk/>
            <pc:sldMk cId="4127363864" sldId="259"/>
            <ac:spMk id="3" creationId="{E8237A1D-089F-A908-2852-EF5CDA902E72}"/>
          </ac:spMkLst>
        </pc:spChg>
        <pc:spChg chg="add">
          <ac:chgData name="Chrén András Ferenc" userId="90fb8a39-bd88-4b2a-a6c6-ca2d7b39beda" providerId="ADAL" clId="{15836CF8-0FEF-4161-89A4-72CF9813236B}" dt="2025-04-01T09:10:13.499" v="1078" actId="26606"/>
          <ac:spMkLst>
            <pc:docMk/>
            <pc:sldMk cId="4127363864" sldId="259"/>
            <ac:spMk id="8" creationId="{089A69AF-D57B-49B4-886C-D4A5DC194421}"/>
          </ac:spMkLst>
        </pc:spChg>
        <pc:spChg chg="add">
          <ac:chgData name="Chrén András Ferenc" userId="90fb8a39-bd88-4b2a-a6c6-ca2d7b39beda" providerId="ADAL" clId="{15836CF8-0FEF-4161-89A4-72CF9813236B}" dt="2025-04-01T09:10:13.499" v="1078" actId="26606"/>
          <ac:spMkLst>
            <pc:docMk/>
            <pc:sldMk cId="4127363864" sldId="259"/>
            <ac:spMk id="10" creationId="{CABDC08D-6093-4397-92D4-54D00E2BB1C2}"/>
          </ac:spMkLst>
        </pc:spChg>
      </pc:sldChg>
      <pc:sldChg chg="addSp modSp mod modTransition setBg modAnim">
        <pc:chgData name="Chrén András Ferenc" userId="90fb8a39-bd88-4b2a-a6c6-ca2d7b39beda" providerId="ADAL" clId="{15836CF8-0FEF-4161-89A4-72CF9813236B}" dt="2025-04-01T17:49:37.032" v="1165"/>
        <pc:sldMkLst>
          <pc:docMk/>
          <pc:sldMk cId="3357057076" sldId="260"/>
        </pc:sldMkLst>
        <pc:spChg chg="mod">
          <ac:chgData name="Chrén András Ferenc" userId="90fb8a39-bd88-4b2a-a6c6-ca2d7b39beda" providerId="ADAL" clId="{15836CF8-0FEF-4161-89A4-72CF9813236B}" dt="2025-04-01T09:10:00.374" v="1076" actId="26606"/>
          <ac:spMkLst>
            <pc:docMk/>
            <pc:sldMk cId="3357057076" sldId="260"/>
            <ac:spMk id="2" creationId="{290C6325-9F48-5DBD-D53E-72653CAB6FA2}"/>
          </ac:spMkLst>
        </pc:spChg>
        <pc:spChg chg="mod">
          <ac:chgData name="Chrén András Ferenc" userId="90fb8a39-bd88-4b2a-a6c6-ca2d7b39beda" providerId="ADAL" clId="{15836CF8-0FEF-4161-89A4-72CF9813236B}" dt="2025-04-01T09:10:00.374" v="1076" actId="26606"/>
          <ac:spMkLst>
            <pc:docMk/>
            <pc:sldMk cId="3357057076" sldId="260"/>
            <ac:spMk id="3" creationId="{2227AF93-6E51-D907-58F9-9668EFAA630B}"/>
          </ac:spMkLst>
        </pc:spChg>
        <pc:spChg chg="add">
          <ac:chgData name="Chrén András Ferenc" userId="90fb8a39-bd88-4b2a-a6c6-ca2d7b39beda" providerId="ADAL" clId="{15836CF8-0FEF-4161-89A4-72CF9813236B}" dt="2025-04-01T09:10:00.374" v="1076" actId="26606"/>
          <ac:spMkLst>
            <pc:docMk/>
            <pc:sldMk cId="3357057076" sldId="260"/>
            <ac:spMk id="8" creationId="{089A69AF-D57B-49B4-886C-D4A5DC194421}"/>
          </ac:spMkLst>
        </pc:spChg>
        <pc:spChg chg="add">
          <ac:chgData name="Chrén András Ferenc" userId="90fb8a39-bd88-4b2a-a6c6-ca2d7b39beda" providerId="ADAL" clId="{15836CF8-0FEF-4161-89A4-72CF9813236B}" dt="2025-04-01T09:10:00.374" v="1076" actId="26606"/>
          <ac:spMkLst>
            <pc:docMk/>
            <pc:sldMk cId="3357057076" sldId="260"/>
            <ac:spMk id="10" creationId="{CABDC08D-6093-4397-92D4-54D00E2BB1C2}"/>
          </ac:spMkLst>
        </pc:spChg>
      </pc:sldChg>
      <pc:sldChg chg="addSp modSp mod modTransition setBg modAnim">
        <pc:chgData name="Chrén András Ferenc" userId="90fb8a39-bd88-4b2a-a6c6-ca2d7b39beda" providerId="ADAL" clId="{15836CF8-0FEF-4161-89A4-72CF9813236B}" dt="2025-04-01T19:12:27.560" v="1175"/>
        <pc:sldMkLst>
          <pc:docMk/>
          <pc:sldMk cId="1527051386" sldId="261"/>
        </pc:sldMkLst>
        <pc:spChg chg="mod">
          <ac:chgData name="Chrén András Ferenc" userId="90fb8a39-bd88-4b2a-a6c6-ca2d7b39beda" providerId="ADAL" clId="{15836CF8-0FEF-4161-89A4-72CF9813236B}" dt="2025-04-01T09:14:26.241" v="1093" actId="26606"/>
          <ac:spMkLst>
            <pc:docMk/>
            <pc:sldMk cId="1527051386" sldId="261"/>
            <ac:spMk id="2" creationId="{10CCF9C4-CB1B-2856-4C78-23FF929543BE}"/>
          </ac:spMkLst>
        </pc:spChg>
        <pc:spChg chg="mod">
          <ac:chgData name="Chrén András Ferenc" userId="90fb8a39-bd88-4b2a-a6c6-ca2d7b39beda" providerId="ADAL" clId="{15836CF8-0FEF-4161-89A4-72CF9813236B}" dt="2025-04-01T09:14:26.241" v="1093" actId="26606"/>
          <ac:spMkLst>
            <pc:docMk/>
            <pc:sldMk cId="1527051386" sldId="261"/>
            <ac:spMk id="3" creationId="{3DE2E7E6-D257-0656-01E9-43096AB6F4A2}"/>
          </ac:spMkLst>
        </pc:spChg>
        <pc:spChg chg="add">
          <ac:chgData name="Chrén András Ferenc" userId="90fb8a39-bd88-4b2a-a6c6-ca2d7b39beda" providerId="ADAL" clId="{15836CF8-0FEF-4161-89A4-72CF9813236B}" dt="2025-04-01T09:14:26.241" v="1093" actId="26606"/>
          <ac:spMkLst>
            <pc:docMk/>
            <pc:sldMk cId="1527051386" sldId="261"/>
            <ac:spMk id="8" creationId="{089A69AF-D57B-49B4-886C-D4A5DC194421}"/>
          </ac:spMkLst>
        </pc:spChg>
        <pc:spChg chg="add">
          <ac:chgData name="Chrén András Ferenc" userId="90fb8a39-bd88-4b2a-a6c6-ca2d7b39beda" providerId="ADAL" clId="{15836CF8-0FEF-4161-89A4-72CF9813236B}" dt="2025-04-01T09:14:26.241" v="1093" actId="26606"/>
          <ac:spMkLst>
            <pc:docMk/>
            <pc:sldMk cId="1527051386" sldId="261"/>
            <ac:spMk id="10" creationId="{CABDC08D-6093-4397-92D4-54D00E2BB1C2}"/>
          </ac:spMkLst>
        </pc:spChg>
      </pc:sldChg>
      <pc:sldChg chg="addSp delSp modSp mod modTransition setBg modAnim">
        <pc:chgData name="Chrén András Ferenc" userId="90fb8a39-bd88-4b2a-a6c6-ca2d7b39beda" providerId="ADAL" clId="{15836CF8-0FEF-4161-89A4-72CF9813236B}" dt="2025-04-01T17:49:54.189" v="1167"/>
        <pc:sldMkLst>
          <pc:docMk/>
          <pc:sldMk cId="1578159804" sldId="262"/>
        </pc:sldMkLst>
        <pc:spChg chg="mod">
          <ac:chgData name="Chrén András Ferenc" userId="90fb8a39-bd88-4b2a-a6c6-ca2d7b39beda" providerId="ADAL" clId="{15836CF8-0FEF-4161-89A4-72CF9813236B}" dt="2025-04-01T09:09:50.158" v="1075" actId="26606"/>
          <ac:spMkLst>
            <pc:docMk/>
            <pc:sldMk cId="1578159804" sldId="262"/>
            <ac:spMk id="2" creationId="{26D836CC-2481-5F1A-BF89-3DBC8FE2B5E2}"/>
          </ac:spMkLst>
        </pc:spChg>
        <pc:spChg chg="add">
          <ac:chgData name="Chrén András Ferenc" userId="90fb8a39-bd88-4b2a-a6c6-ca2d7b39beda" providerId="ADAL" clId="{15836CF8-0FEF-4161-89A4-72CF9813236B}" dt="2025-04-01T09:09:50.158" v="1075" actId="26606"/>
          <ac:spMkLst>
            <pc:docMk/>
            <pc:sldMk cId="1578159804" sldId="262"/>
            <ac:spMk id="12" creationId="{11114F18-D12D-43C6-895F-5BA92C290CC1}"/>
          </ac:spMkLst>
        </pc:spChg>
        <pc:grpChg chg="add">
          <ac:chgData name="Chrén András Ferenc" userId="90fb8a39-bd88-4b2a-a6c6-ca2d7b39beda" providerId="ADAL" clId="{15836CF8-0FEF-4161-89A4-72CF9813236B}" dt="2025-04-01T09:09:50.158" v="1075" actId="26606"/>
          <ac:grpSpMkLst>
            <pc:docMk/>
            <pc:sldMk cId="1578159804" sldId="262"/>
            <ac:grpSpMk id="14" creationId="{DE2DD4A6-DC96-421E-9E1C-7CD0D26814F8}"/>
          </ac:grpSpMkLst>
        </pc:grpChg>
        <pc:picChg chg="add mod ord">
          <ac:chgData name="Chrén András Ferenc" userId="90fb8a39-bd88-4b2a-a6c6-ca2d7b39beda" providerId="ADAL" clId="{15836CF8-0FEF-4161-89A4-72CF9813236B}" dt="2025-04-01T09:09:50.158" v="1075" actId="26606"/>
          <ac:picMkLst>
            <pc:docMk/>
            <pc:sldMk cId="1578159804" sldId="262"/>
            <ac:picMk id="5" creationId="{97DD01C8-5277-093E-1A45-CEC955122FC9}"/>
          </ac:picMkLst>
        </pc:picChg>
        <pc:picChg chg="add mod">
          <ac:chgData name="Chrén András Ferenc" userId="90fb8a39-bd88-4b2a-a6c6-ca2d7b39beda" providerId="ADAL" clId="{15836CF8-0FEF-4161-89A4-72CF9813236B}" dt="2025-04-01T09:09:50.158" v="1075" actId="26606"/>
          <ac:picMkLst>
            <pc:docMk/>
            <pc:sldMk cId="1578159804" sldId="262"/>
            <ac:picMk id="7" creationId="{F5934631-39D8-E638-43BF-FA5772B84DE9}"/>
          </ac:picMkLst>
        </pc:picChg>
      </pc:sldChg>
      <pc:sldChg chg="addSp delSp modSp mod modTransition setBg modAnim">
        <pc:chgData name="Chrén András Ferenc" userId="90fb8a39-bd88-4b2a-a6c6-ca2d7b39beda" providerId="ADAL" clId="{15836CF8-0FEF-4161-89A4-72CF9813236B}" dt="2025-04-01T17:50:36.364" v="1169"/>
        <pc:sldMkLst>
          <pc:docMk/>
          <pc:sldMk cId="1726917457" sldId="263"/>
        </pc:sldMkLst>
        <pc:spChg chg="mod">
          <ac:chgData name="Chrén András Ferenc" userId="90fb8a39-bd88-4b2a-a6c6-ca2d7b39beda" providerId="ADAL" clId="{15836CF8-0FEF-4161-89A4-72CF9813236B}" dt="2025-04-01T09:09:03.280" v="1071" actId="26606"/>
          <ac:spMkLst>
            <pc:docMk/>
            <pc:sldMk cId="1726917457" sldId="263"/>
            <ac:spMk id="2" creationId="{5174D7FC-CE78-C313-AA2C-A4724EE80DE4}"/>
          </ac:spMkLst>
        </pc:spChg>
        <pc:spChg chg="add">
          <ac:chgData name="Chrén András Ferenc" userId="90fb8a39-bd88-4b2a-a6c6-ca2d7b39beda" providerId="ADAL" clId="{15836CF8-0FEF-4161-89A4-72CF9813236B}" dt="2025-04-01T09:09:03.280" v="1071" actId="26606"/>
          <ac:spMkLst>
            <pc:docMk/>
            <pc:sldMk cId="1726917457" sldId="263"/>
            <ac:spMk id="16" creationId="{11114F18-D12D-43C6-895F-5BA92C290CC1}"/>
          </ac:spMkLst>
        </pc:spChg>
        <pc:grpChg chg="add">
          <ac:chgData name="Chrén András Ferenc" userId="90fb8a39-bd88-4b2a-a6c6-ca2d7b39beda" providerId="ADAL" clId="{15836CF8-0FEF-4161-89A4-72CF9813236B}" dt="2025-04-01T09:09:03.280" v="1071" actId="26606"/>
          <ac:grpSpMkLst>
            <pc:docMk/>
            <pc:sldMk cId="1726917457" sldId="263"/>
            <ac:grpSpMk id="18" creationId="{DE2DD4A6-DC96-421E-9E1C-7CD0D26814F8}"/>
          </ac:grpSpMkLst>
        </pc:grpChg>
        <pc:picChg chg="add mod">
          <ac:chgData name="Chrén András Ferenc" userId="90fb8a39-bd88-4b2a-a6c6-ca2d7b39beda" providerId="ADAL" clId="{15836CF8-0FEF-4161-89A4-72CF9813236B}" dt="2025-04-01T09:09:03.280" v="1071" actId="26606"/>
          <ac:picMkLst>
            <pc:docMk/>
            <pc:sldMk cId="1726917457" sldId="263"/>
            <ac:picMk id="7" creationId="{8EE06BA9-4776-8B79-B3B2-2B8F65DECDDB}"/>
          </ac:picMkLst>
        </pc:picChg>
        <pc:picChg chg="add mod ord">
          <ac:chgData name="Chrén András Ferenc" userId="90fb8a39-bd88-4b2a-a6c6-ca2d7b39beda" providerId="ADAL" clId="{15836CF8-0FEF-4161-89A4-72CF9813236B}" dt="2025-04-01T09:09:03.280" v="1071" actId="26606"/>
          <ac:picMkLst>
            <pc:docMk/>
            <pc:sldMk cId="1726917457" sldId="263"/>
            <ac:picMk id="11" creationId="{DFF1B438-F2D1-456D-C87C-D974B61C9F09}"/>
          </ac:picMkLst>
        </pc:picChg>
      </pc:sldChg>
      <pc:sldChg chg="addSp delSp modSp mod modTransition setBg modAnim setClrOvrMap">
        <pc:chgData name="Chrén András Ferenc" userId="90fb8a39-bd88-4b2a-a6c6-ca2d7b39beda" providerId="ADAL" clId="{15836CF8-0FEF-4161-89A4-72CF9813236B}" dt="2025-04-01T17:50:44.805" v="1171"/>
        <pc:sldMkLst>
          <pc:docMk/>
          <pc:sldMk cId="3760125630" sldId="264"/>
        </pc:sldMkLst>
        <pc:spChg chg="mod">
          <ac:chgData name="Chrén András Ferenc" userId="90fb8a39-bd88-4b2a-a6c6-ca2d7b39beda" providerId="ADAL" clId="{15836CF8-0FEF-4161-89A4-72CF9813236B}" dt="2025-04-01T09:12:03.065" v="1082" actId="26606"/>
          <ac:spMkLst>
            <pc:docMk/>
            <pc:sldMk cId="3760125630" sldId="264"/>
            <ac:spMk id="2" creationId="{272DD427-2FB9-7E90-B00E-0CCF44D0DE3F}"/>
          </ac:spMkLst>
        </pc:spChg>
        <pc:spChg chg="add">
          <ac:chgData name="Chrén András Ferenc" userId="90fb8a39-bd88-4b2a-a6c6-ca2d7b39beda" providerId="ADAL" clId="{15836CF8-0FEF-4161-89A4-72CF9813236B}" dt="2025-04-01T09:12:03.065" v="1082" actId="26606"/>
          <ac:spMkLst>
            <pc:docMk/>
            <pc:sldMk cId="3760125630" sldId="264"/>
            <ac:spMk id="10" creationId="{133F8CB7-795C-4272-9073-64D8CF97F220}"/>
          </ac:spMkLst>
        </pc:spChg>
        <pc:spChg chg="add">
          <ac:chgData name="Chrén András Ferenc" userId="90fb8a39-bd88-4b2a-a6c6-ca2d7b39beda" providerId="ADAL" clId="{15836CF8-0FEF-4161-89A4-72CF9813236B}" dt="2025-04-01T09:12:03.065" v="1082" actId="26606"/>
          <ac:spMkLst>
            <pc:docMk/>
            <pc:sldMk cId="3760125630" sldId="264"/>
            <ac:spMk id="12" creationId="{B7743172-17A8-4FA4-8434-B813E03B7665}"/>
          </ac:spMkLst>
        </pc:spChg>
        <pc:spChg chg="add">
          <ac:chgData name="Chrén András Ferenc" userId="90fb8a39-bd88-4b2a-a6c6-ca2d7b39beda" providerId="ADAL" clId="{15836CF8-0FEF-4161-89A4-72CF9813236B}" dt="2025-04-01T09:12:03.065" v="1082" actId="26606"/>
          <ac:spMkLst>
            <pc:docMk/>
            <pc:sldMk cId="3760125630" sldId="264"/>
            <ac:spMk id="14" creationId="{4CE1233C-FD2F-489E-BFDE-086F5FED6491}"/>
          </ac:spMkLst>
        </pc:spChg>
        <pc:picChg chg="add mod ord">
          <ac:chgData name="Chrén András Ferenc" userId="90fb8a39-bd88-4b2a-a6c6-ca2d7b39beda" providerId="ADAL" clId="{15836CF8-0FEF-4161-89A4-72CF9813236B}" dt="2025-04-01T09:12:03.065" v="1082" actId="26606"/>
          <ac:picMkLst>
            <pc:docMk/>
            <pc:sldMk cId="3760125630" sldId="264"/>
            <ac:picMk id="5" creationId="{E42A4E16-E140-0E6A-FD28-ED4CE17FC420}"/>
          </ac:picMkLst>
        </pc:picChg>
      </pc:sldChg>
      <pc:sldChg chg="addSp delSp modSp mod modTransition setBg modAnim">
        <pc:chgData name="Chrén András Ferenc" userId="90fb8a39-bd88-4b2a-a6c6-ca2d7b39beda" providerId="ADAL" clId="{15836CF8-0FEF-4161-89A4-72CF9813236B}" dt="2025-04-01T17:50:54.740" v="1173"/>
        <pc:sldMkLst>
          <pc:docMk/>
          <pc:sldMk cId="2277115911" sldId="265"/>
        </pc:sldMkLst>
        <pc:spChg chg="mod ord">
          <ac:chgData name="Chrén András Ferenc" userId="90fb8a39-bd88-4b2a-a6c6-ca2d7b39beda" providerId="ADAL" clId="{15836CF8-0FEF-4161-89A4-72CF9813236B}" dt="2025-04-01T09:14:15.374" v="1092" actId="26606"/>
          <ac:spMkLst>
            <pc:docMk/>
            <pc:sldMk cId="2277115911" sldId="265"/>
            <ac:spMk id="2" creationId="{29E8E624-6F58-D821-2966-57B63D9AB2EC}"/>
          </ac:spMkLst>
        </pc:spChg>
        <pc:spChg chg="add">
          <ac:chgData name="Chrén András Ferenc" userId="90fb8a39-bd88-4b2a-a6c6-ca2d7b39beda" providerId="ADAL" clId="{15836CF8-0FEF-4161-89A4-72CF9813236B}" dt="2025-04-01T09:14:15.374" v="1092" actId="26606"/>
          <ac:spMkLst>
            <pc:docMk/>
            <pc:sldMk cId="2277115911" sldId="265"/>
            <ac:spMk id="18" creationId="{11114F18-D12D-43C6-895F-5BA92C290CC1}"/>
          </ac:spMkLst>
        </pc:spChg>
        <pc:grpChg chg="add">
          <ac:chgData name="Chrén András Ferenc" userId="90fb8a39-bd88-4b2a-a6c6-ca2d7b39beda" providerId="ADAL" clId="{15836CF8-0FEF-4161-89A4-72CF9813236B}" dt="2025-04-01T09:14:15.374" v="1092" actId="26606"/>
          <ac:grpSpMkLst>
            <pc:docMk/>
            <pc:sldMk cId="2277115911" sldId="265"/>
            <ac:grpSpMk id="20" creationId="{DE2DD4A6-DC96-421E-9E1C-7CD0D26814F8}"/>
          </ac:grpSpMkLst>
        </pc:grpChg>
        <pc:picChg chg="add mod ord">
          <ac:chgData name="Chrén András Ferenc" userId="90fb8a39-bd88-4b2a-a6c6-ca2d7b39beda" providerId="ADAL" clId="{15836CF8-0FEF-4161-89A4-72CF9813236B}" dt="2025-04-01T09:14:15.374" v="1092" actId="26606"/>
          <ac:picMkLst>
            <pc:docMk/>
            <pc:sldMk cId="2277115911" sldId="265"/>
            <ac:picMk id="9" creationId="{25E328B4-071D-39E5-42E6-79D5D3CF5781}"/>
          </ac:picMkLst>
        </pc:picChg>
        <pc:picChg chg="add mod">
          <ac:chgData name="Chrén András Ferenc" userId="90fb8a39-bd88-4b2a-a6c6-ca2d7b39beda" providerId="ADAL" clId="{15836CF8-0FEF-4161-89A4-72CF9813236B}" dt="2025-04-01T09:14:15.374" v="1092" actId="26606"/>
          <ac:picMkLst>
            <pc:docMk/>
            <pc:sldMk cId="2277115911" sldId="265"/>
            <ac:picMk id="13" creationId="{A8413F34-7C35-0D3C-1B7E-24C9E94B641B}"/>
          </ac:picMkLst>
        </pc:picChg>
      </pc:sldChg>
      <pc:sldChg chg="addSp delSp modSp new mod modTransition setBg modAnim setClrOvrMap">
        <pc:chgData name="Chrén András Ferenc" userId="90fb8a39-bd88-4b2a-a6c6-ca2d7b39beda" providerId="ADAL" clId="{15836CF8-0FEF-4161-89A4-72CF9813236B}" dt="2025-04-01T19:12:36.623" v="1177"/>
        <pc:sldMkLst>
          <pc:docMk/>
          <pc:sldMk cId="3725683091" sldId="266"/>
        </pc:sldMkLst>
        <pc:spChg chg="mod">
          <ac:chgData name="Chrén András Ferenc" userId="90fb8a39-bd88-4b2a-a6c6-ca2d7b39beda" providerId="ADAL" clId="{15836CF8-0FEF-4161-89A4-72CF9813236B}" dt="2025-04-01T16:05:56.795" v="1095" actId="26606"/>
          <ac:spMkLst>
            <pc:docMk/>
            <pc:sldMk cId="3725683091" sldId="266"/>
            <ac:spMk id="2" creationId="{3D3D6076-DCF6-9ABB-5C81-DDCA6FF7CDD0}"/>
          </ac:spMkLst>
        </pc:spChg>
        <pc:spChg chg="add">
          <ac:chgData name="Chrén András Ferenc" userId="90fb8a39-bd88-4b2a-a6c6-ca2d7b39beda" providerId="ADAL" clId="{15836CF8-0FEF-4161-89A4-72CF9813236B}" dt="2025-04-01T16:05:56.795" v="1095" actId="26606"/>
          <ac:spMkLst>
            <pc:docMk/>
            <pc:sldMk cId="3725683091" sldId="266"/>
            <ac:spMk id="10" creationId="{133F8CB7-795C-4272-9073-64D8CF97F220}"/>
          </ac:spMkLst>
        </pc:spChg>
        <pc:spChg chg="add">
          <ac:chgData name="Chrén András Ferenc" userId="90fb8a39-bd88-4b2a-a6c6-ca2d7b39beda" providerId="ADAL" clId="{15836CF8-0FEF-4161-89A4-72CF9813236B}" dt="2025-04-01T16:05:56.795" v="1095" actId="26606"/>
          <ac:spMkLst>
            <pc:docMk/>
            <pc:sldMk cId="3725683091" sldId="266"/>
            <ac:spMk id="12" creationId="{B7743172-17A8-4FA4-8434-B813E03B7665}"/>
          </ac:spMkLst>
        </pc:spChg>
        <pc:spChg chg="add">
          <ac:chgData name="Chrén András Ferenc" userId="90fb8a39-bd88-4b2a-a6c6-ca2d7b39beda" providerId="ADAL" clId="{15836CF8-0FEF-4161-89A4-72CF9813236B}" dt="2025-04-01T16:05:56.795" v="1095" actId="26606"/>
          <ac:spMkLst>
            <pc:docMk/>
            <pc:sldMk cId="3725683091" sldId="266"/>
            <ac:spMk id="14" creationId="{4CE1233C-FD2F-489E-BFDE-086F5FED6491}"/>
          </ac:spMkLst>
        </pc:spChg>
        <pc:picChg chg="add mod ord">
          <ac:chgData name="Chrén András Ferenc" userId="90fb8a39-bd88-4b2a-a6c6-ca2d7b39beda" providerId="ADAL" clId="{15836CF8-0FEF-4161-89A4-72CF9813236B}" dt="2025-04-01T16:05:56.795" v="1095" actId="26606"/>
          <ac:picMkLst>
            <pc:docMk/>
            <pc:sldMk cId="3725683091" sldId="266"/>
            <ac:picMk id="5" creationId="{5919C96C-9B9B-403F-4DDC-46310C6C054F}"/>
          </ac:picMkLst>
        </pc:picChg>
      </pc:sldChg>
      <pc:sldChg chg="addSp delSp modSp add mod modTransition setBg modAnim setClrOvrMap">
        <pc:chgData name="Chrén András Ferenc" userId="90fb8a39-bd88-4b2a-a6c6-ca2d7b39beda" providerId="ADAL" clId="{15836CF8-0FEF-4161-89A4-72CF9813236B}" dt="2025-04-01T19:12:48.262" v="1179"/>
        <pc:sldMkLst>
          <pc:docMk/>
          <pc:sldMk cId="2556666551" sldId="267"/>
        </pc:sldMkLst>
        <pc:spChg chg="mod">
          <ac:chgData name="Chrén András Ferenc" userId="90fb8a39-bd88-4b2a-a6c6-ca2d7b39beda" providerId="ADAL" clId="{15836CF8-0FEF-4161-89A4-72CF9813236B}" dt="2025-04-01T16:07:08.942" v="1097" actId="26606"/>
          <ac:spMkLst>
            <pc:docMk/>
            <pc:sldMk cId="2556666551" sldId="267"/>
            <ac:spMk id="2" creationId="{4AE42346-CCCC-97A2-B4B9-C2024A4BA773}"/>
          </ac:spMkLst>
        </pc:spChg>
        <pc:spChg chg="add">
          <ac:chgData name="Chrén András Ferenc" userId="90fb8a39-bd88-4b2a-a6c6-ca2d7b39beda" providerId="ADAL" clId="{15836CF8-0FEF-4161-89A4-72CF9813236B}" dt="2025-04-01T16:07:08.942" v="1097" actId="26606"/>
          <ac:spMkLst>
            <pc:docMk/>
            <pc:sldMk cId="2556666551" sldId="267"/>
            <ac:spMk id="10" creationId="{133F8CB7-795C-4272-9073-64D8CF97F220}"/>
          </ac:spMkLst>
        </pc:spChg>
        <pc:spChg chg="add">
          <ac:chgData name="Chrén András Ferenc" userId="90fb8a39-bd88-4b2a-a6c6-ca2d7b39beda" providerId="ADAL" clId="{15836CF8-0FEF-4161-89A4-72CF9813236B}" dt="2025-04-01T16:07:08.942" v="1097" actId="26606"/>
          <ac:spMkLst>
            <pc:docMk/>
            <pc:sldMk cId="2556666551" sldId="267"/>
            <ac:spMk id="12" creationId="{79277119-B941-4A45-9322-FA2BC135DE62}"/>
          </ac:spMkLst>
        </pc:spChg>
        <pc:spChg chg="add">
          <ac:chgData name="Chrén András Ferenc" userId="90fb8a39-bd88-4b2a-a6c6-ca2d7b39beda" providerId="ADAL" clId="{15836CF8-0FEF-4161-89A4-72CF9813236B}" dt="2025-04-01T16:07:08.942" v="1097" actId="26606"/>
          <ac:spMkLst>
            <pc:docMk/>
            <pc:sldMk cId="2556666551" sldId="267"/>
            <ac:spMk id="14" creationId="{DFDB457D-F372-428B-A10D-41080EF9382A}"/>
          </ac:spMkLst>
        </pc:spChg>
        <pc:picChg chg="add mod ord">
          <ac:chgData name="Chrén András Ferenc" userId="90fb8a39-bd88-4b2a-a6c6-ca2d7b39beda" providerId="ADAL" clId="{15836CF8-0FEF-4161-89A4-72CF9813236B}" dt="2025-04-01T16:07:08.942" v="1097" actId="26606"/>
          <ac:picMkLst>
            <pc:docMk/>
            <pc:sldMk cId="2556666551" sldId="267"/>
            <ac:picMk id="5" creationId="{99F51518-A786-1FC5-4A0F-29241F7D554E}"/>
          </ac:picMkLst>
        </pc:picChg>
      </pc:sldChg>
      <pc:sldChg chg="addSp delSp modSp add mod modTransition setBg modAnim setClrOvrMap">
        <pc:chgData name="Chrén András Ferenc" userId="90fb8a39-bd88-4b2a-a6c6-ca2d7b39beda" providerId="ADAL" clId="{15836CF8-0FEF-4161-89A4-72CF9813236B}" dt="2025-04-01T19:12:59.019" v="1181"/>
        <pc:sldMkLst>
          <pc:docMk/>
          <pc:sldMk cId="1999183856" sldId="268"/>
        </pc:sldMkLst>
        <pc:spChg chg="mod">
          <ac:chgData name="Chrén András Ferenc" userId="90fb8a39-bd88-4b2a-a6c6-ca2d7b39beda" providerId="ADAL" clId="{15836CF8-0FEF-4161-89A4-72CF9813236B}" dt="2025-04-01T16:11:19.069" v="1099" actId="26606"/>
          <ac:spMkLst>
            <pc:docMk/>
            <pc:sldMk cId="1999183856" sldId="268"/>
            <ac:spMk id="2" creationId="{DB87B8FE-7221-4B06-BCDB-0218A08F4B1A}"/>
          </ac:spMkLst>
        </pc:spChg>
        <pc:spChg chg="add">
          <ac:chgData name="Chrén András Ferenc" userId="90fb8a39-bd88-4b2a-a6c6-ca2d7b39beda" providerId="ADAL" clId="{15836CF8-0FEF-4161-89A4-72CF9813236B}" dt="2025-04-01T16:11:19.069" v="1099" actId="26606"/>
          <ac:spMkLst>
            <pc:docMk/>
            <pc:sldMk cId="1999183856" sldId="268"/>
            <ac:spMk id="10" creationId="{133F8CB7-795C-4272-9073-64D8CF97F220}"/>
          </ac:spMkLst>
        </pc:spChg>
        <pc:spChg chg="add">
          <ac:chgData name="Chrén András Ferenc" userId="90fb8a39-bd88-4b2a-a6c6-ca2d7b39beda" providerId="ADAL" clId="{15836CF8-0FEF-4161-89A4-72CF9813236B}" dt="2025-04-01T16:11:19.069" v="1099" actId="26606"/>
          <ac:spMkLst>
            <pc:docMk/>
            <pc:sldMk cId="1999183856" sldId="268"/>
            <ac:spMk id="12" creationId="{79277119-B941-4A45-9322-FA2BC135DE62}"/>
          </ac:spMkLst>
        </pc:spChg>
        <pc:spChg chg="add">
          <ac:chgData name="Chrén András Ferenc" userId="90fb8a39-bd88-4b2a-a6c6-ca2d7b39beda" providerId="ADAL" clId="{15836CF8-0FEF-4161-89A4-72CF9813236B}" dt="2025-04-01T16:11:19.069" v="1099" actId="26606"/>
          <ac:spMkLst>
            <pc:docMk/>
            <pc:sldMk cId="1999183856" sldId="268"/>
            <ac:spMk id="14" creationId="{DFDB457D-F372-428B-A10D-41080EF9382A}"/>
          </ac:spMkLst>
        </pc:spChg>
        <pc:picChg chg="add mod ord">
          <ac:chgData name="Chrén András Ferenc" userId="90fb8a39-bd88-4b2a-a6c6-ca2d7b39beda" providerId="ADAL" clId="{15836CF8-0FEF-4161-89A4-72CF9813236B}" dt="2025-04-01T16:11:19.069" v="1099" actId="26606"/>
          <ac:picMkLst>
            <pc:docMk/>
            <pc:sldMk cId="1999183856" sldId="268"/>
            <ac:picMk id="5" creationId="{0A1590D9-DAE6-E0C2-CDBD-E6759329B90E}"/>
          </ac:picMkLst>
        </pc:picChg>
      </pc:sldChg>
      <pc:sldChg chg="addSp delSp modSp add mod modTransition setBg modAnim setClrOvrMap">
        <pc:chgData name="Chrén András Ferenc" userId="90fb8a39-bd88-4b2a-a6c6-ca2d7b39beda" providerId="ADAL" clId="{15836CF8-0FEF-4161-89A4-72CF9813236B}" dt="2025-04-01T19:13:09.149" v="1183"/>
        <pc:sldMkLst>
          <pc:docMk/>
          <pc:sldMk cId="3247044973" sldId="269"/>
        </pc:sldMkLst>
        <pc:spChg chg="mod">
          <ac:chgData name="Chrén András Ferenc" userId="90fb8a39-bd88-4b2a-a6c6-ca2d7b39beda" providerId="ADAL" clId="{15836CF8-0FEF-4161-89A4-72CF9813236B}" dt="2025-04-01T16:13:45.458" v="1101" actId="26606"/>
          <ac:spMkLst>
            <pc:docMk/>
            <pc:sldMk cId="3247044973" sldId="269"/>
            <ac:spMk id="2" creationId="{47CD8B5D-0686-F446-3E53-6C4E9047B00E}"/>
          </ac:spMkLst>
        </pc:spChg>
        <pc:spChg chg="add">
          <ac:chgData name="Chrén András Ferenc" userId="90fb8a39-bd88-4b2a-a6c6-ca2d7b39beda" providerId="ADAL" clId="{15836CF8-0FEF-4161-89A4-72CF9813236B}" dt="2025-04-01T16:13:45.458" v="1101" actId="26606"/>
          <ac:spMkLst>
            <pc:docMk/>
            <pc:sldMk cId="3247044973" sldId="269"/>
            <ac:spMk id="10" creationId="{133F8CB7-795C-4272-9073-64D8CF97F220}"/>
          </ac:spMkLst>
        </pc:spChg>
        <pc:spChg chg="add">
          <ac:chgData name="Chrén András Ferenc" userId="90fb8a39-bd88-4b2a-a6c6-ca2d7b39beda" providerId="ADAL" clId="{15836CF8-0FEF-4161-89A4-72CF9813236B}" dt="2025-04-01T16:13:45.458" v="1101" actId="26606"/>
          <ac:spMkLst>
            <pc:docMk/>
            <pc:sldMk cId="3247044973" sldId="269"/>
            <ac:spMk id="12" creationId="{B7743172-17A8-4FA4-8434-B813E03B7665}"/>
          </ac:spMkLst>
        </pc:spChg>
        <pc:spChg chg="add">
          <ac:chgData name="Chrén András Ferenc" userId="90fb8a39-bd88-4b2a-a6c6-ca2d7b39beda" providerId="ADAL" clId="{15836CF8-0FEF-4161-89A4-72CF9813236B}" dt="2025-04-01T16:13:45.458" v="1101" actId="26606"/>
          <ac:spMkLst>
            <pc:docMk/>
            <pc:sldMk cId="3247044973" sldId="269"/>
            <ac:spMk id="14" creationId="{4CE1233C-FD2F-489E-BFDE-086F5FED6491}"/>
          </ac:spMkLst>
        </pc:spChg>
        <pc:picChg chg="add mod ord">
          <ac:chgData name="Chrén András Ferenc" userId="90fb8a39-bd88-4b2a-a6c6-ca2d7b39beda" providerId="ADAL" clId="{15836CF8-0FEF-4161-89A4-72CF9813236B}" dt="2025-04-01T16:13:45.458" v="1101" actId="26606"/>
          <ac:picMkLst>
            <pc:docMk/>
            <pc:sldMk cId="3247044973" sldId="269"/>
            <ac:picMk id="5" creationId="{893F7FBA-2066-3E4D-6313-D8E6D26899E3}"/>
          </ac:picMkLst>
        </pc:picChg>
      </pc:sldChg>
      <pc:sldChg chg="addSp delSp modSp add mod modTransition setBg modAnim setClrOvrMap">
        <pc:chgData name="Chrén András Ferenc" userId="90fb8a39-bd88-4b2a-a6c6-ca2d7b39beda" providerId="ADAL" clId="{15836CF8-0FEF-4161-89A4-72CF9813236B}" dt="2025-04-01T19:13:23.149" v="1185"/>
        <pc:sldMkLst>
          <pc:docMk/>
          <pc:sldMk cId="1301977498" sldId="270"/>
        </pc:sldMkLst>
        <pc:spChg chg="mod">
          <ac:chgData name="Chrén András Ferenc" userId="90fb8a39-bd88-4b2a-a6c6-ca2d7b39beda" providerId="ADAL" clId="{15836CF8-0FEF-4161-89A4-72CF9813236B}" dt="2025-04-01T16:14:32.998" v="1103" actId="26606"/>
          <ac:spMkLst>
            <pc:docMk/>
            <pc:sldMk cId="1301977498" sldId="270"/>
            <ac:spMk id="2" creationId="{96F9277A-369E-0333-0EE3-1DDC089C171A}"/>
          </ac:spMkLst>
        </pc:spChg>
        <pc:spChg chg="add">
          <ac:chgData name="Chrén András Ferenc" userId="90fb8a39-bd88-4b2a-a6c6-ca2d7b39beda" providerId="ADAL" clId="{15836CF8-0FEF-4161-89A4-72CF9813236B}" dt="2025-04-01T16:14:32.998" v="1103" actId="26606"/>
          <ac:spMkLst>
            <pc:docMk/>
            <pc:sldMk cId="1301977498" sldId="270"/>
            <ac:spMk id="10" creationId="{133F8CB7-795C-4272-9073-64D8CF97F220}"/>
          </ac:spMkLst>
        </pc:spChg>
        <pc:spChg chg="add">
          <ac:chgData name="Chrén András Ferenc" userId="90fb8a39-bd88-4b2a-a6c6-ca2d7b39beda" providerId="ADAL" clId="{15836CF8-0FEF-4161-89A4-72CF9813236B}" dt="2025-04-01T16:14:32.998" v="1103" actId="26606"/>
          <ac:spMkLst>
            <pc:docMk/>
            <pc:sldMk cId="1301977498" sldId="270"/>
            <ac:spMk id="12" creationId="{B7743172-17A8-4FA4-8434-B813E03B7665}"/>
          </ac:spMkLst>
        </pc:spChg>
        <pc:spChg chg="add">
          <ac:chgData name="Chrén András Ferenc" userId="90fb8a39-bd88-4b2a-a6c6-ca2d7b39beda" providerId="ADAL" clId="{15836CF8-0FEF-4161-89A4-72CF9813236B}" dt="2025-04-01T16:14:32.998" v="1103" actId="26606"/>
          <ac:spMkLst>
            <pc:docMk/>
            <pc:sldMk cId="1301977498" sldId="270"/>
            <ac:spMk id="14" creationId="{4CE1233C-FD2F-489E-BFDE-086F5FED6491}"/>
          </ac:spMkLst>
        </pc:spChg>
        <pc:picChg chg="add mod ord">
          <ac:chgData name="Chrén András Ferenc" userId="90fb8a39-bd88-4b2a-a6c6-ca2d7b39beda" providerId="ADAL" clId="{15836CF8-0FEF-4161-89A4-72CF9813236B}" dt="2025-04-01T16:14:32.998" v="1103" actId="26606"/>
          <ac:picMkLst>
            <pc:docMk/>
            <pc:sldMk cId="1301977498" sldId="270"/>
            <ac:picMk id="5" creationId="{6F43D153-F60F-B3F7-176A-D8829521DAA0}"/>
          </ac:picMkLst>
        </pc:picChg>
      </pc:sldChg>
      <pc:sldChg chg="add del">
        <pc:chgData name="Chrén András Ferenc" userId="90fb8a39-bd88-4b2a-a6c6-ca2d7b39beda" providerId="ADAL" clId="{15836CF8-0FEF-4161-89A4-72CF9813236B}" dt="2025-04-01T07:18:05.681" v="652" actId="47"/>
        <pc:sldMkLst>
          <pc:docMk/>
          <pc:sldMk cId="2872764778" sldId="271"/>
        </pc:sldMkLst>
      </pc:sldChg>
      <pc:sldChg chg="addSp modSp new mod modTransition setBg modAnim">
        <pc:chgData name="Chrén András Ferenc" userId="90fb8a39-bd88-4b2a-a6c6-ca2d7b39beda" providerId="ADAL" clId="{15836CF8-0FEF-4161-89A4-72CF9813236B}" dt="2025-04-01T17:49:07.004" v="1161"/>
        <pc:sldMkLst>
          <pc:docMk/>
          <pc:sldMk cId="3395881594" sldId="271"/>
        </pc:sldMkLst>
        <pc:spChg chg="mod">
          <ac:chgData name="Chrén András Ferenc" userId="90fb8a39-bd88-4b2a-a6c6-ca2d7b39beda" providerId="ADAL" clId="{15836CF8-0FEF-4161-89A4-72CF9813236B}" dt="2025-04-01T09:10:07.734" v="1077" actId="26606"/>
          <ac:spMkLst>
            <pc:docMk/>
            <pc:sldMk cId="3395881594" sldId="271"/>
            <ac:spMk id="2" creationId="{D0C7B6BF-2934-EF3F-114C-01A919923080}"/>
          </ac:spMkLst>
        </pc:spChg>
        <pc:spChg chg="mod">
          <ac:chgData name="Chrén András Ferenc" userId="90fb8a39-bd88-4b2a-a6c6-ca2d7b39beda" providerId="ADAL" clId="{15836CF8-0FEF-4161-89A4-72CF9813236B}" dt="2025-04-01T09:10:07.734" v="1077" actId="26606"/>
          <ac:spMkLst>
            <pc:docMk/>
            <pc:sldMk cId="3395881594" sldId="271"/>
            <ac:spMk id="3" creationId="{9D2C7958-5035-1F8B-78CB-4EFCB894C2B4}"/>
          </ac:spMkLst>
        </pc:spChg>
        <pc:spChg chg="add">
          <ac:chgData name="Chrén András Ferenc" userId="90fb8a39-bd88-4b2a-a6c6-ca2d7b39beda" providerId="ADAL" clId="{15836CF8-0FEF-4161-89A4-72CF9813236B}" dt="2025-04-01T09:10:07.734" v="1077" actId="26606"/>
          <ac:spMkLst>
            <pc:docMk/>
            <pc:sldMk cId="3395881594" sldId="271"/>
            <ac:spMk id="8" creationId="{089A69AF-D57B-49B4-886C-D4A5DC194421}"/>
          </ac:spMkLst>
        </pc:spChg>
        <pc:spChg chg="add">
          <ac:chgData name="Chrén András Ferenc" userId="90fb8a39-bd88-4b2a-a6c6-ca2d7b39beda" providerId="ADAL" clId="{15836CF8-0FEF-4161-89A4-72CF9813236B}" dt="2025-04-01T09:10:07.734" v="1077" actId="26606"/>
          <ac:spMkLst>
            <pc:docMk/>
            <pc:sldMk cId="3395881594" sldId="271"/>
            <ac:spMk id="10" creationId="{CABDC08D-6093-4397-92D4-54D00E2BB1C2}"/>
          </ac:spMkLst>
        </pc:spChg>
      </pc:sldChg>
      <pc:sldChg chg="addSp delSp modSp new mod ord modTransition setBg">
        <pc:chgData name="Chrén András Ferenc" userId="90fb8a39-bd88-4b2a-a6c6-ca2d7b39beda" providerId="ADAL" clId="{15836CF8-0FEF-4161-89A4-72CF9813236B}" dt="2025-04-01T17:41:30.156" v="1122"/>
        <pc:sldMkLst>
          <pc:docMk/>
          <pc:sldMk cId="1963638947" sldId="272"/>
        </pc:sldMkLst>
        <pc:spChg chg="mod ord">
          <ac:chgData name="Chrén András Ferenc" userId="90fb8a39-bd88-4b2a-a6c6-ca2d7b39beda" providerId="ADAL" clId="{15836CF8-0FEF-4161-89A4-72CF9813236B}" dt="2025-04-01T09:09:21.655" v="1074" actId="26606"/>
          <ac:spMkLst>
            <pc:docMk/>
            <pc:sldMk cId="1963638947" sldId="272"/>
            <ac:spMk id="2" creationId="{6D5635E8-368D-F38F-7DEE-3EC7059D0350}"/>
          </ac:spMkLst>
        </pc:spChg>
        <pc:spChg chg="add">
          <ac:chgData name="Chrén András Ferenc" userId="90fb8a39-bd88-4b2a-a6c6-ca2d7b39beda" providerId="ADAL" clId="{15836CF8-0FEF-4161-89A4-72CF9813236B}" dt="2025-04-01T09:09:21.655" v="1074" actId="26606"/>
          <ac:spMkLst>
            <pc:docMk/>
            <pc:sldMk cId="1963638947" sldId="272"/>
            <ac:spMk id="14" creationId="{E446B7E6-8568-417F-959E-DB3D1E70F648}"/>
          </ac:spMkLst>
        </pc:spChg>
        <pc:spChg chg="add">
          <ac:chgData name="Chrén András Ferenc" userId="90fb8a39-bd88-4b2a-a6c6-ca2d7b39beda" providerId="ADAL" clId="{15836CF8-0FEF-4161-89A4-72CF9813236B}" dt="2025-04-01T09:09:21.655" v="1074" actId="26606"/>
          <ac:spMkLst>
            <pc:docMk/>
            <pc:sldMk cId="1963638947" sldId="272"/>
            <ac:spMk id="15" creationId="{54047A07-72EC-41BC-A55F-C264F639FB20}"/>
          </ac:spMkLst>
        </pc:spChg>
        <pc:picChg chg="add mod">
          <ac:chgData name="Chrén András Ferenc" userId="90fb8a39-bd88-4b2a-a6c6-ca2d7b39beda" providerId="ADAL" clId="{15836CF8-0FEF-4161-89A4-72CF9813236B}" dt="2025-04-01T09:09:21.655" v="1074" actId="26606"/>
          <ac:picMkLst>
            <pc:docMk/>
            <pc:sldMk cId="1963638947" sldId="272"/>
            <ac:picMk id="5" creationId="{CC3A3B28-B129-E2C5-4F62-0FBD0D2D7E68}"/>
          </ac:picMkLst>
        </pc:picChg>
      </pc:sldChg>
      <pc:sldChg chg="add del">
        <pc:chgData name="Chrén András Ferenc" userId="90fb8a39-bd88-4b2a-a6c6-ca2d7b39beda" providerId="ADAL" clId="{15836CF8-0FEF-4161-89A4-72CF9813236B}" dt="2025-04-01T07:18:06.629" v="653" actId="47"/>
        <pc:sldMkLst>
          <pc:docMk/>
          <pc:sldMk cId="3273247259" sldId="272"/>
        </pc:sldMkLst>
      </pc:sldChg>
      <pc:sldChg chg="modSp new mod modTransition">
        <pc:chgData name="Chrén András Ferenc" userId="90fb8a39-bd88-4b2a-a6c6-ca2d7b39beda" providerId="ADAL" clId="{15836CF8-0FEF-4161-89A4-72CF9813236B}" dt="2025-04-01T17:48:30.688" v="1157"/>
        <pc:sldMkLst>
          <pc:docMk/>
          <pc:sldMk cId="500487741" sldId="273"/>
        </pc:sldMkLst>
        <pc:spChg chg="mod">
          <ac:chgData name="Chrén András Ferenc" userId="90fb8a39-bd88-4b2a-a6c6-ca2d7b39beda" providerId="ADAL" clId="{15836CF8-0FEF-4161-89A4-72CF9813236B}" dt="2025-04-01T17:43:51.437" v="1152" actId="20577"/>
          <ac:spMkLst>
            <pc:docMk/>
            <pc:sldMk cId="500487741" sldId="273"/>
            <ac:spMk id="2" creationId="{C53DAF49-2900-43E1-FD53-D85D1E9954B2}"/>
          </ac:spMkLst>
        </pc:spChg>
      </pc:sldChg>
      <pc:sldChg chg="add del">
        <pc:chgData name="Chrén András Ferenc" userId="90fb8a39-bd88-4b2a-a6c6-ca2d7b39beda" providerId="ADAL" clId="{15836CF8-0FEF-4161-89A4-72CF9813236B}" dt="2025-04-01T07:18:08.675" v="654" actId="47"/>
        <pc:sldMkLst>
          <pc:docMk/>
          <pc:sldMk cId="4067005404" sldId="273"/>
        </pc:sldMkLst>
      </pc:sldChg>
      <pc:sldChg chg="add del">
        <pc:chgData name="Chrén András Ferenc" userId="90fb8a39-bd88-4b2a-a6c6-ca2d7b39beda" providerId="ADAL" clId="{15836CF8-0FEF-4161-89A4-72CF9813236B}" dt="2025-04-01T07:18:10.201" v="655" actId="47"/>
        <pc:sldMkLst>
          <pc:docMk/>
          <pc:sldMk cId="1119716497" sldId="274"/>
        </pc:sldMkLst>
      </pc:sldChg>
      <pc:sldChg chg="add del">
        <pc:chgData name="Chrén András Ferenc" userId="90fb8a39-bd88-4b2a-a6c6-ca2d7b39beda" providerId="ADAL" clId="{15836CF8-0FEF-4161-89A4-72CF9813236B}" dt="2025-04-01T07:18:11.099" v="656" actId="47"/>
        <pc:sldMkLst>
          <pc:docMk/>
          <pc:sldMk cId="705850318" sldId="275"/>
        </pc:sldMkLst>
      </pc:sldChg>
      <pc:sldChg chg="add del">
        <pc:chgData name="Chrén András Ferenc" userId="90fb8a39-bd88-4b2a-a6c6-ca2d7b39beda" providerId="ADAL" clId="{15836CF8-0FEF-4161-89A4-72CF9813236B}" dt="2025-04-01T07:18:12.040" v="657" actId="47"/>
        <pc:sldMkLst>
          <pc:docMk/>
          <pc:sldMk cId="2913346020" sldId="276"/>
        </pc:sldMkLst>
      </pc:sldChg>
    </pc:docChg>
  </pc:docChgLst>
  <pc:docChgLst>
    <pc:chgData name="Chrén András Ferenc" userId="90fb8a39-bd88-4b2a-a6c6-ca2d7b39beda" providerId="ADAL" clId="{29E8746C-04F9-4A31-8895-291FEB3F12F1}"/>
    <pc:docChg chg="undo custSel addSld modSld">
      <pc:chgData name="Chrén András Ferenc" userId="90fb8a39-bd88-4b2a-a6c6-ca2d7b39beda" providerId="ADAL" clId="{29E8746C-04F9-4A31-8895-291FEB3F12F1}" dt="2025-04-08T19:53:13.408" v="1049"/>
      <pc:docMkLst>
        <pc:docMk/>
      </pc:docMkLst>
      <pc:sldChg chg="modSp mod modAnim">
        <pc:chgData name="Chrén András Ferenc" userId="90fb8a39-bd88-4b2a-a6c6-ca2d7b39beda" providerId="ADAL" clId="{29E8746C-04F9-4A31-8895-291FEB3F12F1}" dt="2025-04-08T19:51:19.414" v="1044"/>
        <pc:sldMkLst>
          <pc:docMk/>
          <pc:sldMk cId="1048238959" sldId="257"/>
        </pc:sldMkLst>
        <pc:spChg chg="mod">
          <ac:chgData name="Chrén András Ferenc" userId="90fb8a39-bd88-4b2a-a6c6-ca2d7b39beda" providerId="ADAL" clId="{29E8746C-04F9-4A31-8895-291FEB3F12F1}" dt="2025-04-08T09:32:01.980" v="23" actId="14100"/>
          <ac:spMkLst>
            <pc:docMk/>
            <pc:sldMk cId="1048238959" sldId="257"/>
            <ac:spMk id="2" creationId="{8A61CC0A-9219-D86F-9491-6E1A4F63AB06}"/>
          </ac:spMkLst>
        </pc:spChg>
        <pc:spChg chg="mod">
          <ac:chgData name="Chrén András Ferenc" userId="90fb8a39-bd88-4b2a-a6c6-ca2d7b39beda" providerId="ADAL" clId="{29E8746C-04F9-4A31-8895-291FEB3F12F1}" dt="2025-04-08T09:43:01.190" v="106" actId="20577"/>
          <ac:spMkLst>
            <pc:docMk/>
            <pc:sldMk cId="1048238959" sldId="257"/>
            <ac:spMk id="3" creationId="{083B415A-FFED-D9D9-AE7E-5380037771DB}"/>
          </ac:spMkLst>
        </pc:spChg>
      </pc:sldChg>
      <pc:sldChg chg="modSp modAnim">
        <pc:chgData name="Chrén András Ferenc" userId="90fb8a39-bd88-4b2a-a6c6-ca2d7b39beda" providerId="ADAL" clId="{29E8746C-04F9-4A31-8895-291FEB3F12F1}" dt="2025-04-08T19:51:43.299" v="1045"/>
        <pc:sldMkLst>
          <pc:docMk/>
          <pc:sldMk cId="4127363864" sldId="259"/>
        </pc:sldMkLst>
        <pc:spChg chg="mod">
          <ac:chgData name="Chrén András Ferenc" userId="90fb8a39-bd88-4b2a-a6c6-ca2d7b39beda" providerId="ADAL" clId="{29E8746C-04F9-4A31-8895-291FEB3F12F1}" dt="2025-04-08T09:46:39.271" v="119" actId="20577"/>
          <ac:spMkLst>
            <pc:docMk/>
            <pc:sldMk cId="4127363864" sldId="259"/>
            <ac:spMk id="2" creationId="{612FDF2E-BF24-624A-EF55-36E89B346F73}"/>
          </ac:spMkLst>
        </pc:spChg>
        <pc:spChg chg="mod">
          <ac:chgData name="Chrén András Ferenc" userId="90fb8a39-bd88-4b2a-a6c6-ca2d7b39beda" providerId="ADAL" clId="{29E8746C-04F9-4A31-8895-291FEB3F12F1}" dt="2025-04-08T09:48:39.328" v="185" actId="15"/>
          <ac:spMkLst>
            <pc:docMk/>
            <pc:sldMk cId="4127363864" sldId="259"/>
            <ac:spMk id="3" creationId="{E8237A1D-089F-A908-2852-EF5CDA902E72}"/>
          </ac:spMkLst>
        </pc:spChg>
      </pc:sldChg>
      <pc:sldChg chg="modSp modAnim">
        <pc:chgData name="Chrén András Ferenc" userId="90fb8a39-bd88-4b2a-a6c6-ca2d7b39beda" providerId="ADAL" clId="{29E8746C-04F9-4A31-8895-291FEB3F12F1}" dt="2025-04-08T19:51:56.860" v="1046"/>
        <pc:sldMkLst>
          <pc:docMk/>
          <pc:sldMk cId="3357057076" sldId="260"/>
        </pc:sldMkLst>
        <pc:spChg chg="mod">
          <ac:chgData name="Chrén András Ferenc" userId="90fb8a39-bd88-4b2a-a6c6-ca2d7b39beda" providerId="ADAL" clId="{29E8746C-04F9-4A31-8895-291FEB3F12F1}" dt="2025-04-08T09:49:52.581" v="302" actId="20577"/>
          <ac:spMkLst>
            <pc:docMk/>
            <pc:sldMk cId="3357057076" sldId="260"/>
            <ac:spMk id="2" creationId="{290C6325-9F48-5DBD-D53E-72653CAB6FA2}"/>
          </ac:spMkLst>
        </pc:spChg>
        <pc:spChg chg="mod">
          <ac:chgData name="Chrén András Ferenc" userId="90fb8a39-bd88-4b2a-a6c6-ca2d7b39beda" providerId="ADAL" clId="{29E8746C-04F9-4A31-8895-291FEB3F12F1}" dt="2025-04-08T09:51:09.890" v="456" actId="20577"/>
          <ac:spMkLst>
            <pc:docMk/>
            <pc:sldMk cId="3357057076" sldId="260"/>
            <ac:spMk id="3" creationId="{2227AF93-6E51-D907-58F9-9668EFAA630B}"/>
          </ac:spMkLst>
        </pc:spChg>
      </pc:sldChg>
      <pc:sldChg chg="modSp mod modAnim">
        <pc:chgData name="Chrén András Ferenc" userId="90fb8a39-bd88-4b2a-a6c6-ca2d7b39beda" providerId="ADAL" clId="{29E8746C-04F9-4A31-8895-291FEB3F12F1}" dt="2025-04-08T19:52:56.236" v="1047"/>
        <pc:sldMkLst>
          <pc:docMk/>
          <pc:sldMk cId="1527051386" sldId="261"/>
        </pc:sldMkLst>
        <pc:spChg chg="mod">
          <ac:chgData name="Chrén András Ferenc" userId="90fb8a39-bd88-4b2a-a6c6-ca2d7b39beda" providerId="ADAL" clId="{29E8746C-04F9-4A31-8895-291FEB3F12F1}" dt="2025-04-08T09:53:29.280" v="609" actId="20577"/>
          <ac:spMkLst>
            <pc:docMk/>
            <pc:sldMk cId="1527051386" sldId="261"/>
            <ac:spMk id="2" creationId="{10CCF9C4-CB1B-2856-4C78-23FF929543BE}"/>
          </ac:spMkLst>
        </pc:spChg>
        <pc:spChg chg="mod">
          <ac:chgData name="Chrén András Ferenc" userId="90fb8a39-bd88-4b2a-a6c6-ca2d7b39beda" providerId="ADAL" clId="{29E8746C-04F9-4A31-8895-291FEB3F12F1}" dt="2025-04-08T09:56:47.311" v="765" actId="20577"/>
          <ac:spMkLst>
            <pc:docMk/>
            <pc:sldMk cId="1527051386" sldId="261"/>
            <ac:spMk id="3" creationId="{3DE2E7E6-D257-0656-01E9-43096AB6F4A2}"/>
          </ac:spMkLst>
        </pc:spChg>
      </pc:sldChg>
      <pc:sldChg chg="modSp mod">
        <pc:chgData name="Chrén András Ferenc" userId="90fb8a39-bd88-4b2a-a6c6-ca2d7b39beda" providerId="ADAL" clId="{29E8746C-04F9-4A31-8895-291FEB3F12F1}" dt="2025-04-08T09:51:24.094" v="487" actId="20577"/>
        <pc:sldMkLst>
          <pc:docMk/>
          <pc:sldMk cId="1578159804" sldId="262"/>
        </pc:sldMkLst>
        <pc:spChg chg="mod">
          <ac:chgData name="Chrén András Ferenc" userId="90fb8a39-bd88-4b2a-a6c6-ca2d7b39beda" providerId="ADAL" clId="{29E8746C-04F9-4A31-8895-291FEB3F12F1}" dt="2025-04-08T09:51:24.094" v="487" actId="20577"/>
          <ac:spMkLst>
            <pc:docMk/>
            <pc:sldMk cId="1578159804" sldId="262"/>
            <ac:spMk id="2" creationId="{26D836CC-2481-5F1A-BF89-3DBC8FE2B5E2}"/>
          </ac:spMkLst>
        </pc:spChg>
      </pc:sldChg>
      <pc:sldChg chg="modSp mod">
        <pc:chgData name="Chrén András Ferenc" userId="90fb8a39-bd88-4b2a-a6c6-ca2d7b39beda" providerId="ADAL" clId="{29E8746C-04F9-4A31-8895-291FEB3F12F1}" dt="2025-04-08T09:51:45.361" v="531" actId="20577"/>
        <pc:sldMkLst>
          <pc:docMk/>
          <pc:sldMk cId="1726917457" sldId="263"/>
        </pc:sldMkLst>
        <pc:spChg chg="mod">
          <ac:chgData name="Chrén András Ferenc" userId="90fb8a39-bd88-4b2a-a6c6-ca2d7b39beda" providerId="ADAL" clId="{29E8746C-04F9-4A31-8895-291FEB3F12F1}" dt="2025-04-08T09:51:45.361" v="531" actId="20577"/>
          <ac:spMkLst>
            <pc:docMk/>
            <pc:sldMk cId="1726917457" sldId="263"/>
            <ac:spMk id="2" creationId="{5174D7FC-CE78-C313-AA2C-A4724EE80DE4}"/>
          </ac:spMkLst>
        </pc:spChg>
      </pc:sldChg>
      <pc:sldChg chg="modSp mod">
        <pc:chgData name="Chrén András Ferenc" userId="90fb8a39-bd88-4b2a-a6c6-ca2d7b39beda" providerId="ADAL" clId="{29E8746C-04F9-4A31-8895-291FEB3F12F1}" dt="2025-04-08T09:52:36.669" v="555" actId="12789"/>
        <pc:sldMkLst>
          <pc:docMk/>
          <pc:sldMk cId="3760125630" sldId="264"/>
        </pc:sldMkLst>
        <pc:spChg chg="mod">
          <ac:chgData name="Chrén András Ferenc" userId="90fb8a39-bd88-4b2a-a6c6-ca2d7b39beda" providerId="ADAL" clId="{29E8746C-04F9-4A31-8895-291FEB3F12F1}" dt="2025-04-08T09:52:36.669" v="555" actId="12789"/>
          <ac:spMkLst>
            <pc:docMk/>
            <pc:sldMk cId="3760125630" sldId="264"/>
            <ac:spMk id="2" creationId="{272DD427-2FB9-7E90-B00E-0CCF44D0DE3F}"/>
          </ac:spMkLst>
        </pc:spChg>
      </pc:sldChg>
      <pc:sldChg chg="modSp mod">
        <pc:chgData name="Chrén András Ferenc" userId="90fb8a39-bd88-4b2a-a6c6-ca2d7b39beda" providerId="ADAL" clId="{29E8746C-04F9-4A31-8895-291FEB3F12F1}" dt="2025-04-08T09:53:06.510" v="591" actId="20577"/>
        <pc:sldMkLst>
          <pc:docMk/>
          <pc:sldMk cId="2277115911" sldId="265"/>
        </pc:sldMkLst>
        <pc:spChg chg="mod">
          <ac:chgData name="Chrén András Ferenc" userId="90fb8a39-bd88-4b2a-a6c6-ca2d7b39beda" providerId="ADAL" clId="{29E8746C-04F9-4A31-8895-291FEB3F12F1}" dt="2025-04-08T09:53:06.510" v="591" actId="20577"/>
          <ac:spMkLst>
            <pc:docMk/>
            <pc:sldMk cId="2277115911" sldId="265"/>
            <ac:spMk id="2" creationId="{29E8E624-6F58-D821-2966-57B63D9AB2EC}"/>
          </ac:spMkLst>
        </pc:spChg>
      </pc:sldChg>
      <pc:sldChg chg="modSp mod">
        <pc:chgData name="Chrén András Ferenc" userId="90fb8a39-bd88-4b2a-a6c6-ca2d7b39beda" providerId="ADAL" clId="{29E8746C-04F9-4A31-8895-291FEB3F12F1}" dt="2025-04-08T09:56:57.424" v="782" actId="20577"/>
        <pc:sldMkLst>
          <pc:docMk/>
          <pc:sldMk cId="3725683091" sldId="266"/>
        </pc:sldMkLst>
        <pc:spChg chg="mod">
          <ac:chgData name="Chrén András Ferenc" userId="90fb8a39-bd88-4b2a-a6c6-ca2d7b39beda" providerId="ADAL" clId="{29E8746C-04F9-4A31-8895-291FEB3F12F1}" dt="2025-04-08T09:56:57.424" v="782" actId="20577"/>
          <ac:spMkLst>
            <pc:docMk/>
            <pc:sldMk cId="3725683091" sldId="266"/>
            <ac:spMk id="2" creationId="{3D3D6076-DCF6-9ABB-5C81-DDCA6FF7CDD0}"/>
          </ac:spMkLst>
        </pc:spChg>
      </pc:sldChg>
      <pc:sldChg chg="modSp mod">
        <pc:chgData name="Chrén András Ferenc" userId="90fb8a39-bd88-4b2a-a6c6-ca2d7b39beda" providerId="ADAL" clId="{29E8746C-04F9-4A31-8895-291FEB3F12F1}" dt="2025-04-08T09:57:06.473" v="798" actId="20577"/>
        <pc:sldMkLst>
          <pc:docMk/>
          <pc:sldMk cId="2556666551" sldId="267"/>
        </pc:sldMkLst>
        <pc:spChg chg="mod">
          <ac:chgData name="Chrén András Ferenc" userId="90fb8a39-bd88-4b2a-a6c6-ca2d7b39beda" providerId="ADAL" clId="{29E8746C-04F9-4A31-8895-291FEB3F12F1}" dt="2025-04-08T09:57:06.473" v="798" actId="20577"/>
          <ac:spMkLst>
            <pc:docMk/>
            <pc:sldMk cId="2556666551" sldId="267"/>
            <ac:spMk id="2" creationId="{4AE42346-CCCC-97A2-B4B9-C2024A4BA773}"/>
          </ac:spMkLst>
        </pc:spChg>
      </pc:sldChg>
      <pc:sldChg chg="modSp mod">
        <pc:chgData name="Chrén András Ferenc" userId="90fb8a39-bd88-4b2a-a6c6-ca2d7b39beda" providerId="ADAL" clId="{29E8746C-04F9-4A31-8895-291FEB3F12F1}" dt="2025-04-08T09:57:21.572" v="818" actId="20577"/>
        <pc:sldMkLst>
          <pc:docMk/>
          <pc:sldMk cId="1999183856" sldId="268"/>
        </pc:sldMkLst>
        <pc:spChg chg="mod">
          <ac:chgData name="Chrén András Ferenc" userId="90fb8a39-bd88-4b2a-a6c6-ca2d7b39beda" providerId="ADAL" clId="{29E8746C-04F9-4A31-8895-291FEB3F12F1}" dt="2025-04-08T09:57:21.572" v="818" actId="20577"/>
          <ac:spMkLst>
            <pc:docMk/>
            <pc:sldMk cId="1999183856" sldId="268"/>
            <ac:spMk id="2" creationId="{DB87B8FE-7221-4B06-BCDB-0218A08F4B1A}"/>
          </ac:spMkLst>
        </pc:spChg>
      </pc:sldChg>
      <pc:sldChg chg="modSp mod">
        <pc:chgData name="Chrén András Ferenc" userId="90fb8a39-bd88-4b2a-a6c6-ca2d7b39beda" providerId="ADAL" clId="{29E8746C-04F9-4A31-8895-291FEB3F12F1}" dt="2025-04-08T09:57:37.805" v="856" actId="20577"/>
        <pc:sldMkLst>
          <pc:docMk/>
          <pc:sldMk cId="3247044973" sldId="269"/>
        </pc:sldMkLst>
        <pc:spChg chg="mod">
          <ac:chgData name="Chrén András Ferenc" userId="90fb8a39-bd88-4b2a-a6c6-ca2d7b39beda" providerId="ADAL" clId="{29E8746C-04F9-4A31-8895-291FEB3F12F1}" dt="2025-04-08T09:57:37.805" v="856" actId="20577"/>
          <ac:spMkLst>
            <pc:docMk/>
            <pc:sldMk cId="3247044973" sldId="269"/>
            <ac:spMk id="2" creationId="{47CD8B5D-0686-F446-3E53-6C4E9047B00E}"/>
          </ac:spMkLst>
        </pc:spChg>
      </pc:sldChg>
      <pc:sldChg chg="modSp mod">
        <pc:chgData name="Chrén András Ferenc" userId="90fb8a39-bd88-4b2a-a6c6-ca2d7b39beda" providerId="ADAL" clId="{29E8746C-04F9-4A31-8895-291FEB3F12F1}" dt="2025-04-08T09:59:05.625" v="925" actId="1076"/>
        <pc:sldMkLst>
          <pc:docMk/>
          <pc:sldMk cId="1301977498" sldId="270"/>
        </pc:sldMkLst>
        <pc:spChg chg="mod">
          <ac:chgData name="Chrén András Ferenc" userId="90fb8a39-bd88-4b2a-a6c6-ca2d7b39beda" providerId="ADAL" clId="{29E8746C-04F9-4A31-8895-291FEB3F12F1}" dt="2025-04-08T09:59:05.625" v="925" actId="1076"/>
          <ac:spMkLst>
            <pc:docMk/>
            <pc:sldMk cId="1301977498" sldId="270"/>
            <ac:spMk id="2" creationId="{96F9277A-369E-0333-0EE3-1DDC089C171A}"/>
          </ac:spMkLst>
        </pc:spChg>
      </pc:sldChg>
      <pc:sldChg chg="modSp modAnim">
        <pc:chgData name="Chrén András Ferenc" userId="90fb8a39-bd88-4b2a-a6c6-ca2d7b39beda" providerId="ADAL" clId="{29E8746C-04F9-4A31-8895-291FEB3F12F1}" dt="2025-04-08T09:49:35.046" v="286" actId="20577"/>
        <pc:sldMkLst>
          <pc:docMk/>
          <pc:sldMk cId="3395881594" sldId="271"/>
        </pc:sldMkLst>
        <pc:spChg chg="mod">
          <ac:chgData name="Chrén András Ferenc" userId="90fb8a39-bd88-4b2a-a6c6-ca2d7b39beda" providerId="ADAL" clId="{29E8746C-04F9-4A31-8895-291FEB3F12F1}" dt="2025-04-08T09:49:00.576" v="229" actId="20577"/>
          <ac:spMkLst>
            <pc:docMk/>
            <pc:sldMk cId="3395881594" sldId="271"/>
            <ac:spMk id="2" creationId="{D0C7B6BF-2934-EF3F-114C-01A919923080}"/>
          </ac:spMkLst>
        </pc:spChg>
        <pc:spChg chg="mod">
          <ac:chgData name="Chrén András Ferenc" userId="90fb8a39-bd88-4b2a-a6c6-ca2d7b39beda" providerId="ADAL" clId="{29E8746C-04F9-4A31-8895-291FEB3F12F1}" dt="2025-04-08T09:49:35.046" v="286" actId="20577"/>
          <ac:spMkLst>
            <pc:docMk/>
            <pc:sldMk cId="3395881594" sldId="271"/>
            <ac:spMk id="3" creationId="{9D2C7958-5035-1F8B-78CB-4EFCB894C2B4}"/>
          </ac:spMkLst>
        </pc:spChg>
      </pc:sldChg>
      <pc:sldChg chg="modSp mod">
        <pc:chgData name="Chrén András Ferenc" userId="90fb8a39-bd88-4b2a-a6c6-ca2d7b39beda" providerId="ADAL" clId="{29E8746C-04F9-4A31-8895-291FEB3F12F1}" dt="2025-04-08T09:51:31.177" v="494" actId="20577"/>
        <pc:sldMkLst>
          <pc:docMk/>
          <pc:sldMk cId="1963638947" sldId="272"/>
        </pc:sldMkLst>
        <pc:spChg chg="mod">
          <ac:chgData name="Chrén András Ferenc" userId="90fb8a39-bd88-4b2a-a6c6-ca2d7b39beda" providerId="ADAL" clId="{29E8746C-04F9-4A31-8895-291FEB3F12F1}" dt="2025-04-08T09:51:31.177" v="494" actId="20577"/>
          <ac:spMkLst>
            <pc:docMk/>
            <pc:sldMk cId="1963638947" sldId="272"/>
            <ac:spMk id="2" creationId="{6D5635E8-368D-F38F-7DEE-3EC7059D0350}"/>
          </ac:spMkLst>
        </pc:spChg>
      </pc:sldChg>
      <pc:sldChg chg="modSp mod">
        <pc:chgData name="Chrén András Ferenc" userId="90fb8a39-bd88-4b2a-a6c6-ca2d7b39beda" providerId="ADAL" clId="{29E8746C-04F9-4A31-8895-291FEB3F12F1}" dt="2025-04-08T09:59:18.092" v="947" actId="20577"/>
        <pc:sldMkLst>
          <pc:docMk/>
          <pc:sldMk cId="500487741" sldId="273"/>
        </pc:sldMkLst>
        <pc:spChg chg="mod">
          <ac:chgData name="Chrén András Ferenc" userId="90fb8a39-bd88-4b2a-a6c6-ca2d7b39beda" providerId="ADAL" clId="{29E8746C-04F9-4A31-8895-291FEB3F12F1}" dt="2025-04-08T09:59:18.092" v="947" actId="20577"/>
          <ac:spMkLst>
            <pc:docMk/>
            <pc:sldMk cId="500487741" sldId="273"/>
            <ac:spMk id="2" creationId="{C53DAF49-2900-43E1-FD53-D85D1E9954B2}"/>
          </ac:spMkLst>
        </pc:spChg>
      </pc:sldChg>
      <pc:sldChg chg="modSp new mod modTransition modAnim">
        <pc:chgData name="Chrén András Ferenc" userId="90fb8a39-bd88-4b2a-a6c6-ca2d7b39beda" providerId="ADAL" clId="{29E8746C-04F9-4A31-8895-291FEB3F12F1}" dt="2025-04-08T19:53:13.408" v="1049"/>
        <pc:sldMkLst>
          <pc:docMk/>
          <pc:sldMk cId="375579509" sldId="274"/>
        </pc:sldMkLst>
        <pc:spChg chg="mod">
          <ac:chgData name="Chrén András Ferenc" userId="90fb8a39-bd88-4b2a-a6c6-ca2d7b39beda" providerId="ADAL" clId="{29E8746C-04F9-4A31-8895-291FEB3F12F1}" dt="2025-04-08T15:42:19.601" v="957" actId="20577"/>
          <ac:spMkLst>
            <pc:docMk/>
            <pc:sldMk cId="375579509" sldId="274"/>
            <ac:spMk id="2" creationId="{49AF41A6-795E-B92F-4258-466496DF4627}"/>
          </ac:spMkLst>
        </pc:spChg>
        <pc:spChg chg="mod">
          <ac:chgData name="Chrén András Ferenc" userId="90fb8a39-bd88-4b2a-a6c6-ca2d7b39beda" providerId="ADAL" clId="{29E8746C-04F9-4A31-8895-291FEB3F12F1}" dt="2025-04-08T16:24:04.384" v="1043" actId="20577"/>
          <ac:spMkLst>
            <pc:docMk/>
            <pc:sldMk cId="375579509" sldId="274"/>
            <ac:spMk id="3" creationId="{8F8B686D-E545-3590-87F7-0DE302BB71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9428-CB15-467A-8FF7-2863100C03F4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233B-115B-4E20-B46B-1F5A18F88B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823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9428-CB15-467A-8FF7-2863100C03F4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233B-115B-4E20-B46B-1F5A18F88B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748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9428-CB15-467A-8FF7-2863100C03F4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233B-115B-4E20-B46B-1F5A18F88B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3182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9428-CB15-467A-8FF7-2863100C03F4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233B-115B-4E20-B46B-1F5A18F88B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0828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9428-CB15-467A-8FF7-2863100C03F4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233B-115B-4E20-B46B-1F5A18F88B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5520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9428-CB15-467A-8FF7-2863100C03F4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233B-115B-4E20-B46B-1F5A18F88B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980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9428-CB15-467A-8FF7-2863100C03F4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233B-115B-4E20-B46B-1F5A18F88B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066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9428-CB15-467A-8FF7-2863100C03F4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233B-115B-4E20-B46B-1F5A18F88B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99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9428-CB15-467A-8FF7-2863100C03F4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233B-115B-4E20-B46B-1F5A18F88B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455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9428-CB15-467A-8FF7-2863100C03F4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233B-115B-4E20-B46B-1F5A18F88B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042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9428-CB15-467A-8FF7-2863100C03F4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233B-115B-4E20-B46B-1F5A18F88B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289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9428-CB15-467A-8FF7-2863100C03F4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233B-115B-4E20-B46B-1F5A18F88B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63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9428-CB15-467A-8FF7-2863100C03F4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233B-115B-4E20-B46B-1F5A18F88B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425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35F9428-CB15-467A-8FF7-2863100C03F4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F9F233B-115B-4E20-B46B-1F5A18F88B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944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35F9428-CB15-467A-8FF7-2863100C03F4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F9F233B-115B-4E20-B46B-1F5A18F88B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0993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E1B98B-0321-9FFE-617C-8518AE74E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Autóműhely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F792FDE-CCA5-5DCB-A228-54F0296CAF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Chrén András Ferenc, Fenyvesi Ákos, </a:t>
            </a:r>
            <a:r>
              <a:rPr lang="hu-HU" dirty="0" err="1"/>
              <a:t>Szenográdi</a:t>
            </a:r>
            <a:r>
              <a:rPr lang="hu-HU" dirty="0"/>
              <a:t> Márk</a:t>
            </a:r>
          </a:p>
        </p:txBody>
      </p:sp>
    </p:spTree>
    <p:extLst>
      <p:ext uri="{BB962C8B-B14F-4D97-AF65-F5344CB8AC3E}">
        <p14:creationId xmlns:p14="http://schemas.microsoft.com/office/powerpoint/2010/main" val="1862561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D05D1F-BC23-72A0-4C44-F6F0E2E2A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29E8E624-6F58-D821-2966-57B63D9AB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dirty="0"/>
              <a:t>Szolgáltatás foglalása</a:t>
            </a:r>
            <a:endParaRPr lang="en-US" dirty="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A8413F34-7C35-0D3C-1B7E-24C9E94B6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8" y="1070474"/>
            <a:ext cx="5376368" cy="274194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25E328B4-071D-39E5-42E6-79D5D3CF5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551" y="1426658"/>
            <a:ext cx="5376369" cy="202957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771159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0CCF9C4-CB1B-2856-4C78-23FF9295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hu-HU" dirty="0"/>
              <a:t>Asztali alkalmazás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E2E7E6-D257-0656-01E9-43096AB6F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hu-HU" dirty="0"/>
              <a:t>Ügyfelek hozzáadása, kezelése</a:t>
            </a:r>
          </a:p>
          <a:p>
            <a:r>
              <a:rPr lang="hu-HU" dirty="0"/>
              <a:t>Autók kezelése</a:t>
            </a:r>
          </a:p>
          <a:p>
            <a:r>
              <a:rPr lang="hu-HU" dirty="0"/>
              <a:t>Alkatrészek kezelése, rendelés</a:t>
            </a:r>
          </a:p>
          <a:p>
            <a:r>
              <a:rPr lang="hu-HU" dirty="0"/>
              <a:t>Foglalt szolgáltatások nyomon követése</a:t>
            </a:r>
          </a:p>
          <a:p>
            <a:r>
              <a:rPr lang="hu-HU" dirty="0"/>
              <a:t>Új </a:t>
            </a:r>
            <a:r>
              <a:rPr lang="hu-HU" dirty="0" err="1"/>
              <a:t>adminok</a:t>
            </a:r>
            <a:r>
              <a:rPr lang="hu-HU" dirty="0"/>
              <a:t> és szerelők hozzáadása</a:t>
            </a:r>
          </a:p>
        </p:txBody>
      </p:sp>
    </p:spTree>
    <p:extLst>
      <p:ext uri="{BB962C8B-B14F-4D97-AF65-F5344CB8AC3E}">
        <p14:creationId xmlns:p14="http://schemas.microsoft.com/office/powerpoint/2010/main" val="1527051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D3D6076-DCF6-9ABB-5C81-DDCA6FF7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400" dirty="0"/>
              <a:t>Ügyfelek kezelése</a:t>
            </a:r>
            <a:endParaRPr lang="en-US" sz="4400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919C96C-9B9B-403F-4DDC-46310C6C0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1626532"/>
            <a:ext cx="6268062" cy="343176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25683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DF293F-F663-F1AC-FC0C-9F24D52F2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AE42346-CCCC-97A2-B4B9-C2024A4B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400" dirty="0"/>
              <a:t>Autók kezelése</a:t>
            </a:r>
            <a:endParaRPr lang="en-US" sz="4400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9F51518-A786-1FC5-4A0F-29241F7D5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1603029"/>
            <a:ext cx="6268060" cy="347877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56666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70730C-67FD-9B47-0D50-5CE53048B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277119-B941-4A45-9322-FA2BC135D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DFDB457D-F372-428B-A10D-41080EF93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B87B8FE-7221-4B06-BCDB-0218A08F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349" y="1819275"/>
            <a:ext cx="3606137" cy="4222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400" dirty="0"/>
              <a:t>Alkatrészek kezelése</a:t>
            </a:r>
            <a:endParaRPr lang="en-US" sz="4400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A1590D9-DAE6-E0C2-CDBD-E6759329B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1540348"/>
            <a:ext cx="6268060" cy="360413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99183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E091F2-80FF-2D1D-0962-96A0FE9A7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7CD8B5D-0686-F446-3E53-6C4E9047B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3700" dirty="0"/>
              <a:t>Foglalt szolgáltatások nyomon követése</a:t>
            </a:r>
            <a:endParaRPr lang="en-US" sz="3700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93F7FBA-2066-3E4D-6313-D8E6D2689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1579521"/>
            <a:ext cx="6268062" cy="352578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247044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C4EBA7-87BE-EDA8-28F0-D9ACF1882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6F9277A-369E-0333-0EE3-1DDC089C1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82" y="1800226"/>
            <a:ext cx="4097239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3800" dirty="0"/>
              <a:t>Adminisztrátorok és szerelők hozzáadása</a:t>
            </a:r>
            <a:endParaRPr lang="en-US" sz="3800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F43D153-F60F-B3F7-176A-D8829521D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07418" y="643465"/>
            <a:ext cx="3414169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01977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AF41A6-795E-B92F-4258-466496DF4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Konklúzió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8B686D-E545-3590-87F7-0DE302BB7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Weboldal az ügyfelek számára</a:t>
            </a:r>
          </a:p>
          <a:p>
            <a:r>
              <a:rPr lang="hu-HU" dirty="0"/>
              <a:t>Asztali alkalmazás a műhelybe</a:t>
            </a:r>
          </a:p>
          <a:p>
            <a:r>
              <a:rPr lang="hu-HU" dirty="0"/>
              <a:t>Gyakorlati tapasztalat</a:t>
            </a:r>
          </a:p>
        </p:txBody>
      </p:sp>
    </p:spTree>
    <p:extLst>
      <p:ext uri="{BB962C8B-B14F-4D97-AF65-F5344CB8AC3E}">
        <p14:creationId xmlns:p14="http://schemas.microsoft.com/office/powerpoint/2010/main" val="375579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3DAF49-2900-43E1-FD53-D85D1E995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Köszönjük </a:t>
            </a:r>
            <a:r>
              <a:rPr lang="hu-HU"/>
              <a:t>a figyelmet!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84D35E2-1DED-895B-1C52-983B1C2E4A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0487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DCC7BA-3740-47E1-91B9-62693813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CEFA49-6B2F-4FE6-B6AF-31D49E68C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40086" y="40084"/>
            <a:ext cx="6858002" cy="6777832"/>
          </a:xfrm>
          <a:custGeom>
            <a:avLst/>
            <a:gdLst>
              <a:gd name="connsiteX0" fmla="*/ 6858001 w 6858002"/>
              <a:gd name="connsiteY0" fmla="*/ 4666984 h 6777832"/>
              <a:gd name="connsiteX1" fmla="*/ 3829243 w 6858002"/>
              <a:gd name="connsiteY1" fmla="*/ 6654602 h 6777832"/>
              <a:gd name="connsiteX2" fmla="*/ 3827370 w 6858002"/>
              <a:gd name="connsiteY2" fmla="*/ 6656146 h 6777832"/>
              <a:gd name="connsiteX3" fmla="*/ 3824584 w 6858002"/>
              <a:gd name="connsiteY3" fmla="*/ 6657658 h 6777832"/>
              <a:gd name="connsiteX4" fmla="*/ 3798694 w 6858002"/>
              <a:gd name="connsiteY4" fmla="*/ 6674649 h 6777832"/>
              <a:gd name="connsiteX5" fmla="*/ 3785012 w 6858002"/>
              <a:gd name="connsiteY5" fmla="*/ 6679138 h 6777832"/>
              <a:gd name="connsiteX6" fmla="*/ 3706340 w 6858002"/>
              <a:gd name="connsiteY6" fmla="*/ 6721839 h 6777832"/>
              <a:gd name="connsiteX7" fmla="*/ 3428999 w 6858002"/>
              <a:gd name="connsiteY7" fmla="*/ 6777832 h 6777832"/>
              <a:gd name="connsiteX8" fmla="*/ 3151659 w 6858002"/>
              <a:gd name="connsiteY8" fmla="*/ 6721839 h 6777832"/>
              <a:gd name="connsiteX9" fmla="*/ 3072997 w 6858002"/>
              <a:gd name="connsiteY9" fmla="*/ 6679143 h 6777832"/>
              <a:gd name="connsiteX10" fmla="*/ 3059299 w 6858002"/>
              <a:gd name="connsiteY10" fmla="*/ 6674649 h 6777832"/>
              <a:gd name="connsiteX11" fmla="*/ 3033384 w 6858002"/>
              <a:gd name="connsiteY11" fmla="*/ 6657642 h 6777832"/>
              <a:gd name="connsiteX12" fmla="*/ 3030628 w 6858002"/>
              <a:gd name="connsiteY12" fmla="*/ 6656146 h 6777832"/>
              <a:gd name="connsiteX13" fmla="*/ 3028776 w 6858002"/>
              <a:gd name="connsiteY13" fmla="*/ 6654618 h 6777832"/>
              <a:gd name="connsiteX14" fmla="*/ 1 w 6858002"/>
              <a:gd name="connsiteY14" fmla="*/ 4666984 h 6777832"/>
              <a:gd name="connsiteX15" fmla="*/ 6858002 w 6858002"/>
              <a:gd name="connsiteY15" fmla="*/ 0 h 6777832"/>
              <a:gd name="connsiteX16" fmla="*/ 6858002 w 6858002"/>
              <a:gd name="connsiteY16" fmla="*/ 1570616 h 6777832"/>
              <a:gd name="connsiteX17" fmla="*/ 6858001 w 6858002"/>
              <a:gd name="connsiteY17" fmla="*/ 1570616 h 6777832"/>
              <a:gd name="connsiteX18" fmla="*/ 6858001 w 6858002"/>
              <a:gd name="connsiteY18" fmla="*/ 4666983 h 6777832"/>
              <a:gd name="connsiteX19" fmla="*/ 0 w 6858002"/>
              <a:gd name="connsiteY19" fmla="*/ 4666983 h 6777832"/>
              <a:gd name="connsiteX20" fmla="*/ 0 w 6858002"/>
              <a:gd name="connsiteY20" fmla="*/ 595217 h 6777832"/>
              <a:gd name="connsiteX21" fmla="*/ 1 w 6858002"/>
              <a:gd name="connsiteY21" fmla="*/ 595217 h 6777832"/>
              <a:gd name="connsiteX22" fmla="*/ 1 w 6858002"/>
              <a:gd name="connsiteY22" fmla="*/ 0 h 67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858002" h="6777832">
                <a:moveTo>
                  <a:pt x="6858001" y="4666984"/>
                </a:moveTo>
                <a:lnTo>
                  <a:pt x="3829243" y="6654602"/>
                </a:lnTo>
                <a:lnTo>
                  <a:pt x="3827370" y="6656146"/>
                </a:lnTo>
                <a:lnTo>
                  <a:pt x="3824584" y="6657658"/>
                </a:lnTo>
                <a:lnTo>
                  <a:pt x="3798694" y="6674649"/>
                </a:lnTo>
                <a:lnTo>
                  <a:pt x="3785012" y="6679138"/>
                </a:lnTo>
                <a:lnTo>
                  <a:pt x="3706340" y="6721839"/>
                </a:lnTo>
                <a:cubicBezTo>
                  <a:pt x="3621097" y="6757894"/>
                  <a:pt x="3527376" y="6777832"/>
                  <a:pt x="3428999" y="6777832"/>
                </a:cubicBezTo>
                <a:cubicBezTo>
                  <a:pt x="3330622" y="6777832"/>
                  <a:pt x="3236902" y="6757894"/>
                  <a:pt x="3151659" y="6721839"/>
                </a:cubicBezTo>
                <a:lnTo>
                  <a:pt x="3072997" y="6679143"/>
                </a:lnTo>
                <a:lnTo>
                  <a:pt x="3059299" y="6674649"/>
                </a:lnTo>
                <a:lnTo>
                  <a:pt x="3033384" y="6657642"/>
                </a:lnTo>
                <a:lnTo>
                  <a:pt x="3030628" y="6656146"/>
                </a:lnTo>
                <a:lnTo>
                  <a:pt x="3028776" y="6654618"/>
                </a:lnTo>
                <a:lnTo>
                  <a:pt x="1" y="4666984"/>
                </a:lnTo>
                <a:close/>
                <a:moveTo>
                  <a:pt x="6858002" y="0"/>
                </a:moveTo>
                <a:lnTo>
                  <a:pt x="6858002" y="1570616"/>
                </a:lnTo>
                <a:lnTo>
                  <a:pt x="6858001" y="1570616"/>
                </a:lnTo>
                <a:lnTo>
                  <a:pt x="6858001" y="4666983"/>
                </a:lnTo>
                <a:lnTo>
                  <a:pt x="0" y="4666983"/>
                </a:lnTo>
                <a:lnTo>
                  <a:pt x="0" y="595217"/>
                </a:lnTo>
                <a:lnTo>
                  <a:pt x="1" y="595217"/>
                </a:lnTo>
                <a:lnTo>
                  <a:pt x="1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A61CC0A-9219-D86F-9491-6E1A4F63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947607"/>
            <a:ext cx="4602267" cy="4962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5400" dirty="0"/>
              <a:t>Miért éppen autóműhely?</a:t>
            </a:r>
            <a:endParaRPr lang="en-US" sz="54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3B415A-FFED-D9D9-AE7E-538003777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345" y="947607"/>
            <a:ext cx="4152655" cy="496278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2800" dirty="0"/>
              <a:t>Papír → digitális</a:t>
            </a:r>
          </a:p>
          <a:p>
            <a:r>
              <a:rPr lang="hu-HU" sz="2800" dirty="0"/>
              <a:t>Segíti a műhelyek működését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8238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12FDF2E-BF24-624A-EF55-36E89B34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hu-HU" dirty="0"/>
              <a:t>Jogosultságok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237A1D-089F-A908-2852-EF5CDA902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hu-HU" dirty="0"/>
              <a:t>Asztali alkalmazás</a:t>
            </a:r>
          </a:p>
          <a:p>
            <a:pPr lvl="1"/>
            <a:r>
              <a:rPr lang="hu-HU" dirty="0" err="1"/>
              <a:t>Admin</a:t>
            </a:r>
            <a:endParaRPr lang="hu-HU" dirty="0"/>
          </a:p>
          <a:p>
            <a:pPr lvl="2"/>
            <a:r>
              <a:rPr lang="hu-HU" dirty="0"/>
              <a:t>Bármit megtehet, még más </a:t>
            </a:r>
            <a:r>
              <a:rPr lang="hu-HU" dirty="0" err="1"/>
              <a:t>adminokat</a:t>
            </a:r>
            <a:r>
              <a:rPr lang="hu-HU" dirty="0"/>
              <a:t> és mechanikusokat is hozzáadhat</a:t>
            </a:r>
          </a:p>
          <a:p>
            <a:pPr lvl="1"/>
            <a:r>
              <a:rPr lang="hu-HU" dirty="0"/>
              <a:t>Szerelő</a:t>
            </a:r>
          </a:p>
          <a:p>
            <a:pPr lvl="2"/>
            <a:r>
              <a:rPr lang="hu-HU" dirty="0"/>
              <a:t>Korlátozott hozzáféréssel rendelkezik</a:t>
            </a:r>
          </a:p>
          <a:p>
            <a:pPr lvl="2"/>
            <a:r>
              <a:rPr lang="hu-HU" dirty="0"/>
              <a:t>Foglalások kezelése, autók és ügyfelek hozzáadása</a:t>
            </a:r>
          </a:p>
          <a:p>
            <a:r>
              <a:rPr lang="hu-HU" dirty="0"/>
              <a:t>Ügyfél</a:t>
            </a:r>
          </a:p>
          <a:p>
            <a:pPr lvl="1"/>
            <a:r>
              <a:rPr lang="hu-HU" dirty="0"/>
              <a:t>Csak a weboldalhoz férhet hozzá</a:t>
            </a:r>
          </a:p>
          <a:p>
            <a:pPr lvl="1"/>
            <a:r>
              <a:rPr lang="hu-HU" dirty="0"/>
              <a:t>Autók hozzáadása, foglalás</a:t>
            </a:r>
          </a:p>
        </p:txBody>
      </p:sp>
    </p:spTree>
    <p:extLst>
      <p:ext uri="{BB962C8B-B14F-4D97-AF65-F5344CB8AC3E}">
        <p14:creationId xmlns:p14="http://schemas.microsoft.com/office/powerpoint/2010/main" val="4127363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0C7B6BF-2934-EF3F-114C-01A919923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hu-HU" dirty="0"/>
              <a:t>Alkalmazott programozási nyelvek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D2C7958-5035-1F8B-78CB-4EFCB894C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hu-HU" dirty="0" err="1"/>
              <a:t>MySQL</a:t>
            </a:r>
            <a:endParaRPr lang="hu-HU" dirty="0"/>
          </a:p>
          <a:p>
            <a:r>
              <a:rPr lang="hu-HU" dirty="0"/>
              <a:t>Weboldal</a:t>
            </a:r>
          </a:p>
          <a:p>
            <a:pPr lvl="1"/>
            <a:r>
              <a:rPr lang="hu-HU" dirty="0"/>
              <a:t>HTML, CSS, JS, PHP</a:t>
            </a:r>
          </a:p>
          <a:p>
            <a:pPr lvl="1"/>
            <a:r>
              <a:rPr lang="hu-HU" dirty="0" err="1"/>
              <a:t>jQuery</a:t>
            </a:r>
            <a:r>
              <a:rPr lang="hu-HU" dirty="0"/>
              <a:t> (nem nyelv)</a:t>
            </a:r>
          </a:p>
          <a:p>
            <a:r>
              <a:rPr lang="hu-HU" dirty="0"/>
              <a:t>Asztali alkalmazás</a:t>
            </a:r>
          </a:p>
          <a:p>
            <a:pPr lvl="1"/>
            <a:r>
              <a:rPr lang="hu-HU" dirty="0"/>
              <a:t>C#</a:t>
            </a:r>
          </a:p>
          <a:p>
            <a:pPr lvl="1"/>
            <a:r>
              <a:rPr lang="hu-HU" dirty="0" err="1"/>
              <a:t>WinForms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5881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90C6325-9F48-5DBD-D53E-72653CAB6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hu-HU" dirty="0"/>
              <a:t>Weboldal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27AF93-6E51-D907-58F9-9668EFAA6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hu-HU" dirty="0"/>
              <a:t>Regisztráció, Bejelentkezés</a:t>
            </a:r>
          </a:p>
          <a:p>
            <a:r>
              <a:rPr lang="hu-HU" dirty="0"/>
              <a:t>Autó hozzáadása, kezelése</a:t>
            </a:r>
          </a:p>
          <a:p>
            <a:r>
              <a:rPr lang="hu-HU" dirty="0"/>
              <a:t>Rendszám módosítása</a:t>
            </a:r>
          </a:p>
          <a:p>
            <a:r>
              <a:rPr lang="hu-HU" dirty="0"/>
              <a:t>Felhasználói adatok kezelése</a:t>
            </a:r>
          </a:p>
          <a:p>
            <a:r>
              <a:rPr lang="hu-HU" dirty="0"/>
              <a:t>Szolgáltatás foglalása, lemondása</a:t>
            </a:r>
          </a:p>
        </p:txBody>
      </p:sp>
    </p:spTree>
    <p:extLst>
      <p:ext uri="{BB962C8B-B14F-4D97-AF65-F5344CB8AC3E}">
        <p14:creationId xmlns:p14="http://schemas.microsoft.com/office/powerpoint/2010/main" val="3357057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26D836CC-2481-5F1A-BF89-3DBC8FE2B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dirty="0"/>
              <a:t>Regisztráció és Bejelentkezés</a:t>
            </a:r>
            <a:endParaRPr lang="en-US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7DD01C8-5277-093E-1A45-CEC955122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246" y="640080"/>
            <a:ext cx="5038792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5934631-39D8-E638-43BF-FA5772B84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551" y="1332572"/>
            <a:ext cx="5376369" cy="221775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578159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 descr="A képen szöveg, képernyőkép, Webhely, Online hirdet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CC3A3B28-B129-E2C5-4F62-0FBD0D2D7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6D5635E8-368D-F38F-7DEE-3EC7059D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z="5400" dirty="0"/>
              <a:t>Főoldal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6363894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F736E5-6652-71C9-CC83-4DC7D8EC9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5174D7FC-CE78-C313-AA2C-A4724EE8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dirty="0"/>
              <a:t>Autó hozzáadása és kezelése</a:t>
            </a:r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8EE06BA9-4776-8B79-B3B2-2B8F65DEC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25" y="640080"/>
            <a:ext cx="5021234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1" name="Tartalom helye 10">
            <a:extLst>
              <a:ext uri="{FF2B5EF4-FFF2-40B4-BE49-F238E27FC236}">
                <a16:creationId xmlns:a16="http://schemas.microsoft.com/office/drawing/2014/main" id="{DFF1B438-F2D1-456D-C87C-D974B61C9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4339" y="640080"/>
            <a:ext cx="5038792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269174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7B0EDF-80BF-8014-1B12-D0294960B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72DD427-2FB9-7E90-B00E-0CCF44D0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308432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400" dirty="0"/>
              <a:t>Rendszám módosítása</a:t>
            </a:r>
            <a:endParaRPr lang="en-US" sz="4400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42A4E16-E140-0E6A-FD28-ED4CE17FC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882200"/>
            <a:ext cx="6268062" cy="492042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60125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Jegyezhető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Jegyezhető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Jegyezhető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B7A7369C5415E0429709DAC185758B2B" ma:contentTypeVersion="15" ma:contentTypeDescription="Új dokumentum létrehozása." ma:contentTypeScope="" ma:versionID="be169c44994fb74393ae1b59d86af35f">
  <xsd:schema xmlns:xsd="http://www.w3.org/2001/XMLSchema" xmlns:xs="http://www.w3.org/2001/XMLSchema" xmlns:p="http://schemas.microsoft.com/office/2006/metadata/properties" xmlns:ns3="8bea913a-4a56-46bd-bf17-e5cbeb5b6fe3" xmlns:ns4="c4b41797-abfc-4de9-872c-e571fc06c082" targetNamespace="http://schemas.microsoft.com/office/2006/metadata/properties" ma:root="true" ma:fieldsID="29aff251d2afa765376874ae38aab76a" ns3:_="" ns4:_="">
    <xsd:import namespace="8bea913a-4a56-46bd-bf17-e5cbeb5b6fe3"/>
    <xsd:import namespace="c4b41797-abfc-4de9-872c-e571fc06c08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ea913a-4a56-46bd-bf17-e5cbeb5b6f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b41797-abfc-4de9-872c-e571fc06c08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Megosztási tipp kivonat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bea913a-4a56-46bd-bf17-e5cbeb5b6fe3" xsi:nil="true"/>
  </documentManagement>
</p:properties>
</file>

<file path=customXml/itemProps1.xml><?xml version="1.0" encoding="utf-8"?>
<ds:datastoreItem xmlns:ds="http://schemas.openxmlformats.org/officeDocument/2006/customXml" ds:itemID="{08DDEB44-55B5-4D64-AC5D-6EECDB016E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ea913a-4a56-46bd-bf17-e5cbeb5b6fe3"/>
    <ds:schemaRef ds:uri="c4b41797-abfc-4de9-872c-e571fc06c0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1A6E2B-D923-4F42-A2CA-6EB7A719DA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15445C-4353-4E74-98CB-00E6701DFF95}">
  <ds:schemaRefs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  <ds:schemaRef ds:uri="8bea913a-4a56-46bd-bf17-e5cbeb5b6fe3"/>
    <ds:schemaRef ds:uri="http://schemas.microsoft.com/office/2006/documentManagement/types"/>
    <ds:schemaRef ds:uri="http://schemas.openxmlformats.org/package/2006/metadata/core-properties"/>
    <ds:schemaRef ds:uri="c4b41797-abfc-4de9-872c-e571fc06c08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TM03457503[[fn=Jegyezhető]]</Template>
  <TotalTime>786</TotalTime>
  <Words>157</Words>
  <Application>Microsoft Office PowerPoint</Application>
  <PresentationFormat>Szélesvásznú</PresentationFormat>
  <Paragraphs>50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1" baseType="lpstr">
      <vt:lpstr>Century Gothic</vt:lpstr>
      <vt:lpstr>Wingdings 2</vt:lpstr>
      <vt:lpstr>Jegyezhető</vt:lpstr>
      <vt:lpstr>Autóműhely</vt:lpstr>
      <vt:lpstr>Miért éppen autóműhely?</vt:lpstr>
      <vt:lpstr>Jogosultságok</vt:lpstr>
      <vt:lpstr>Alkalmazott programozási nyelvek</vt:lpstr>
      <vt:lpstr>Weboldal</vt:lpstr>
      <vt:lpstr>Regisztráció és Bejelentkezés</vt:lpstr>
      <vt:lpstr>Főoldal</vt:lpstr>
      <vt:lpstr>Autó hozzáadása és kezelése</vt:lpstr>
      <vt:lpstr>Rendszám módosítása</vt:lpstr>
      <vt:lpstr>Szolgáltatás foglalása</vt:lpstr>
      <vt:lpstr>Asztali alkalmazás</vt:lpstr>
      <vt:lpstr>Ügyfelek kezelése</vt:lpstr>
      <vt:lpstr>Autók kezelése</vt:lpstr>
      <vt:lpstr>Alkatrészek kezelése</vt:lpstr>
      <vt:lpstr>Foglalt szolgáltatások nyomon követése</vt:lpstr>
      <vt:lpstr>Adminisztrátorok és szerelők hozzáadása</vt:lpstr>
      <vt:lpstr>Konklúzió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Chrén András Ferenc</dc:creator>
  <cp:lastModifiedBy>Chrén András Ferenc</cp:lastModifiedBy>
  <cp:revision>2</cp:revision>
  <dcterms:created xsi:type="dcterms:W3CDTF">2025-03-28T10:31:17Z</dcterms:created>
  <dcterms:modified xsi:type="dcterms:W3CDTF">2025-04-08T19:53:16Z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0x010100B7A7369C5415E0429709DAC185758B2B</vt:lpwstr>
  </property>
</Properties>
</file>