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335" r:id="rId2"/>
    <p:sldId id="2336" r:id="rId3"/>
    <p:sldId id="2326" r:id="rId4"/>
    <p:sldId id="2327" r:id="rId5"/>
    <p:sldId id="2340" r:id="rId6"/>
    <p:sldId id="2341" r:id="rId7"/>
    <p:sldId id="2342" r:id="rId8"/>
    <p:sldId id="2332" r:id="rId9"/>
    <p:sldId id="2333" r:id="rId10"/>
    <p:sldId id="2330" r:id="rId11"/>
    <p:sldId id="23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114">
          <p15:clr>
            <a:srgbClr val="A4A3A4"/>
          </p15:clr>
        </p15:guide>
        <p15:guide id="3" orient="horz" pos="569">
          <p15:clr>
            <a:srgbClr val="A4A3A4"/>
          </p15:clr>
        </p15:guide>
        <p15:guide id="4" orient="horz" pos="1157">
          <p15:clr>
            <a:srgbClr val="A4A3A4"/>
          </p15:clr>
        </p15:guide>
        <p15:guide id="5" orient="horz" pos="3743">
          <p15:clr>
            <a:srgbClr val="A4A3A4"/>
          </p15:clr>
        </p15:guide>
        <p15:guide id="6" orient="horz" pos="3900">
          <p15:clr>
            <a:srgbClr val="A4A3A4"/>
          </p15:clr>
        </p15:guide>
        <p15:guide id="7" orient="horz" pos="4016">
          <p15:clr>
            <a:srgbClr val="A4A3A4"/>
          </p15:clr>
        </p15:guide>
        <p15:guide id="8" orient="horz" pos="4207">
          <p15:clr>
            <a:srgbClr val="A4A3A4"/>
          </p15:clr>
        </p15:guide>
        <p15:guide id="9" orient="horz" pos="1111">
          <p15:clr>
            <a:srgbClr val="A4A3A4"/>
          </p15:clr>
        </p15:guide>
        <p15:guide id="10" pos="114">
          <p15:clr>
            <a:srgbClr val="A4A3A4"/>
          </p15:clr>
        </p15:guide>
        <p15:guide id="11" pos="496">
          <p15:clr>
            <a:srgbClr val="A4A3A4"/>
          </p15:clr>
        </p15:guide>
        <p15:guide id="12" pos="1652">
          <p15:clr>
            <a:srgbClr val="A4A3A4"/>
          </p15:clr>
        </p15:guide>
        <p15:guide id="13" pos="1402">
          <p15:clr>
            <a:srgbClr val="A4A3A4"/>
          </p15:clr>
        </p15:guide>
        <p15:guide id="14" pos="2559">
          <p15:clr>
            <a:srgbClr val="A4A3A4"/>
          </p15:clr>
        </p15:guide>
        <p15:guide id="15" pos="2808">
          <p15:clr>
            <a:srgbClr val="A4A3A4"/>
          </p15:clr>
        </p15:guide>
        <p15:guide id="16" pos="3715">
          <p15:clr>
            <a:srgbClr val="A4A3A4"/>
          </p15:clr>
        </p15:guide>
        <p15:guide id="17" pos="3964">
          <p15:clr>
            <a:srgbClr val="A4A3A4"/>
          </p15:clr>
        </p15:guide>
        <p15:guide id="18" pos="4871">
          <p15:clr>
            <a:srgbClr val="A4A3A4"/>
          </p15:clr>
        </p15:guide>
        <p15:guide id="19" pos="5121">
          <p15:clr>
            <a:srgbClr val="A4A3A4"/>
          </p15:clr>
        </p15:guide>
        <p15:guide id="20" pos="6028">
          <p15:clr>
            <a:srgbClr val="A4A3A4"/>
          </p15:clr>
        </p15:guide>
        <p15:guide id="21" pos="6278">
          <p15:clr>
            <a:srgbClr val="A4A3A4"/>
          </p15:clr>
        </p15:guide>
        <p15:guide id="22" pos="7185">
          <p15:clr>
            <a:srgbClr val="A4A3A4"/>
          </p15:clr>
        </p15:guide>
        <p15:guide id="23" pos="7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FE5"/>
    <a:srgbClr val="E5F5ED"/>
    <a:srgbClr val="F9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07" autoAdjust="0"/>
  </p:normalViewPr>
  <p:slideViewPr>
    <p:cSldViewPr snapToGrid="0" showGuides="1">
      <p:cViewPr varScale="1">
        <p:scale>
          <a:sx n="119" d="100"/>
          <a:sy n="119" d="100"/>
        </p:scale>
        <p:origin x="96" y="348"/>
      </p:cViewPr>
      <p:guideLst>
        <p:guide orient="horz" pos="454"/>
        <p:guide orient="horz" pos="114"/>
        <p:guide orient="horz" pos="569"/>
        <p:guide orient="horz" pos="1157"/>
        <p:guide orient="horz" pos="3743"/>
        <p:guide orient="horz" pos="3900"/>
        <p:guide orient="horz" pos="4016"/>
        <p:guide orient="horz" pos="4207"/>
        <p:guide orient="horz" pos="1111"/>
        <p:guide pos="114"/>
        <p:guide pos="496"/>
        <p:guide pos="1652"/>
        <p:guide pos="1402"/>
        <p:guide pos="2559"/>
        <p:guide pos="2808"/>
        <p:guide pos="3715"/>
        <p:guide pos="3964"/>
        <p:guide pos="4871"/>
        <p:guide pos="5121"/>
        <p:guide pos="6028"/>
        <p:guide pos="6278"/>
        <p:guide pos="7185"/>
        <p:guide pos="75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7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z="1000" smtClean="0"/>
              <a:t>28/02/2022</a:t>
            </a:fld>
            <a:endParaRPr lang="en-GB" sz="1000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28/02/2022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8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898525"/>
            <a:ext cx="11829600" cy="57785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149"/>
            <a:ext cx="8463600" cy="2880000"/>
          </a:xfrm>
          <a:blipFill>
            <a:blip r:embed="rId3"/>
            <a:stretch>
              <a:fillRect/>
            </a:stretch>
          </a:blipFill>
        </p:spPr>
        <p:txBody>
          <a:bodyPr lIns="756000" rIns="1454400" bIns="1116000" anchor="b"/>
          <a:lstStyle>
            <a:lvl1pPr algn="l">
              <a:lnSpc>
                <a:spcPct val="9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225" y="3724665"/>
            <a:ext cx="6300000" cy="820441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name, and date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" name="SD_FLD_Confidentiality" hidden="1"/>
          <p:cNvGrpSpPr/>
          <p:nvPr userDrawn="1"/>
        </p:nvGrpSpPr>
        <p:grpSpPr>
          <a:xfrm>
            <a:off x="-2706" y="353604"/>
            <a:ext cx="1839621" cy="360000"/>
            <a:chOff x="-2039" y="217385"/>
            <a:chExt cx="1386752" cy="360000"/>
          </a:xfrm>
        </p:grpSpPr>
        <p:sp>
          <p:nvSpPr>
            <p:cNvPr id="10" name="Confidentiality" hidden="1"/>
            <p:cNvSpPr/>
            <p:nvPr userDrawn="1"/>
          </p:nvSpPr>
          <p:spPr>
            <a:xfrm>
              <a:off x="-2039" y="217385"/>
              <a:ext cx="1386752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041" tIns="43520" rIns="54000" bIns="435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GB" noProof="0" dirty="0">
                <a:latin typeface="+mn-lt"/>
                <a:cs typeface="Arial" pitchFamily="34" charset="0"/>
              </a:endParaRPr>
            </a:p>
          </p:txBody>
        </p:sp>
        <p:sp>
          <p:nvSpPr>
            <p:cNvPr id="11" name="SD_LAN_Confidential" hidden="1"/>
            <p:cNvSpPr txBox="1"/>
            <p:nvPr userDrawn="1"/>
          </p:nvSpPr>
          <p:spPr>
            <a:xfrm>
              <a:off x="136424" y="295273"/>
              <a:ext cx="11198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400" cap="none" baseline="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Confidential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00" y="280800"/>
            <a:ext cx="2016000" cy="4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4529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29291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one column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10621962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56019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ne column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4225" y="481665"/>
            <a:ext cx="9182100" cy="10522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87399" y="1013791"/>
            <a:ext cx="9178925" cy="51683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 heading on maximum one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4" y="1763713"/>
            <a:ext cx="10621963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22877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3"/>
            <a:ext cx="6948487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27999" y="1763713"/>
            <a:ext cx="3276601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72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800" y="1835150"/>
            <a:ext cx="5112000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291263" y="1835151"/>
            <a:ext cx="5113337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654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two columns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511175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67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4"/>
            <a:ext cx="3275012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6500" y="4052013"/>
            <a:ext cx="3275913" cy="189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4457700" y="1763713"/>
            <a:ext cx="6946899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831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5" y="1763714"/>
            <a:ext cx="5113337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6500" y="4052013"/>
            <a:ext cx="5114744" cy="189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292850" y="1763713"/>
            <a:ext cx="5111749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292850" y="4052013"/>
            <a:ext cx="5111749" cy="18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4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898525"/>
            <a:ext cx="11829600" cy="5778500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9" name="Headline_elemen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6000"/>
            <a:ext cx="8461810" cy="2879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149"/>
            <a:ext cx="8463600" cy="2880000"/>
          </a:xfrm>
          <a:noFill/>
        </p:spPr>
        <p:txBody>
          <a:bodyPr lIns="756000" rIns="1454400" bIns="1116000" anchor="b"/>
          <a:lstStyle>
            <a:lvl1pPr algn="l">
              <a:lnSpc>
                <a:spcPct val="95000"/>
              </a:lnSpc>
              <a:defRPr sz="4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4225" y="3724665"/>
            <a:ext cx="6300000" cy="820441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name, and date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00" y="280800"/>
            <a:ext cx="2016000" cy="431072"/>
          </a:xfrm>
          <a:prstGeom prst="rect">
            <a:avLst/>
          </a:prstGeom>
        </p:spPr>
      </p:pic>
      <p:grpSp>
        <p:nvGrpSpPr>
          <p:cNvPr id="11" name="SD_FLD_Confidentiality" hidden="1"/>
          <p:cNvGrpSpPr/>
          <p:nvPr userDrawn="1"/>
        </p:nvGrpSpPr>
        <p:grpSpPr>
          <a:xfrm>
            <a:off x="-2706" y="353604"/>
            <a:ext cx="1839621" cy="360000"/>
            <a:chOff x="-2039" y="217385"/>
            <a:chExt cx="1386752" cy="360000"/>
          </a:xfrm>
        </p:grpSpPr>
        <p:sp>
          <p:nvSpPr>
            <p:cNvPr id="12" name="Confidentiality" hidden="1"/>
            <p:cNvSpPr/>
            <p:nvPr userDrawn="1"/>
          </p:nvSpPr>
          <p:spPr>
            <a:xfrm>
              <a:off x="-2039" y="217385"/>
              <a:ext cx="1386752" cy="360000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041" tIns="43520" rIns="54000" bIns="435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GB" noProof="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SD_LAN_Confidential" hidden="1"/>
            <p:cNvSpPr txBox="1"/>
            <p:nvPr userDrawn="1"/>
          </p:nvSpPr>
          <p:spPr>
            <a:xfrm>
              <a:off x="136424" y="295273"/>
              <a:ext cx="111981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1400" cap="none" baseline="0" dirty="0">
                  <a:solidFill>
                    <a:srgbClr val="FFFFFF"/>
                  </a:solidFill>
                  <a:latin typeface="+mn-lt"/>
                  <a:cs typeface="Arial" pitchFamily="34" charset="0"/>
                </a:rPr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728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226" y="1763713"/>
            <a:ext cx="3275012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56800" y="1763713"/>
            <a:ext cx="3275913" cy="41751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8130274" y="1763713"/>
            <a:ext cx="327432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366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1835150"/>
            <a:ext cx="3276000" cy="4103688"/>
          </a:xfrm>
          <a:solidFill>
            <a:srgbClr val="FAEFE5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1835151"/>
            <a:ext cx="3276000" cy="4103688"/>
          </a:xfrm>
          <a:solidFill>
            <a:srgbClr val="E5F5ED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1836000"/>
            <a:ext cx="3276000" cy="4103688"/>
          </a:xfrm>
          <a:solidFill>
            <a:srgbClr val="F9E7F0"/>
          </a:solidFill>
        </p:spPr>
        <p:txBody>
          <a:bodyPr lIns="288000" tIns="367200" rIns="288000"/>
          <a:lstStyle>
            <a:lvl1pPr marL="216000" indent="-216000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8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799" y="2534477"/>
            <a:ext cx="3276000" cy="3407535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56799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00" y="2534477"/>
            <a:ext cx="3276000" cy="3407536"/>
          </a:xfrm>
          <a:solidFill>
            <a:srgbClr val="FAEFE5"/>
          </a:solidFill>
        </p:spPr>
        <p:txBody>
          <a:bodyPr lIns="288000" tIns="306000" rIns="288000"/>
          <a:lstStyle>
            <a:lvl1pPr marL="216000" indent="-216000">
              <a:spcBef>
                <a:spcPts val="600"/>
              </a:spcBef>
              <a:buClr>
                <a:srgbClr val="C5569A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C5569A"/>
              </a:buClr>
              <a:defRPr/>
            </a:lvl2pPr>
            <a:lvl3pPr>
              <a:buClr>
                <a:srgbClr val="C5569A"/>
              </a:buClr>
              <a:defRPr/>
            </a:lvl3pPr>
            <a:lvl4pPr>
              <a:buClr>
                <a:srgbClr val="C5569A"/>
              </a:buClr>
              <a:defRPr/>
            </a:lvl4pPr>
            <a:lvl5pPr>
              <a:buClr>
                <a:srgbClr val="C5569A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87400" y="1836739"/>
            <a:ext cx="3275013" cy="717617"/>
          </a:xfrm>
          <a:solidFill>
            <a:schemeClr val="accent1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459256" y="1836738"/>
            <a:ext cx="3275013" cy="717617"/>
          </a:xfrm>
          <a:solidFill>
            <a:schemeClr val="accent3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8129588" y="1836739"/>
            <a:ext cx="3275013" cy="717617"/>
          </a:xfrm>
          <a:solidFill>
            <a:srgbClr val="C5569A"/>
          </a:solidFill>
        </p:spPr>
        <p:txBody>
          <a:bodyPr lIns="288000" rIns="288000" anchor="ctr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2400"/>
            </a:lvl9pPr>
          </a:lstStyle>
          <a:p>
            <a:pPr lvl="0"/>
            <a:r>
              <a:rPr lang="en-GB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4219264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179388" y="179389"/>
            <a:ext cx="11829600" cy="6011862"/>
          </a:xfrm>
          <a:prstGeom prst="rect">
            <a:avLst/>
          </a:prstGeom>
          <a:solidFill>
            <a:srgbClr val="E5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add heading on maximum two rows</a:t>
            </a:r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800" y="1763712"/>
            <a:ext cx="10621388" cy="1926000"/>
          </a:xfrm>
          <a:noFill/>
        </p:spPr>
        <p:txBody>
          <a:bodyPr lIns="0" tIns="0" rIns="0"/>
          <a:lstStyle>
            <a:lvl1pPr marL="216000" indent="-216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787399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56681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131175" y="4094921"/>
            <a:ext cx="3275013" cy="1847091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52093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ical elem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84226" y="1763713"/>
            <a:ext cx="6948488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3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8471970" y="1835149"/>
            <a:ext cx="2934217" cy="2934217"/>
          </a:xfrm>
          <a:prstGeom prst="wedgeEllipseCallout">
            <a:avLst>
              <a:gd name="adj1" fmla="val -62014"/>
              <a:gd name="adj2" fmla="val -216"/>
            </a:avLst>
          </a:prstGeom>
          <a:solidFill>
            <a:schemeClr val="accent3"/>
          </a:solidFill>
        </p:spPr>
        <p:txBody>
          <a:bodyPr lIns="72000" tIns="36000" rIns="72000" bIns="36000" anchor="ctr" anchorCtr="0"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860697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ical elem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heading on maximum two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56800" y="1763713"/>
            <a:ext cx="6947800" cy="4175125"/>
          </a:xfrm>
        </p:spPr>
        <p:txBody>
          <a:bodyPr/>
          <a:lstStyle/>
          <a:p>
            <a:pPr lvl="0"/>
            <a:r>
              <a:rPr lang="en-GB" dirty="0"/>
              <a:t>Click to add text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74016" y="1785940"/>
            <a:ext cx="3285222" cy="3258334"/>
          </a:xfrm>
          <a:prstGeom prst="flowChartDelay">
            <a:avLst/>
          </a:prstGeom>
          <a:gradFill flip="none" rotWithShape="1">
            <a:gsLst>
              <a:gs pos="0">
                <a:srgbClr val="FA7F25"/>
              </a:gs>
              <a:gs pos="100000">
                <a:srgbClr val="FDBE13"/>
              </a:gs>
            </a:gsLst>
            <a:lin ang="0" scaled="1"/>
            <a:tileRect/>
          </a:gradFill>
        </p:spPr>
        <p:txBody>
          <a:bodyPr lIns="288000" tIns="900000" rIns="288000" bIns="90000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960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​"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138900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phical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8" y="179388"/>
            <a:ext cx="11829600" cy="5759450"/>
          </a:xfrm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en-GB" noProof="0" dirty="0"/>
              <a:t>Click icon to add image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8128000" y="898523"/>
            <a:ext cx="3005574" cy="3006000"/>
          </a:xfrm>
          <a:prstGeom prst="ellipse">
            <a:avLst/>
          </a:prstGeom>
          <a:solidFill>
            <a:schemeClr val="accent1"/>
          </a:solidFill>
        </p:spPr>
        <p:txBody>
          <a:bodyPr lIns="108000" tIns="108000" rIns="108000" bIns="108000" anchor="ctr" anchorCtr="0"/>
          <a:lstStyle>
            <a:lvl1pPr algn="ctr">
              <a:lnSpc>
                <a:spcPct val="11500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text, place the circle to fit the image</a:t>
            </a:r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8742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85812" y="1835150"/>
            <a:ext cx="10620375" cy="3186112"/>
          </a:xfrm>
        </p:spPr>
        <p:txBody>
          <a:bodyPr anchor="ctr" anchorCtr="0"/>
          <a:lstStyle>
            <a:lvl1pPr algn="ctr">
              <a:lnSpc>
                <a:spcPct val="83000"/>
              </a:lnSpc>
              <a:defRPr sz="6400" baseline="0"/>
            </a:lvl1pPr>
          </a:lstStyle>
          <a:p>
            <a:r>
              <a:rPr lang="en-GB" dirty="0"/>
              <a:t>Click to add heading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722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image &amp;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"/>
          <a:stretch/>
        </p:blipFill>
        <p:spPr>
          <a:xfrm>
            <a:off x="179832" y="179833"/>
            <a:ext cx="11829600" cy="6497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43" y="2730464"/>
            <a:ext cx="6534000" cy="13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9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 Rese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776" y="4664639"/>
            <a:ext cx="492452" cy="200416"/>
          </a:xfrm>
          <a:prstGeom prst="rect">
            <a:avLst/>
          </a:prstGeom>
        </p:spPr>
      </p:pic>
      <p:sp>
        <p:nvSpPr>
          <p:cNvPr id="9" name="Header"/>
          <p:cNvSpPr txBox="1"/>
          <p:nvPr userDrawn="1"/>
        </p:nvSpPr>
        <p:spPr>
          <a:xfrm>
            <a:off x="784225" y="572607"/>
            <a:ext cx="10864848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 guide – delete before use</a:t>
            </a:r>
            <a:endParaRPr lang="en-GB" sz="2800" dirty="0"/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84225" y="1814739"/>
            <a:ext cx="2258380" cy="271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text</a:t>
            </a:r>
            <a:r>
              <a:rPr lang="en-GB" sz="10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styles</a:t>
            </a:r>
            <a:endParaRPr lang="en-GB" sz="10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b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from one level to the next level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900" b="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Slide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insert new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an appro-priate layout from the </a:t>
            </a:r>
            <a:r>
              <a:rPr lang="en-GB" altLang="da-DK" sz="900" strike="noStrik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down</a:t>
            </a:r>
            <a:r>
              <a:rPr lang="en-GB" altLang="da-DK" sz="900" strike="noStrik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endParaRPr lang="en-GB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en-GB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3906078" y="1814739"/>
            <a:ext cx="2317133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slides with pictureplaceholder,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Back</a:t>
            </a:r>
          </a:p>
          <a:p>
            <a:pPr fontAlgn="auto">
              <a:spcBef>
                <a:spcPts val="600"/>
              </a:spcBef>
              <a:spcAft>
                <a:spcPts val="300"/>
              </a:spcAft>
              <a:buFont typeface="+mj-lt"/>
              <a:buNone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tab</a:t>
            </a:r>
            <a:endParaRPr lang="en-GB" altLang="da-DK" sz="900" strike="sngStrike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to reset </a:t>
            </a:r>
            <a:b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 </a:t>
            </a:r>
            <a:r>
              <a:rPr lang="en-GB" sz="10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da-DK" sz="10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guides)</a:t>
            </a:r>
            <a:endParaRPr lang="en-GB" sz="10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</a:t>
            </a:r>
            <a:r>
              <a:rPr lang="en-GB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of guides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endParaRPr lang="en-GB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6657295" y="1815926"/>
            <a:ext cx="2286613" cy="265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slide number, date </a:t>
            </a:r>
            <a:b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this at the very end, so you get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and Footer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only used on one slide</a:t>
            </a:r>
          </a:p>
          <a:p>
            <a:pPr eaLnBrk="1" hangingPunct="1">
              <a:spcBef>
                <a:spcPts val="1000"/>
              </a:spcBef>
              <a:spcAft>
                <a:spcPts val="3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tab, set tick mark </a:t>
            </a:r>
            <a:b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to </a:t>
            </a: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quick viewing of guides</a:t>
            </a: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5205" y="2748751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48599" y="3410215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5"/>
          <a:srcRect l="36944" r="2272" b="69429"/>
          <a:stretch/>
        </p:blipFill>
        <p:spPr>
          <a:xfrm>
            <a:off x="2944589" y="4079819"/>
            <a:ext cx="593368" cy="192211"/>
          </a:xfrm>
          <a:prstGeom prst="rect">
            <a:avLst/>
          </a:prstGeom>
        </p:spPr>
      </p:pic>
      <p:pic>
        <p:nvPicPr>
          <p:cNvPr id="5" name="5 Insert picture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860428" y="2056037"/>
            <a:ext cx="262151" cy="256054"/>
          </a:xfrm>
          <a:prstGeom prst="rect">
            <a:avLst/>
          </a:prstGeom>
        </p:spPr>
      </p:pic>
      <p:pic>
        <p:nvPicPr>
          <p:cNvPr id="23" name="6 Crop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41060" y="2729359"/>
            <a:ext cx="337400" cy="321707"/>
          </a:xfrm>
          <a:prstGeom prst="rect">
            <a:avLst/>
          </a:prstGeom>
        </p:spPr>
      </p:pic>
      <p:pic>
        <p:nvPicPr>
          <p:cNvPr id="2" name="7 Scale picture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828704" y="3223349"/>
            <a:ext cx="35969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179387" y="179388"/>
            <a:ext cx="11829600" cy="649763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here, click Insert-tab, click Picture-button to browse for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9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dient background pictur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" y="179507"/>
            <a:ext cx="11829615" cy="649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8848" y="1245996"/>
            <a:ext cx="8488952" cy="4360984"/>
          </a:xfrm>
          <a:solidFill>
            <a:srgbClr val="FAEFE5"/>
          </a:solidFill>
        </p:spPr>
        <p:txBody>
          <a:bodyPr lIns="774000" tIns="1735200" rIns="774000" bIns="0" anchor="t" anchorCtr="0"/>
          <a:lstStyle>
            <a:lvl1pPr algn="ctr">
              <a:lnSpc>
                <a:spcPct val="93000"/>
              </a:lnSpc>
              <a:defRPr sz="4800">
                <a:solidFill>
                  <a:srgbClr val="F35B1C"/>
                </a:solidFill>
              </a:defRPr>
            </a:lvl1pPr>
          </a:lstStyle>
          <a:p>
            <a:r>
              <a:rPr lang="en-GB" dirty="0"/>
              <a:t>Click to add chapter heading on two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1835150"/>
            <a:ext cx="6948488" cy="854599"/>
          </a:xfrm>
        </p:spPr>
        <p:txBody>
          <a:bodyPr anchor="b" anchorCtr="0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4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Insert introduction text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1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/>
          <p:cNvSpPr/>
          <p:nvPr userDrawn="1"/>
        </p:nvSpPr>
        <p:spPr>
          <a:xfrm>
            <a:off x="179388" y="1264809"/>
            <a:ext cx="11829600" cy="5412215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3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90575" y="481665"/>
            <a:ext cx="10614026" cy="78314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Agenda heading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4225" y="1763713"/>
            <a:ext cx="10620375" cy="4175125"/>
          </a:xfrm>
        </p:spPr>
        <p:txBody>
          <a:bodyPr/>
          <a:lstStyle>
            <a:lvl1pPr marL="360000" indent="-360000">
              <a:spcBef>
                <a:spcPts val="600"/>
              </a:spcBef>
              <a:buClr>
                <a:schemeClr val="accent3"/>
              </a:buClr>
              <a:buFont typeface="Symbol" panose="05050102010706020507" pitchFamily="18" charset="2"/>
              <a:buChar char="·"/>
              <a:defRPr sz="2200"/>
            </a:lvl1pPr>
            <a:lvl2pPr marL="720000" indent="-360000">
              <a:spcBef>
                <a:spcPts val="6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○"/>
              <a:defRPr sz="2200"/>
            </a:lvl2pPr>
            <a:lvl3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3pPr>
            <a:lvl4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4pPr>
            <a:lvl5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5pPr>
            <a:lvl6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6pPr>
            <a:lvl7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7pPr>
            <a:lvl8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8pPr>
            <a:lvl9pPr marL="1080000" indent="-360000">
              <a:spcBef>
                <a:spcPts val="600"/>
              </a:spcBef>
              <a:buClr>
                <a:schemeClr val="accent3"/>
              </a:buClr>
              <a:buFont typeface="Wingdings 2" panose="05020102010507070707" pitchFamily="18" charset="2"/>
              <a:buChar char="¡"/>
              <a:defRPr sz="2200"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437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/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5510"/>
            <a:ext cx="6948488" cy="813021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B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7199"/>
            <a:ext cx="6948488" cy="813600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81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dient background pictur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2" y="179507"/>
            <a:ext cx="11829615" cy="649898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2036219"/>
          </a:xfrm>
        </p:spPr>
        <p:txBody>
          <a:bodyPr anchor="b" anchorCtr="0"/>
          <a:lstStyle>
            <a:lvl1pPr algn="ctr">
              <a:lnSpc>
                <a:spcPct val="93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heading on one, two or three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19375" y="4327200"/>
            <a:ext cx="6948488" cy="813600"/>
          </a:xfrm>
        </p:spPr>
        <p:txBody>
          <a:bodyPr anchor="t" anchorCtr="0"/>
          <a:lstStyle>
            <a:lvl1pPr marL="0" indent="0" algn="ctr">
              <a:lnSpc>
                <a:spcPct val="121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200" baseline="0"/>
            </a:lvl1pPr>
            <a:lvl2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2pPr>
            <a:lvl3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3pPr>
            <a:lvl4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4pPr>
            <a:lvl5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5pPr>
            <a:lvl6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6pPr>
            <a:lvl7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7pPr>
            <a:lvl8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8pPr>
            <a:lvl9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/>
            </a:lvl9pPr>
          </a:lstStyle>
          <a:p>
            <a:r>
              <a:rPr lang="en-GB" dirty="0"/>
              <a:t>Click to add text in one or two rows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1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 userDrawn="1"/>
        </p:nvSpPr>
        <p:spPr>
          <a:xfrm>
            <a:off x="179388" y="179388"/>
            <a:ext cx="11829600" cy="6497637"/>
          </a:xfrm>
          <a:prstGeom prst="rect">
            <a:avLst/>
          </a:prstGeom>
          <a:solidFill>
            <a:srgbClr val="FAE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24087" y="1763713"/>
            <a:ext cx="7740651" cy="3297237"/>
          </a:xfrm>
        </p:spPr>
        <p:txBody>
          <a:bodyPr anchor="t" anchorCtr="0"/>
          <a:lstStyle>
            <a:lvl1pPr algn="ctr">
              <a:lnSpc>
                <a:spcPct val="97000"/>
              </a:lnSpc>
              <a:defRPr sz="3600" baseline="0"/>
            </a:lvl1pPr>
          </a:lstStyle>
          <a:p>
            <a:r>
              <a:rPr lang="en-GB" dirty="0"/>
              <a:t>Click to add longer message in several lines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43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dient_stripe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" y="6771600"/>
            <a:ext cx="12191966" cy="854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225" y="1763713"/>
            <a:ext cx="10620375" cy="41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568800" y="6351405"/>
            <a:ext cx="1835800" cy="24260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4456800" y="6351405"/>
            <a:ext cx="5112000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4600" y="6351405"/>
            <a:ext cx="477736" cy="2424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id" hidden="1"/>
          <p:cNvGrpSpPr/>
          <p:nvPr/>
        </p:nvGrpSpPr>
        <p:grpSpPr>
          <a:xfrm>
            <a:off x="0" y="0"/>
            <a:ext cx="12192000" cy="6858427"/>
            <a:chOff x="0" y="0"/>
            <a:chExt cx="12192000" cy="6858427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80975" cy="18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2012000" y="6678612"/>
              <a:ext cx="180000" cy="179815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784800" y="720000"/>
              <a:ext cx="1440000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620799" y="1835999"/>
              <a:ext cx="1441613" cy="4106013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456800" y="6191250"/>
              <a:ext cx="1440000" cy="18075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292850" y="720000"/>
              <a:ext cx="1439863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129589" y="720000"/>
              <a:ext cx="1439212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964799" y="720000"/>
              <a:ext cx="1441389" cy="180000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/>
            </a:p>
          </p:txBody>
        </p:sp>
      </p:grpSp>
      <p:sp>
        <p:nvSpPr>
          <p:cNvPr id="19" name="textruta 11"/>
          <p:cNvSpPr txBox="1"/>
          <p:nvPr/>
        </p:nvSpPr>
        <p:spPr>
          <a:xfrm>
            <a:off x="784225" y="6349164"/>
            <a:ext cx="736954" cy="111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800" noProof="1">
                <a:solidFill>
                  <a:schemeClr val="tx2"/>
                </a:solidFill>
                <a:latin typeface="+mn-lt"/>
                <a:cs typeface="Arial" pitchFamily="34" charset="0"/>
              </a:rPr>
              <a:t>© Swedbank</a:t>
            </a:r>
          </a:p>
        </p:txBody>
      </p:sp>
      <p:grpSp>
        <p:nvGrpSpPr>
          <p:cNvPr id="23" name="SD_FLD_InformationClass"/>
          <p:cNvGrpSpPr/>
          <p:nvPr/>
        </p:nvGrpSpPr>
        <p:grpSpPr>
          <a:xfrm>
            <a:off x="1823967" y="6347757"/>
            <a:ext cx="779059" cy="247279"/>
            <a:chOff x="1232529" y="6495305"/>
            <a:chExt cx="779059" cy="247279"/>
          </a:xfrm>
        </p:grpSpPr>
        <p:sp>
          <p:nvSpPr>
            <p:cNvPr id="24" name="SD_FLD_ClassLevel" hidden="1"/>
            <p:cNvSpPr txBox="1"/>
            <p:nvPr/>
          </p:nvSpPr>
          <p:spPr>
            <a:xfrm>
              <a:off x="1232529" y="6619473"/>
              <a:ext cx="28052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Public</a:t>
              </a:r>
            </a:p>
          </p:txBody>
        </p:sp>
        <p:sp>
          <p:nvSpPr>
            <p:cNvPr id="25" name="SD_LAN_InformationClass" hidden="1"/>
            <p:cNvSpPr txBox="1"/>
            <p:nvPr/>
          </p:nvSpPr>
          <p:spPr>
            <a:xfrm>
              <a:off x="1232529" y="6495305"/>
              <a:ext cx="7790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Information</a:t>
              </a:r>
              <a:r>
                <a:rPr lang="en-GB" sz="800" baseline="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 c</a:t>
              </a:r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lass</a:t>
              </a:r>
            </a:p>
          </p:txBody>
        </p:sp>
      </p:grpSp>
      <p:grpSp>
        <p:nvGrpSpPr>
          <p:cNvPr id="21" name="SD_FLD_Confidentiality"/>
          <p:cNvGrpSpPr/>
          <p:nvPr/>
        </p:nvGrpSpPr>
        <p:grpSpPr>
          <a:xfrm>
            <a:off x="3054122" y="6348662"/>
            <a:ext cx="812723" cy="246374"/>
            <a:chOff x="1232529" y="6495305"/>
            <a:chExt cx="812723" cy="246374"/>
          </a:xfrm>
        </p:grpSpPr>
        <p:sp>
          <p:nvSpPr>
            <p:cNvPr id="22" name="SD_FLD_RestrictedAccessLabel" hidden="1"/>
            <p:cNvSpPr txBox="1"/>
            <p:nvPr/>
          </p:nvSpPr>
          <p:spPr>
            <a:xfrm>
              <a:off x="1232529" y="6618568"/>
              <a:ext cx="6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sz="800" dirty="0">
                <a:solidFill>
                  <a:schemeClr val="tx2"/>
                </a:solidFill>
                <a:latin typeface="+mn-lt"/>
                <a:cs typeface="Arial" pitchFamily="34" charset="0"/>
              </a:endParaRPr>
            </a:p>
          </p:txBody>
        </p:sp>
        <p:sp>
          <p:nvSpPr>
            <p:cNvPr id="27" name="SD_LAN_RestrictedAccessLabel" hidden="1"/>
            <p:cNvSpPr txBox="1"/>
            <p:nvPr/>
          </p:nvSpPr>
          <p:spPr>
            <a:xfrm>
              <a:off x="1232529" y="6495305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tx2"/>
                  </a:solidFill>
                  <a:latin typeface="+mn-lt"/>
                  <a:cs typeface="Arial" pitchFamily="34" charset="0"/>
                </a:rPr>
                <a:t>Restricted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4" r:id="rId2"/>
    <p:sldLayoutId id="2147483725" r:id="rId3"/>
    <p:sldLayoutId id="2147483726" r:id="rId4"/>
    <p:sldLayoutId id="2147483659" r:id="rId5"/>
    <p:sldLayoutId id="2147483740" r:id="rId6"/>
    <p:sldLayoutId id="2147483728" r:id="rId7"/>
    <p:sldLayoutId id="2147483729" r:id="rId8"/>
    <p:sldLayoutId id="2147483741" r:id="rId9"/>
    <p:sldLayoutId id="2147483721" r:id="rId10"/>
    <p:sldLayoutId id="2147483730" r:id="rId11"/>
    <p:sldLayoutId id="2147483743" r:id="rId12"/>
    <p:sldLayoutId id="2147483742" r:id="rId13"/>
    <p:sldLayoutId id="2147483652" r:id="rId14"/>
    <p:sldLayoutId id="2147483731" r:id="rId15"/>
    <p:sldLayoutId id="2147483735" r:id="rId16"/>
    <p:sldLayoutId id="2147483744" r:id="rId17"/>
    <p:sldLayoutId id="2147483747" r:id="rId18"/>
    <p:sldLayoutId id="2147483748" r:id="rId19"/>
    <p:sldLayoutId id="2147483733" r:id="rId20"/>
    <p:sldLayoutId id="2147483734" r:id="rId21"/>
    <p:sldLayoutId id="2147483745" r:id="rId22"/>
    <p:sldLayoutId id="2147483746" r:id="rId23"/>
    <p:sldLayoutId id="2147483732" r:id="rId24"/>
    <p:sldLayoutId id="2147483736" r:id="rId25"/>
    <p:sldLayoutId id="2147483660" r:id="rId26"/>
    <p:sldLayoutId id="2147483738" r:id="rId27"/>
    <p:sldLayoutId id="2147483739" r:id="rId28"/>
    <p:sldLayoutId id="2147483667" r:id="rId29"/>
  </p:sldLayoutIdLst>
  <p:hf hd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3600" kern="1200">
          <a:solidFill>
            <a:srgbClr val="F35B1C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936000" indent="-180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13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pos="7566" userDrawn="1">
          <p15:clr>
            <a:srgbClr val="F26B43"/>
          </p15:clr>
        </p15:guide>
        <p15:guide id="6" orient="horz" pos="4206" userDrawn="1">
          <p15:clr>
            <a:srgbClr val="F26B43"/>
          </p15:clr>
        </p15:guide>
        <p15:guide id="7" pos="494" userDrawn="1">
          <p15:clr>
            <a:srgbClr val="F26B43"/>
          </p15:clr>
        </p15:guide>
        <p15:guide id="8" pos="1401" userDrawn="1">
          <p15:clr>
            <a:srgbClr val="F26B43"/>
          </p15:clr>
        </p15:guide>
        <p15:guide id="9" orient="horz" pos="453" userDrawn="1">
          <p15:clr>
            <a:srgbClr val="F26B43"/>
          </p15:clr>
        </p15:guide>
        <p15:guide id="10" orient="horz" pos="566" userDrawn="1">
          <p15:clr>
            <a:srgbClr val="F26B43"/>
          </p15:clr>
        </p15:guide>
        <p15:guide id="11" pos="1650" userDrawn="1">
          <p15:clr>
            <a:srgbClr val="F26B43"/>
          </p15:clr>
        </p15:guide>
        <p15:guide id="12" pos="2557" userDrawn="1">
          <p15:clr>
            <a:srgbClr val="F26B43"/>
          </p15:clr>
        </p15:guide>
        <p15:guide id="13" orient="horz" pos="1156" userDrawn="1">
          <p15:clr>
            <a:srgbClr val="F26B43"/>
          </p15:clr>
        </p15:guide>
        <p15:guide id="14" orient="horz" pos="3741" userDrawn="1">
          <p15:clr>
            <a:srgbClr val="F26B43"/>
          </p15:clr>
        </p15:guide>
        <p15:guide id="15" pos="2807" userDrawn="1">
          <p15:clr>
            <a:srgbClr val="F26B43"/>
          </p15:clr>
        </p15:guide>
        <p15:guide id="16" pos="3714" userDrawn="1">
          <p15:clr>
            <a:srgbClr val="F26B43"/>
          </p15:clr>
        </p15:guide>
        <p15:guide id="17" orient="horz" pos="3900" userDrawn="1">
          <p15:clr>
            <a:srgbClr val="F26B43"/>
          </p15:clr>
        </p15:guide>
        <p15:guide id="18" orient="horz" pos="4013" userDrawn="1">
          <p15:clr>
            <a:srgbClr val="F26B43"/>
          </p15:clr>
        </p15:guide>
        <p15:guide id="19" pos="3963" userDrawn="1">
          <p15:clr>
            <a:srgbClr val="F26B43"/>
          </p15:clr>
        </p15:guide>
        <p15:guide id="20" pos="4871" userDrawn="1">
          <p15:clr>
            <a:srgbClr val="F26B43"/>
          </p15:clr>
        </p15:guide>
        <p15:guide id="21" pos="5120" userDrawn="1">
          <p15:clr>
            <a:srgbClr val="F26B43"/>
          </p15:clr>
        </p15:guide>
        <p15:guide id="22" pos="6027" userDrawn="1">
          <p15:clr>
            <a:srgbClr val="F26B43"/>
          </p15:clr>
        </p15:guide>
        <p15:guide id="23" pos="6277" userDrawn="1">
          <p15:clr>
            <a:srgbClr val="F26B43"/>
          </p15:clr>
        </p15:guide>
        <p15:guide id="24" pos="7184" userDrawn="1">
          <p15:clr>
            <a:srgbClr val="F26B43"/>
          </p15:clr>
        </p15:guide>
        <p15:guide id="25" orient="horz" pos="11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2" y="1835149"/>
            <a:ext cx="9061588" cy="2880000"/>
          </a:xfrm>
        </p:spPr>
        <p:txBody>
          <a:bodyPr/>
          <a:lstStyle/>
          <a:p>
            <a:r>
              <a:rPr lang="en-GB" dirty="0"/>
              <a:t>Swedbank IT Academy 2022</a:t>
            </a:r>
            <a:br>
              <a:rPr lang="en-GB" dirty="0"/>
            </a:br>
            <a:r>
              <a:rPr lang="en-GB" dirty="0"/>
              <a:t>OOP Basics Part 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Deividas Kybartas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07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9F0C-6D88-454A-85CA-0C39C5B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/>
          <a:lstStyle/>
          <a:p>
            <a:r>
              <a:rPr lang="en-US" dirty="0"/>
              <a:t>Access modifiers</a:t>
            </a:r>
            <a:endParaRPr lang="lt-LT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223006F-D2FA-4CAB-BC93-27D96EE0E4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5294" y="1114843"/>
            <a:ext cx="3514725" cy="1304925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431A53-8677-4227-9D6E-0EEB0D72E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AC00-5832-46FE-A341-E67ADDC2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4695-AF95-4E27-B344-DCF19C73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9A078-CC2B-445F-8553-40F0A9A6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076" name="Picture 4" descr="Access Modifiers In Java with Examples | Software Testing Material">
            <a:extLst>
              <a:ext uri="{FF2B5EF4-FFF2-40B4-BE49-F238E27FC236}">
                <a16:creationId xmlns:a16="http://schemas.microsoft.com/office/drawing/2014/main" id="{C3ABC0C1-1731-448D-A8EE-480F78A2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275" y="2480739"/>
            <a:ext cx="6221569" cy="326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1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34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73C9-BF5D-4A9A-BB31-45BBB7BABAF7}" type="slidenum">
              <a:rPr lang="en-GB" noProof="0" smtClean="0"/>
              <a:t>2</a:t>
            </a:fld>
            <a:endParaRPr lang="en-GB" noProof="0" dirty="0"/>
          </a:p>
        </p:txBody>
      </p:sp>
      <p:grpSp>
        <p:nvGrpSpPr>
          <p:cNvPr id="20" name="Topic 1"/>
          <p:cNvGrpSpPr>
            <a:grpSpLocks/>
          </p:cNvGrpSpPr>
          <p:nvPr/>
        </p:nvGrpSpPr>
        <p:grpSpPr>
          <a:xfrm>
            <a:off x="788796" y="1836737"/>
            <a:ext cx="10617392" cy="702549"/>
            <a:chOff x="788796" y="1836737"/>
            <a:chExt cx="10617392" cy="702549"/>
          </a:xfrm>
        </p:grpSpPr>
        <p:sp>
          <p:nvSpPr>
            <p:cNvPr id="8" name="Freeform 1"/>
            <p:cNvSpPr>
              <a:spLocks noChangeAspect="1"/>
            </p:cNvSpPr>
            <p:nvPr/>
          </p:nvSpPr>
          <p:spPr bwMode="auto">
            <a:xfrm>
              <a:off x="788796" y="1836737"/>
              <a:ext cx="528026" cy="702549"/>
            </a:xfrm>
            <a:custGeom>
              <a:avLst/>
              <a:gdLst>
                <a:gd name="T0" fmla="*/ 466 w 699"/>
                <a:gd name="T1" fmla="*/ 0 h 931"/>
                <a:gd name="T2" fmla="*/ 0 w 699"/>
                <a:gd name="T3" fmla="*/ 465 h 931"/>
                <a:gd name="T4" fmla="*/ 466 w 699"/>
                <a:gd name="T5" fmla="*/ 931 h 931"/>
                <a:gd name="T6" fmla="*/ 699 w 699"/>
                <a:gd name="T7" fmla="*/ 931 h 931"/>
                <a:gd name="T8" fmla="*/ 699 w 699"/>
                <a:gd name="T9" fmla="*/ 0 h 931"/>
                <a:gd name="T10" fmla="*/ 466 w 699"/>
                <a:gd name="T11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931">
                  <a:moveTo>
                    <a:pt x="466" y="0"/>
                  </a:moveTo>
                  <a:cubicBezTo>
                    <a:pt x="209" y="0"/>
                    <a:pt x="0" y="208"/>
                    <a:pt x="0" y="465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699" y="931"/>
                    <a:pt x="699" y="931"/>
                    <a:pt x="699" y="931"/>
                  </a:cubicBezTo>
                  <a:cubicBezTo>
                    <a:pt x="699" y="0"/>
                    <a:pt x="699" y="0"/>
                    <a:pt x="699" y="0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144000" bIns="4572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"/>
            <p:cNvSpPr txBox="1"/>
            <p:nvPr/>
          </p:nvSpPr>
          <p:spPr>
            <a:xfrm>
              <a:off x="1547446" y="1836738"/>
              <a:ext cx="9858742" cy="70254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GB" sz="3000" dirty="0"/>
                <a:t>What is a package?</a:t>
              </a:r>
            </a:p>
          </p:txBody>
        </p:sp>
      </p:grpSp>
      <p:grpSp>
        <p:nvGrpSpPr>
          <p:cNvPr id="21" name="Topic 2"/>
          <p:cNvGrpSpPr>
            <a:grpSpLocks/>
          </p:cNvGrpSpPr>
          <p:nvPr/>
        </p:nvGrpSpPr>
        <p:grpSpPr>
          <a:xfrm>
            <a:off x="788796" y="2690115"/>
            <a:ext cx="10617392" cy="702549"/>
            <a:chOff x="788796" y="2690115"/>
            <a:chExt cx="10617392" cy="702549"/>
          </a:xfrm>
        </p:grpSpPr>
        <p:sp>
          <p:nvSpPr>
            <p:cNvPr id="9" name="Freeform 2"/>
            <p:cNvSpPr>
              <a:spLocks noChangeAspect="1"/>
            </p:cNvSpPr>
            <p:nvPr/>
          </p:nvSpPr>
          <p:spPr bwMode="auto">
            <a:xfrm>
              <a:off x="788796" y="2690115"/>
              <a:ext cx="528026" cy="702549"/>
            </a:xfrm>
            <a:custGeom>
              <a:avLst/>
              <a:gdLst>
                <a:gd name="T0" fmla="*/ 466 w 699"/>
                <a:gd name="T1" fmla="*/ 0 h 931"/>
                <a:gd name="T2" fmla="*/ 0 w 699"/>
                <a:gd name="T3" fmla="*/ 465 h 931"/>
                <a:gd name="T4" fmla="*/ 466 w 699"/>
                <a:gd name="T5" fmla="*/ 931 h 931"/>
                <a:gd name="T6" fmla="*/ 699 w 699"/>
                <a:gd name="T7" fmla="*/ 931 h 931"/>
                <a:gd name="T8" fmla="*/ 699 w 699"/>
                <a:gd name="T9" fmla="*/ 0 h 931"/>
                <a:gd name="T10" fmla="*/ 466 w 699"/>
                <a:gd name="T11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931">
                  <a:moveTo>
                    <a:pt x="466" y="0"/>
                  </a:moveTo>
                  <a:cubicBezTo>
                    <a:pt x="209" y="0"/>
                    <a:pt x="0" y="208"/>
                    <a:pt x="0" y="465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699" y="931"/>
                    <a:pt x="699" y="931"/>
                    <a:pt x="699" y="931"/>
                  </a:cubicBezTo>
                  <a:cubicBezTo>
                    <a:pt x="699" y="0"/>
                    <a:pt x="699" y="0"/>
                    <a:pt x="699" y="0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144000" bIns="4572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2"/>
            <p:cNvSpPr txBox="1"/>
            <p:nvPr/>
          </p:nvSpPr>
          <p:spPr>
            <a:xfrm>
              <a:off x="1547446" y="2690116"/>
              <a:ext cx="9858742" cy="70254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GB" sz="3000" dirty="0"/>
                <a:t>Java classes and objects</a:t>
              </a:r>
            </a:p>
          </p:txBody>
        </p:sp>
      </p:grpSp>
      <p:grpSp>
        <p:nvGrpSpPr>
          <p:cNvPr id="22" name="Topic 3"/>
          <p:cNvGrpSpPr>
            <a:grpSpLocks/>
          </p:cNvGrpSpPr>
          <p:nvPr/>
        </p:nvGrpSpPr>
        <p:grpSpPr>
          <a:xfrm>
            <a:off x="787208" y="3533445"/>
            <a:ext cx="10617392" cy="702549"/>
            <a:chOff x="788796" y="3533445"/>
            <a:chExt cx="10617392" cy="702549"/>
          </a:xfrm>
        </p:grpSpPr>
        <p:sp>
          <p:nvSpPr>
            <p:cNvPr id="10" name="Freeform 3"/>
            <p:cNvSpPr>
              <a:spLocks noChangeAspect="1"/>
            </p:cNvSpPr>
            <p:nvPr/>
          </p:nvSpPr>
          <p:spPr bwMode="auto">
            <a:xfrm>
              <a:off x="788796" y="3533445"/>
              <a:ext cx="528026" cy="702549"/>
            </a:xfrm>
            <a:custGeom>
              <a:avLst/>
              <a:gdLst>
                <a:gd name="T0" fmla="*/ 466 w 699"/>
                <a:gd name="T1" fmla="*/ 0 h 931"/>
                <a:gd name="T2" fmla="*/ 0 w 699"/>
                <a:gd name="T3" fmla="*/ 465 h 931"/>
                <a:gd name="T4" fmla="*/ 466 w 699"/>
                <a:gd name="T5" fmla="*/ 931 h 931"/>
                <a:gd name="T6" fmla="*/ 699 w 699"/>
                <a:gd name="T7" fmla="*/ 931 h 931"/>
                <a:gd name="T8" fmla="*/ 699 w 699"/>
                <a:gd name="T9" fmla="*/ 0 h 931"/>
                <a:gd name="T10" fmla="*/ 466 w 699"/>
                <a:gd name="T11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931">
                  <a:moveTo>
                    <a:pt x="466" y="0"/>
                  </a:moveTo>
                  <a:cubicBezTo>
                    <a:pt x="209" y="0"/>
                    <a:pt x="0" y="208"/>
                    <a:pt x="0" y="465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699" y="931"/>
                    <a:pt x="699" y="931"/>
                    <a:pt x="699" y="931"/>
                  </a:cubicBezTo>
                  <a:cubicBezTo>
                    <a:pt x="699" y="0"/>
                    <a:pt x="699" y="0"/>
                    <a:pt x="699" y="0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144000" bIns="4572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3"/>
            <p:cNvSpPr txBox="1"/>
            <p:nvPr/>
          </p:nvSpPr>
          <p:spPr>
            <a:xfrm>
              <a:off x="1547446" y="3533446"/>
              <a:ext cx="9858742" cy="70254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GB" sz="3000" dirty="0"/>
                <a:t>Enum</a:t>
              </a:r>
            </a:p>
          </p:txBody>
        </p:sp>
      </p:grpSp>
      <p:grpSp>
        <p:nvGrpSpPr>
          <p:cNvPr id="23" name="Topic 4"/>
          <p:cNvGrpSpPr>
            <a:grpSpLocks/>
          </p:cNvGrpSpPr>
          <p:nvPr/>
        </p:nvGrpSpPr>
        <p:grpSpPr>
          <a:xfrm>
            <a:off x="784225" y="4376775"/>
            <a:ext cx="10621963" cy="702549"/>
            <a:chOff x="784225" y="4376775"/>
            <a:chExt cx="10621963" cy="702549"/>
          </a:xfrm>
        </p:grpSpPr>
        <p:sp>
          <p:nvSpPr>
            <p:cNvPr id="11" name="Freeform 4"/>
            <p:cNvSpPr>
              <a:spLocks noChangeAspect="1"/>
            </p:cNvSpPr>
            <p:nvPr/>
          </p:nvSpPr>
          <p:spPr bwMode="auto">
            <a:xfrm>
              <a:off x="784225" y="4376775"/>
              <a:ext cx="528026" cy="702549"/>
            </a:xfrm>
            <a:custGeom>
              <a:avLst/>
              <a:gdLst>
                <a:gd name="T0" fmla="*/ 466 w 699"/>
                <a:gd name="T1" fmla="*/ 0 h 931"/>
                <a:gd name="T2" fmla="*/ 0 w 699"/>
                <a:gd name="T3" fmla="*/ 465 h 931"/>
                <a:gd name="T4" fmla="*/ 466 w 699"/>
                <a:gd name="T5" fmla="*/ 931 h 931"/>
                <a:gd name="T6" fmla="*/ 699 w 699"/>
                <a:gd name="T7" fmla="*/ 931 h 931"/>
                <a:gd name="T8" fmla="*/ 699 w 699"/>
                <a:gd name="T9" fmla="*/ 0 h 931"/>
                <a:gd name="T10" fmla="*/ 466 w 699"/>
                <a:gd name="T11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931">
                  <a:moveTo>
                    <a:pt x="466" y="0"/>
                  </a:moveTo>
                  <a:cubicBezTo>
                    <a:pt x="209" y="0"/>
                    <a:pt x="0" y="208"/>
                    <a:pt x="0" y="465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699" y="931"/>
                    <a:pt x="699" y="931"/>
                    <a:pt x="699" y="931"/>
                  </a:cubicBezTo>
                  <a:cubicBezTo>
                    <a:pt x="699" y="0"/>
                    <a:pt x="699" y="0"/>
                    <a:pt x="699" y="0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144000" bIns="4572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4"/>
            <p:cNvSpPr txBox="1"/>
            <p:nvPr/>
          </p:nvSpPr>
          <p:spPr>
            <a:xfrm>
              <a:off x="1547446" y="4376776"/>
              <a:ext cx="9858742" cy="70254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GB" sz="3000" dirty="0"/>
                <a:t>Methods</a:t>
              </a:r>
            </a:p>
          </p:txBody>
        </p:sp>
      </p:grpSp>
      <p:grpSp>
        <p:nvGrpSpPr>
          <p:cNvPr id="24" name="Topic 5"/>
          <p:cNvGrpSpPr>
            <a:grpSpLocks/>
          </p:cNvGrpSpPr>
          <p:nvPr/>
        </p:nvGrpSpPr>
        <p:grpSpPr>
          <a:xfrm>
            <a:off x="784225" y="5230153"/>
            <a:ext cx="10621963" cy="702549"/>
            <a:chOff x="784225" y="5220105"/>
            <a:chExt cx="10621963" cy="702549"/>
          </a:xfrm>
        </p:grpSpPr>
        <p:sp>
          <p:nvSpPr>
            <p:cNvPr id="12" name="Freeform 5"/>
            <p:cNvSpPr>
              <a:spLocks noChangeAspect="1"/>
            </p:cNvSpPr>
            <p:nvPr/>
          </p:nvSpPr>
          <p:spPr bwMode="auto">
            <a:xfrm>
              <a:off x="784225" y="5220105"/>
              <a:ext cx="528026" cy="702549"/>
            </a:xfrm>
            <a:custGeom>
              <a:avLst/>
              <a:gdLst>
                <a:gd name="T0" fmla="*/ 466 w 699"/>
                <a:gd name="T1" fmla="*/ 0 h 931"/>
                <a:gd name="T2" fmla="*/ 0 w 699"/>
                <a:gd name="T3" fmla="*/ 465 h 931"/>
                <a:gd name="T4" fmla="*/ 466 w 699"/>
                <a:gd name="T5" fmla="*/ 931 h 931"/>
                <a:gd name="T6" fmla="*/ 699 w 699"/>
                <a:gd name="T7" fmla="*/ 931 h 931"/>
                <a:gd name="T8" fmla="*/ 699 w 699"/>
                <a:gd name="T9" fmla="*/ 0 h 931"/>
                <a:gd name="T10" fmla="*/ 466 w 699"/>
                <a:gd name="T11" fmla="*/ 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9" h="931">
                  <a:moveTo>
                    <a:pt x="466" y="0"/>
                  </a:moveTo>
                  <a:cubicBezTo>
                    <a:pt x="209" y="0"/>
                    <a:pt x="0" y="208"/>
                    <a:pt x="0" y="465"/>
                  </a:cubicBezTo>
                  <a:cubicBezTo>
                    <a:pt x="0" y="722"/>
                    <a:pt x="209" y="931"/>
                    <a:pt x="466" y="931"/>
                  </a:cubicBezTo>
                  <a:cubicBezTo>
                    <a:pt x="699" y="931"/>
                    <a:pt x="699" y="931"/>
                    <a:pt x="699" y="931"/>
                  </a:cubicBezTo>
                  <a:cubicBezTo>
                    <a:pt x="699" y="0"/>
                    <a:pt x="699" y="0"/>
                    <a:pt x="699" y="0"/>
                  </a:cubicBezTo>
                  <a:lnTo>
                    <a:pt x="4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144000" bIns="45720" numCol="1" anchor="ctr" anchorCtr="0" compatLnSpc="1">
              <a:prstTxWarp prst="textNoShape">
                <a:avLst/>
              </a:prstTxWarp>
            </a:bodyPr>
            <a:lstStyle/>
            <a:p>
              <a:pPr algn="r"/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1547446" y="5220105"/>
              <a:ext cx="9858742" cy="70254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GB" sz="3000" dirty="0"/>
                <a:t>Access modifiers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8FA-9786-428D-BF16-C11A376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Package, Class, Object.. what’s that?</a:t>
            </a:r>
            <a:br>
              <a:rPr lang="en-US" sz="2300" dirty="0"/>
            </a:br>
            <a:br>
              <a:rPr lang="en-US" sz="2300" dirty="0"/>
            </a:br>
            <a:endParaRPr lang="lt-LT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04B4F-FC4A-48EB-9F4B-074740CB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6" y="2202736"/>
            <a:ext cx="5111750" cy="329707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AFBE-6C75-477F-A980-AAD5521B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>
            <a:normAutofit/>
          </a:bodyPr>
          <a:lstStyle/>
          <a:p>
            <a:r>
              <a:rPr lang="en-US" sz="3000" dirty="0"/>
              <a:t>Package, what you need to know?</a:t>
            </a:r>
          </a:p>
          <a:p>
            <a:pPr lvl="1"/>
            <a:r>
              <a:rPr lang="en-US" sz="3000" dirty="0"/>
              <a:t>Naming</a:t>
            </a:r>
          </a:p>
          <a:p>
            <a:pPr lvl="1"/>
            <a:r>
              <a:rPr lang="en-US" sz="3000" dirty="0"/>
              <a:t>Categorization</a:t>
            </a:r>
          </a:p>
          <a:p>
            <a:pPr lvl="1"/>
            <a:r>
              <a:rPr lang="en-US" sz="3000" dirty="0"/>
              <a:t>Access protection</a:t>
            </a:r>
          </a:p>
          <a:p>
            <a:pPr lvl="1"/>
            <a:r>
              <a:rPr lang="en-US" sz="3000" dirty="0"/>
              <a:t>Name collision protection</a:t>
            </a:r>
          </a:p>
          <a:p>
            <a:endParaRPr lang="en-US" sz="3000" dirty="0"/>
          </a:p>
          <a:p>
            <a:endParaRPr lang="lt-LT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4D1149BC-DFCA-4966-893A-E000DD07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AB7A3A1C-9ADC-49D5-B4EE-D2B9107F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EE51-B75B-4BD3-817F-8CD6CE2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859873C9-BF5D-4A9A-BB31-45BBB7BABAF7}" type="slidenum">
              <a:rPr lang="en-GB" noProof="0" smtClean="0"/>
              <a:pPr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95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9F0C-6D88-454A-85CA-0C39C5B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10864436" cy="1052240"/>
          </a:xfrm>
        </p:spPr>
        <p:txBody>
          <a:bodyPr/>
          <a:lstStyle/>
          <a:p>
            <a:r>
              <a:rPr lang="en-US" dirty="0"/>
              <a:t>Class                                    Object</a:t>
            </a:r>
            <a:endParaRPr lang="lt-L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AEFFA-9AED-4CEE-A738-28DD41E0F9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000" dirty="0"/>
              <a:t>Object acts as a member, specimen, or instance of the class</a:t>
            </a:r>
            <a:endParaRPr lang="lt-L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AC00-5832-46FE-A341-E67ADDC2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4695-AF95-4E27-B344-DCF19C73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9A078-CC2B-445F-8553-40F0A9A6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4</a:t>
            </a:fld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852C64-0181-4E5C-8B24-64E7F409B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226" y="1763713"/>
            <a:ext cx="3390209" cy="4175125"/>
          </a:xfrm>
        </p:spPr>
        <p:txBody>
          <a:bodyPr/>
          <a:lstStyle/>
          <a:p>
            <a:r>
              <a:rPr lang="en-US" sz="2400" dirty="0"/>
              <a:t>A Class is a </a:t>
            </a:r>
            <a:r>
              <a:rPr lang="en-US" sz="2400" b="1" dirty="0"/>
              <a:t>blueprint</a:t>
            </a:r>
            <a:r>
              <a:rPr lang="en-US" sz="2400" dirty="0"/>
              <a:t>, template, or prototype that defines the variables and the methods common to all objects of the same kind</a:t>
            </a: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336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8C9B4C7-DF16-4F5E-8A10-8E54E30F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C88830-A820-4DB7-8F4E-01584BB8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1" y="2977218"/>
            <a:ext cx="7962367" cy="1930874"/>
          </a:xfrm>
          <a:prstGeom prst="rect">
            <a:avLst/>
          </a:prstGeo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F0A33B3-0646-4297-9362-23E38126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2650" y="2395309"/>
            <a:ext cx="1339267" cy="3667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OBJECT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5CB38099-1CC2-42DC-B689-E86654B6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EB273672-F519-4D81-8C7E-4DD1A9A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F70-34AB-468C-989A-9903A46C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E5AE7E-D42F-4AB7-8EC3-450DC6BB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61" y="2956858"/>
            <a:ext cx="1809750" cy="1847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CA7A72-51FB-4FBC-B918-8A0043309A2E}"/>
              </a:ext>
            </a:extLst>
          </p:cNvPr>
          <p:cNvSpPr txBox="1"/>
          <p:nvPr/>
        </p:nvSpPr>
        <p:spPr>
          <a:xfrm>
            <a:off x="844704" y="1776889"/>
            <a:ext cx="1661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CLASS</a:t>
            </a:r>
          </a:p>
          <a:p>
            <a:endParaRPr lang="en-US" b="1" dirty="0"/>
          </a:p>
          <a:p>
            <a:br>
              <a:rPr lang="en-US" b="1" dirty="0"/>
            </a:br>
            <a:r>
              <a:rPr lang="en-US" b="1" dirty="0"/>
              <a:t>BLUEPRINT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6873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8C9B4C7-DF16-4F5E-8A10-8E54E30F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F0A33B3-0646-4297-9362-23E38126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5530" y="2738168"/>
            <a:ext cx="1661807" cy="262631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methods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run()</a:t>
            </a:r>
          </a:p>
          <a:p>
            <a:pPr marL="0" indent="0">
              <a:buNone/>
            </a:pPr>
            <a:r>
              <a:rPr lang="en-US" sz="2400" dirty="0"/>
              <a:t>eat()</a:t>
            </a:r>
            <a:br>
              <a:rPr lang="en-US" sz="2400" dirty="0"/>
            </a:br>
            <a:r>
              <a:rPr lang="en-US" sz="2400" dirty="0"/>
              <a:t>speak()</a:t>
            </a:r>
          </a:p>
          <a:p>
            <a:pPr marL="0" indent="0">
              <a:buNone/>
            </a:pPr>
            <a:r>
              <a:rPr lang="en-US" sz="2400" dirty="0"/>
              <a:t>play()</a:t>
            </a:r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5CB38099-1CC2-42DC-B689-E86654B6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EB273672-F519-4D81-8C7E-4DD1A9A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A1F70-34AB-468C-989A-9903A46C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E5AE7E-D42F-4AB7-8EC3-450DC6BB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64" y="2708879"/>
            <a:ext cx="2248975" cy="22963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CA7A72-51FB-4FBC-B918-8A0043309A2E}"/>
              </a:ext>
            </a:extLst>
          </p:cNvPr>
          <p:cNvSpPr txBox="1"/>
          <p:nvPr/>
        </p:nvSpPr>
        <p:spPr>
          <a:xfrm>
            <a:off x="4551227" y="1309267"/>
            <a:ext cx="2093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CLASS    </a:t>
            </a:r>
          </a:p>
          <a:p>
            <a:r>
              <a:rPr lang="en-US" b="1" dirty="0"/>
              <a:t>       </a:t>
            </a:r>
            <a:r>
              <a:rPr lang="en-US" b="1" u="sng" dirty="0"/>
              <a:t>Player</a:t>
            </a:r>
          </a:p>
          <a:p>
            <a:endParaRPr lang="en-US" b="1" dirty="0"/>
          </a:p>
          <a:p>
            <a:br>
              <a:rPr lang="en-US" b="1" dirty="0"/>
            </a:br>
            <a:r>
              <a:rPr lang="en-US" b="1" dirty="0"/>
              <a:t>   BLUEPRINT</a:t>
            </a:r>
            <a:endParaRPr lang="lt-LT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BEF811-DDAF-4936-AB61-F3521DF331A5}"/>
              </a:ext>
            </a:extLst>
          </p:cNvPr>
          <p:cNvSpPr txBox="1">
            <a:spLocks/>
          </p:cNvSpPr>
          <p:nvPr/>
        </p:nvSpPr>
        <p:spPr>
          <a:xfrm>
            <a:off x="1414810" y="2786595"/>
            <a:ext cx="2052290" cy="2745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0" indent="-180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t-LT" sz="2400" b="1" dirty="0"/>
              <a:t>a</a:t>
            </a:r>
            <a:r>
              <a:rPr lang="en-US" sz="2400" b="1" dirty="0" err="1"/>
              <a:t>ttributes</a:t>
            </a:r>
            <a:endParaRPr lang="lt-LT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lt-LT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name</a:t>
            </a:r>
            <a:endParaRPr lang="lt-LT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lt-LT" sz="2400" dirty="0" err="1"/>
              <a:t>age</a:t>
            </a:r>
            <a:endParaRPr lang="lt-LT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</a:t>
            </a:r>
            <a:r>
              <a:rPr lang="lt-LT" sz="2400" dirty="0"/>
              <a:t>d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hairColour</a:t>
            </a:r>
            <a:endParaRPr lang="lt-LT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46FCB73-D51D-4244-8AC7-5F8D6BC6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5" y="481665"/>
            <a:ext cx="9180574" cy="1052240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4706B-2374-4519-85D2-7F2C817E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6" y="1832134"/>
            <a:ext cx="5111750" cy="4038282"/>
          </a:xfrm>
          <a:prstGeom prst="rect">
            <a:avLst/>
          </a:prstGeo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C4E27A9-4901-4CE2-A3E5-FC669E36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263" y="1763713"/>
            <a:ext cx="5113338" cy="417512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lang="lt-L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Oh</a:t>
            </a:r>
            <a:r>
              <a:rPr lang="lt-L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lt-L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Il-nam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id: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001</a:t>
            </a: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age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105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hearColour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gray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lang="lt-L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Seong</a:t>
            </a:r>
            <a:r>
              <a:rPr lang="lt-LT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Gi-</a:t>
            </a:r>
            <a:r>
              <a:rPr lang="lt-LT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hun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id: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455</a:t>
            </a:r>
            <a:b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age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31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hearColour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dark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D9FEB1D9-D7A9-48A0-8B57-E4671A4E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8800" y="6351405"/>
            <a:ext cx="1835800" cy="242607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BB970FD5-7C52-4595-93C7-4164F85C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6800" y="6351405"/>
            <a:ext cx="5112000" cy="242418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80E8-BE65-4E4D-800A-BCD2799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351405"/>
            <a:ext cx="477736" cy="24241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4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EB3B-DA85-4221-95F1-3E133607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lt-L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D6C79-F770-489A-8AAF-FFA3F659C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sz="2600" dirty="0"/>
          </a:p>
          <a:p>
            <a:endParaRPr lang="lt-L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30B9A-031B-4231-917F-ECCCD465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0EF0-5F14-453A-92EC-4B5A4A27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D8A79-C332-4753-A85D-EF11A40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8</a:t>
            </a:fld>
            <a:endParaRPr lang="en-GB" dirty="0"/>
          </a:p>
        </p:txBody>
      </p:sp>
      <p:pic>
        <p:nvPicPr>
          <p:cNvPr id="4098" name="Picture 2" descr="Java Enum - javatpoint">
            <a:extLst>
              <a:ext uri="{FF2B5EF4-FFF2-40B4-BE49-F238E27FC236}">
                <a16:creationId xmlns:a16="http://schemas.microsoft.com/office/drawing/2014/main" id="{B0FF6CB4-7A6A-461D-BFCC-59F65344FE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36" y="1182576"/>
            <a:ext cx="6616727" cy="49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8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0536-3C3D-4025-AB50-D24E63F8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lt-L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5B98C-2323-4B67-86D3-40AD63979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4225" y="2547063"/>
            <a:ext cx="5111750" cy="26084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63BCC-FBBF-4352-BF39-39505DDEB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000" dirty="0"/>
              <a:t>Methods, what you need to know?</a:t>
            </a:r>
          </a:p>
          <a:p>
            <a:pPr lvl="1"/>
            <a:r>
              <a:rPr lang="en-US" sz="3000" dirty="0"/>
              <a:t>Overloading</a:t>
            </a:r>
          </a:p>
          <a:p>
            <a:pPr lvl="1"/>
            <a:r>
              <a:rPr lang="en-US" sz="3000" dirty="0"/>
              <a:t>Static methods</a:t>
            </a:r>
          </a:p>
          <a:p>
            <a:pPr lvl="1"/>
            <a:r>
              <a:rPr lang="en-US" sz="3000" dirty="0"/>
              <a:t>Methods with/without parameters</a:t>
            </a:r>
          </a:p>
          <a:p>
            <a:pPr lvl="1"/>
            <a:r>
              <a:rPr lang="en-US" sz="3000" dirty="0"/>
              <a:t>Naming</a:t>
            </a:r>
          </a:p>
          <a:p>
            <a:endParaRPr lang="lt-L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EB232-A3F9-4262-A10E-598E9FBB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0E6F-8706-442F-BD49-24574E0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2B92-392B-4DE5-AF40-1E8E7D31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38096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spcBef>
            <a:spcPts val="600"/>
          </a:spcBef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600"/>
          </a:spcBef>
          <a:defRPr sz="20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wedbank_graphics.pptx" id="{8191ADA9-7E9F-4E13-B3AE-6FE56E81B29D}" vid="{6B70E25E-7EE9-4282-80AA-DD153689D8F5}"/>
    </a:ext>
  </a:extLst>
</a:theme>
</file>

<file path=ppt/theme/theme2.xml><?xml version="1.0" encoding="utf-8"?>
<a:theme xmlns:a="http://schemas.openxmlformats.org/drawingml/2006/main" name="Office-tema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wedbank">
      <a:dk1>
        <a:srgbClr val="512B2B"/>
      </a:dk1>
      <a:lt1>
        <a:sysClr val="window" lastClr="FFFFFF"/>
      </a:lt1>
      <a:dk2>
        <a:srgbClr val="000000"/>
      </a:dk2>
      <a:lt2>
        <a:srgbClr val="FFFFFF"/>
      </a:lt2>
      <a:accent1>
        <a:srgbClr val="EE7023"/>
      </a:accent1>
      <a:accent2>
        <a:srgbClr val="FDC129"/>
      </a:accent2>
      <a:accent3>
        <a:srgbClr val="31A3AE"/>
      </a:accent3>
      <a:accent4>
        <a:srgbClr val="C5569A"/>
      </a:accent4>
      <a:accent5>
        <a:srgbClr val="D4B8A3"/>
      </a:accent5>
      <a:accent6>
        <a:srgbClr val="8ACDC3"/>
      </a:accent6>
      <a:hlink>
        <a:srgbClr val="EE7023"/>
      </a:hlink>
      <a:folHlink>
        <a:srgbClr val="FDC129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D1D31B2D79045B58FE0DA0E330BE1" ma:contentTypeVersion="6" ma:contentTypeDescription="Create a new document." ma:contentTypeScope="" ma:versionID="11b8346b177b81ab580383bd769b52d1">
  <xsd:schema xmlns:xsd="http://www.w3.org/2001/XMLSchema" xmlns:xs="http://www.w3.org/2001/XMLSchema" xmlns:p="http://schemas.microsoft.com/office/2006/metadata/properties" xmlns:ns2="c3b05c61-09f4-4709-a614-ce5bec958a0c" targetNamespace="http://schemas.microsoft.com/office/2006/metadata/properties" ma:root="true" ma:fieldsID="51f9b5c40a069adaf04a902f450c5e4c" ns2:_="">
    <xsd:import namespace="c3b05c61-09f4-4709-a614-ce5bec958a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05c61-09f4-4709-a614-ce5bec958a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559115-D419-412B-91E4-C021A021E76D}"/>
</file>

<file path=customXml/itemProps2.xml><?xml version="1.0" encoding="utf-8"?>
<ds:datastoreItem xmlns:ds="http://schemas.openxmlformats.org/officeDocument/2006/customXml" ds:itemID="{2F317B87-6FEE-4B95-B2BF-A44A4959DCC5}"/>
</file>

<file path=customXml/itemProps3.xml><?xml version="1.0" encoding="utf-8"?>
<ds:datastoreItem xmlns:ds="http://schemas.openxmlformats.org/officeDocument/2006/customXml" ds:itemID="{D5D0C99F-E232-484D-BC77-BA4CC154773A}"/>
</file>

<file path=docProps/app.xml><?xml version="1.0" encoding="utf-8"?>
<Properties xmlns="http://schemas.openxmlformats.org/officeDocument/2006/extended-properties" xmlns:vt="http://schemas.openxmlformats.org/officeDocument/2006/docPropsVTypes">
  <TotalTime>14686</TotalTime>
  <Words>191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</vt:lpstr>
      <vt:lpstr>Symbol</vt:lpstr>
      <vt:lpstr>Wingdings 2</vt:lpstr>
      <vt:lpstr>Blank</vt:lpstr>
      <vt:lpstr>Swedbank IT Academy 2022 OOP Basics Part I</vt:lpstr>
      <vt:lpstr>Agenda</vt:lpstr>
      <vt:lpstr>Package, Class, Object.. what’s that?  </vt:lpstr>
      <vt:lpstr>Class                                    Object</vt:lpstr>
      <vt:lpstr>PowerPoint Presentation</vt:lpstr>
      <vt:lpstr>Class</vt:lpstr>
      <vt:lpstr>Object</vt:lpstr>
      <vt:lpstr>Enum</vt:lpstr>
      <vt:lpstr>Methods</vt:lpstr>
      <vt:lpstr>Access modifiers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Karolis Grigonis</dc:creator>
  <cp:lastModifiedBy>Deividas Kybartas</cp:lastModifiedBy>
  <cp:revision>41</cp:revision>
  <dcterms:created xsi:type="dcterms:W3CDTF">2021-01-26T07:09:58Z</dcterms:created>
  <dcterms:modified xsi:type="dcterms:W3CDTF">2022-03-03T08:40:20Z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0x0101002B4D1D31B2D79045B58FE0DA0E330BE1</vt:lpwstr>
  </property>
</Properties>
</file>