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handoutMasterIdLst>
    <p:handoutMasterId r:id="rId44"/>
  </p:handoutMasterIdLst>
  <p:sldIdLst>
    <p:sldId id="259" r:id="rId5"/>
    <p:sldId id="265" r:id="rId6"/>
    <p:sldId id="298" r:id="rId7"/>
    <p:sldId id="270" r:id="rId8"/>
    <p:sldId id="312" r:id="rId9"/>
    <p:sldId id="274" r:id="rId10"/>
    <p:sldId id="300" r:id="rId11"/>
    <p:sldId id="301" r:id="rId12"/>
    <p:sldId id="302" r:id="rId13"/>
    <p:sldId id="306" r:id="rId14"/>
    <p:sldId id="304" r:id="rId15"/>
    <p:sldId id="305" r:id="rId16"/>
    <p:sldId id="299" r:id="rId17"/>
    <p:sldId id="307" r:id="rId18"/>
    <p:sldId id="308" r:id="rId19"/>
    <p:sldId id="309" r:id="rId20"/>
    <p:sldId id="310" r:id="rId21"/>
    <p:sldId id="311" r:id="rId22"/>
    <p:sldId id="292" r:id="rId23"/>
    <p:sldId id="286" r:id="rId24"/>
    <p:sldId id="294" r:id="rId25"/>
    <p:sldId id="266" r:id="rId26"/>
    <p:sldId id="278" r:id="rId27"/>
    <p:sldId id="287" r:id="rId28"/>
    <p:sldId id="279" r:id="rId29"/>
    <p:sldId id="288" r:id="rId30"/>
    <p:sldId id="268" r:id="rId31"/>
    <p:sldId id="267" r:id="rId32"/>
    <p:sldId id="295" r:id="rId33"/>
    <p:sldId id="289" r:id="rId34"/>
    <p:sldId id="290" r:id="rId35"/>
    <p:sldId id="296" r:id="rId36"/>
    <p:sldId id="269" r:id="rId37"/>
    <p:sldId id="280" r:id="rId38"/>
    <p:sldId id="297" r:id="rId39"/>
    <p:sldId id="272" r:id="rId40"/>
    <p:sldId id="282" r:id="rId41"/>
    <p:sldId id="27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8580" autoAdjust="0"/>
  </p:normalViewPr>
  <p:slideViewPr>
    <p:cSldViewPr snapToGrid="0" showGuides="1">
      <p:cViewPr varScale="1">
        <p:scale>
          <a:sx n="89" d="100"/>
          <a:sy n="89" d="100"/>
        </p:scale>
        <p:origin x="1314" y="96"/>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3F0496-4A3F-4F49-97B6-143F1F08FDBE}"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0314428A-9DC6-4BB2-8860-078DB86EBC1F}">
      <dgm:prSet/>
      <dgm:spPr/>
      <dgm:t>
        <a:bodyPr/>
        <a:lstStyle/>
        <a:p>
          <a:r>
            <a:rPr lang="en-US"/>
            <a:t>Clean code intro</a:t>
          </a:r>
        </a:p>
      </dgm:t>
    </dgm:pt>
    <dgm:pt modelId="{FCB86DC8-2E6C-44D6-9270-A928C80EA51D}" type="parTrans" cxnId="{DE7CFF85-F30F-4583-856F-032115562A2E}">
      <dgm:prSet/>
      <dgm:spPr/>
      <dgm:t>
        <a:bodyPr/>
        <a:lstStyle/>
        <a:p>
          <a:endParaRPr lang="en-US"/>
        </a:p>
      </dgm:t>
    </dgm:pt>
    <dgm:pt modelId="{6915E686-3B14-4A4F-8C92-6BC9B90EC68A}" type="sibTrans" cxnId="{DE7CFF85-F30F-4583-856F-032115562A2E}">
      <dgm:prSet/>
      <dgm:spPr/>
      <dgm:t>
        <a:bodyPr/>
        <a:lstStyle/>
        <a:p>
          <a:endParaRPr lang="en-US"/>
        </a:p>
      </dgm:t>
    </dgm:pt>
    <dgm:pt modelId="{5F18212D-9D9C-4155-8637-1C5F657A6362}">
      <dgm:prSet/>
      <dgm:spPr/>
      <dgm:t>
        <a:bodyPr/>
        <a:lstStyle/>
        <a:p>
          <a:r>
            <a:rPr lang="en-US"/>
            <a:t>Pyramid of Clean Code</a:t>
          </a:r>
        </a:p>
      </dgm:t>
    </dgm:pt>
    <dgm:pt modelId="{F11B1647-75A1-48D2-9522-4DA7A0450A6F}" type="parTrans" cxnId="{2E13688F-C7FE-47BD-8100-28358E229D55}">
      <dgm:prSet/>
      <dgm:spPr/>
      <dgm:t>
        <a:bodyPr/>
        <a:lstStyle/>
        <a:p>
          <a:endParaRPr lang="en-US"/>
        </a:p>
      </dgm:t>
    </dgm:pt>
    <dgm:pt modelId="{07557615-8F19-4BEC-8DBD-63F36D46B628}" type="sibTrans" cxnId="{2E13688F-C7FE-47BD-8100-28358E229D55}">
      <dgm:prSet/>
      <dgm:spPr/>
      <dgm:t>
        <a:bodyPr/>
        <a:lstStyle/>
        <a:p>
          <a:endParaRPr lang="en-US"/>
        </a:p>
      </dgm:t>
    </dgm:pt>
    <dgm:pt modelId="{D0216D9F-B086-4F0A-983D-358D9E057DF0}">
      <dgm:prSet/>
      <dgm:spPr/>
      <dgm:t>
        <a:bodyPr/>
        <a:lstStyle/>
        <a:p>
          <a:r>
            <a:rPr lang="en-US"/>
            <a:t>Clean Code Basics</a:t>
          </a:r>
        </a:p>
      </dgm:t>
    </dgm:pt>
    <dgm:pt modelId="{06505FC4-802B-471A-A00C-D6550B21365B}" type="parTrans" cxnId="{8A01E271-9086-4319-AC9A-395BFD52EEF8}">
      <dgm:prSet/>
      <dgm:spPr/>
      <dgm:t>
        <a:bodyPr/>
        <a:lstStyle/>
        <a:p>
          <a:endParaRPr lang="en-US"/>
        </a:p>
      </dgm:t>
    </dgm:pt>
    <dgm:pt modelId="{6F9031FE-F7D2-415E-9CFA-63B977A3EC01}" type="sibTrans" cxnId="{8A01E271-9086-4319-AC9A-395BFD52EEF8}">
      <dgm:prSet/>
      <dgm:spPr/>
      <dgm:t>
        <a:bodyPr/>
        <a:lstStyle/>
        <a:p>
          <a:endParaRPr lang="en-US"/>
        </a:p>
      </dgm:t>
    </dgm:pt>
    <dgm:pt modelId="{0965F910-21E6-4177-9F94-BD8687A4020E}">
      <dgm:prSet/>
      <dgm:spPr/>
      <dgm:t>
        <a:bodyPr/>
        <a:lstStyle/>
        <a:p>
          <a:r>
            <a:rPr lang="en-US"/>
            <a:t>Clean Code Principles</a:t>
          </a:r>
        </a:p>
      </dgm:t>
    </dgm:pt>
    <dgm:pt modelId="{43252187-481E-4B50-951B-6FDEC91D1FE7}" type="parTrans" cxnId="{2E31D38C-4629-4245-8CB9-76D638EA626C}">
      <dgm:prSet/>
      <dgm:spPr/>
      <dgm:t>
        <a:bodyPr/>
        <a:lstStyle/>
        <a:p>
          <a:endParaRPr lang="en-US"/>
        </a:p>
      </dgm:t>
    </dgm:pt>
    <dgm:pt modelId="{6D830DC8-511E-400F-8B48-BC135CB36717}" type="sibTrans" cxnId="{2E31D38C-4629-4245-8CB9-76D638EA626C}">
      <dgm:prSet/>
      <dgm:spPr/>
      <dgm:t>
        <a:bodyPr/>
        <a:lstStyle/>
        <a:p>
          <a:endParaRPr lang="en-US"/>
        </a:p>
      </dgm:t>
    </dgm:pt>
    <dgm:pt modelId="{8901D48F-81F0-47CC-852B-0B570978D966}">
      <dgm:prSet/>
      <dgm:spPr/>
      <dgm:t>
        <a:bodyPr/>
        <a:lstStyle/>
        <a:p>
          <a:r>
            <a:rPr lang="en-US"/>
            <a:t>SOLID Principles</a:t>
          </a:r>
        </a:p>
      </dgm:t>
    </dgm:pt>
    <dgm:pt modelId="{B4F91778-E7D3-45F0-B57F-B2DFA563C95E}" type="parTrans" cxnId="{D83F7D18-4549-4D26-B233-C0B58053A731}">
      <dgm:prSet/>
      <dgm:spPr/>
      <dgm:t>
        <a:bodyPr/>
        <a:lstStyle/>
        <a:p>
          <a:endParaRPr lang="en-US"/>
        </a:p>
      </dgm:t>
    </dgm:pt>
    <dgm:pt modelId="{AA0DBB50-81CC-4514-81D6-FB6CAFDCDE3D}" type="sibTrans" cxnId="{D83F7D18-4549-4D26-B233-C0B58053A731}">
      <dgm:prSet/>
      <dgm:spPr/>
      <dgm:t>
        <a:bodyPr/>
        <a:lstStyle/>
        <a:p>
          <a:endParaRPr lang="en-US"/>
        </a:p>
      </dgm:t>
    </dgm:pt>
    <dgm:pt modelId="{5E5342EB-ED9A-43EC-8B5F-45F56AC3C9DB}">
      <dgm:prSet/>
      <dgm:spPr/>
      <dgm:t>
        <a:bodyPr/>
        <a:lstStyle/>
        <a:p>
          <a:r>
            <a:rPr lang="en-US"/>
            <a:t>Unit test naming</a:t>
          </a:r>
        </a:p>
      </dgm:t>
    </dgm:pt>
    <dgm:pt modelId="{2221E6E6-43E9-4C3B-90FB-2E3419A4A644}" type="parTrans" cxnId="{D5EE3020-711F-4730-AB0B-C1A6C673EA1E}">
      <dgm:prSet/>
      <dgm:spPr/>
      <dgm:t>
        <a:bodyPr/>
        <a:lstStyle/>
        <a:p>
          <a:endParaRPr lang="en-US"/>
        </a:p>
      </dgm:t>
    </dgm:pt>
    <dgm:pt modelId="{A0E0DBCA-D8B9-488D-84A7-9FE569F7E98E}" type="sibTrans" cxnId="{D5EE3020-711F-4730-AB0B-C1A6C673EA1E}">
      <dgm:prSet/>
      <dgm:spPr/>
      <dgm:t>
        <a:bodyPr/>
        <a:lstStyle/>
        <a:p>
          <a:endParaRPr lang="en-US"/>
        </a:p>
      </dgm:t>
    </dgm:pt>
    <dgm:pt modelId="{70C4CC1D-4BF0-42C5-9962-E7CC32799D58}">
      <dgm:prSet/>
      <dgm:spPr/>
      <dgm:t>
        <a:bodyPr/>
        <a:lstStyle/>
        <a:p>
          <a:r>
            <a:rPr lang="en-US"/>
            <a:t>Other tips</a:t>
          </a:r>
        </a:p>
      </dgm:t>
    </dgm:pt>
    <dgm:pt modelId="{96AF0E8F-E13D-427C-844E-BF5929A1F3A5}" type="parTrans" cxnId="{934FE738-AA2F-4E22-A364-84731068EFE5}">
      <dgm:prSet/>
      <dgm:spPr/>
      <dgm:t>
        <a:bodyPr/>
        <a:lstStyle/>
        <a:p>
          <a:endParaRPr lang="en-US"/>
        </a:p>
      </dgm:t>
    </dgm:pt>
    <dgm:pt modelId="{82FBAACA-5569-44E7-A117-E4AAE197CA2B}" type="sibTrans" cxnId="{934FE738-AA2F-4E22-A364-84731068EFE5}">
      <dgm:prSet/>
      <dgm:spPr/>
      <dgm:t>
        <a:bodyPr/>
        <a:lstStyle/>
        <a:p>
          <a:endParaRPr lang="en-US"/>
        </a:p>
      </dgm:t>
    </dgm:pt>
    <dgm:pt modelId="{DC9693C0-5B1B-47B6-953C-2E237CA070A9}">
      <dgm:prSet/>
      <dgm:spPr/>
      <dgm:t>
        <a:bodyPr/>
        <a:lstStyle/>
        <a:p>
          <a:r>
            <a:rPr lang="en-US"/>
            <a:t>What is unit testing?</a:t>
          </a:r>
        </a:p>
      </dgm:t>
    </dgm:pt>
    <dgm:pt modelId="{AD14995B-B8D3-4719-8C0F-4EFD4AE9691F}" type="parTrans" cxnId="{4EA0C43A-371E-4DD7-AB38-40D0104C67A2}">
      <dgm:prSet/>
      <dgm:spPr/>
      <dgm:t>
        <a:bodyPr/>
        <a:lstStyle/>
        <a:p>
          <a:endParaRPr lang="en-US"/>
        </a:p>
      </dgm:t>
    </dgm:pt>
    <dgm:pt modelId="{D404DB86-5903-455B-A634-8F803FD23C39}" type="sibTrans" cxnId="{4EA0C43A-371E-4DD7-AB38-40D0104C67A2}">
      <dgm:prSet/>
      <dgm:spPr/>
      <dgm:t>
        <a:bodyPr/>
        <a:lstStyle/>
        <a:p>
          <a:endParaRPr lang="en-US"/>
        </a:p>
      </dgm:t>
    </dgm:pt>
    <dgm:pt modelId="{95E11C19-4685-41CC-94BC-6BB33FC34527}">
      <dgm:prSet/>
      <dgm:spPr/>
      <dgm:t>
        <a:bodyPr/>
        <a:lstStyle/>
        <a:p>
          <a:r>
            <a:rPr lang="en-US"/>
            <a:t>JUnit</a:t>
          </a:r>
        </a:p>
      </dgm:t>
    </dgm:pt>
    <dgm:pt modelId="{D5AEE7E3-8B9A-4781-BDE8-7D5E4948DADF}" type="parTrans" cxnId="{AE30E99B-E442-4FAB-95F8-8FB195A47401}">
      <dgm:prSet/>
      <dgm:spPr/>
      <dgm:t>
        <a:bodyPr/>
        <a:lstStyle/>
        <a:p>
          <a:endParaRPr lang="en-US"/>
        </a:p>
      </dgm:t>
    </dgm:pt>
    <dgm:pt modelId="{017D26F1-7766-4173-BAB5-513B5775B452}" type="sibTrans" cxnId="{AE30E99B-E442-4FAB-95F8-8FB195A47401}">
      <dgm:prSet/>
      <dgm:spPr/>
      <dgm:t>
        <a:bodyPr/>
        <a:lstStyle/>
        <a:p>
          <a:endParaRPr lang="en-US"/>
        </a:p>
      </dgm:t>
    </dgm:pt>
    <dgm:pt modelId="{5F158A36-00D1-4C98-BE17-FC99FDE16B8E}">
      <dgm:prSet/>
      <dgm:spPr/>
      <dgm:t>
        <a:bodyPr/>
        <a:lstStyle/>
        <a:p>
          <a:r>
            <a:rPr lang="en-US"/>
            <a:t>Annotations</a:t>
          </a:r>
        </a:p>
      </dgm:t>
    </dgm:pt>
    <dgm:pt modelId="{B2EEA3EB-3B5B-4CF3-8E2C-1115198C9338}" type="parTrans" cxnId="{FE6B479E-6FBF-435C-91B4-3A9F0CC7F956}">
      <dgm:prSet/>
      <dgm:spPr/>
      <dgm:t>
        <a:bodyPr/>
        <a:lstStyle/>
        <a:p>
          <a:endParaRPr lang="en-US"/>
        </a:p>
      </dgm:t>
    </dgm:pt>
    <dgm:pt modelId="{C18825B2-F4BE-4F93-B916-D27C3F74D5B4}" type="sibTrans" cxnId="{FE6B479E-6FBF-435C-91B4-3A9F0CC7F956}">
      <dgm:prSet/>
      <dgm:spPr/>
      <dgm:t>
        <a:bodyPr/>
        <a:lstStyle/>
        <a:p>
          <a:endParaRPr lang="en-US"/>
        </a:p>
      </dgm:t>
    </dgm:pt>
    <dgm:pt modelId="{C1B06706-8F1B-4C65-A38A-06D574858F21}">
      <dgm:prSet/>
      <dgm:spPr/>
      <dgm:t>
        <a:bodyPr/>
        <a:lstStyle/>
        <a:p>
          <a:r>
            <a:rPr lang="en-US"/>
            <a:t>Good practice</a:t>
          </a:r>
        </a:p>
      </dgm:t>
    </dgm:pt>
    <dgm:pt modelId="{69F924FB-9208-4B06-94CD-F860DC5A19B7}" type="parTrans" cxnId="{CCACB53B-CFCE-4275-8E08-05917A17DA32}">
      <dgm:prSet/>
      <dgm:spPr/>
      <dgm:t>
        <a:bodyPr/>
        <a:lstStyle/>
        <a:p>
          <a:endParaRPr lang="en-US"/>
        </a:p>
      </dgm:t>
    </dgm:pt>
    <dgm:pt modelId="{6022B604-39BC-4D91-9970-A3BC30E329AB}" type="sibTrans" cxnId="{CCACB53B-CFCE-4275-8E08-05917A17DA32}">
      <dgm:prSet/>
      <dgm:spPr/>
      <dgm:t>
        <a:bodyPr/>
        <a:lstStyle/>
        <a:p>
          <a:endParaRPr lang="en-US"/>
        </a:p>
      </dgm:t>
    </dgm:pt>
    <dgm:pt modelId="{EDAF19E2-1EA4-4B99-B323-D25FE832F108}">
      <dgm:prSet/>
      <dgm:spPr/>
      <dgm:t>
        <a:bodyPr/>
        <a:lstStyle/>
        <a:p>
          <a:r>
            <a:rPr lang="en-US"/>
            <a:t>Good unit tests</a:t>
          </a:r>
        </a:p>
      </dgm:t>
    </dgm:pt>
    <dgm:pt modelId="{0692BA46-DA30-4FB9-AE64-F41E2106A100}" type="parTrans" cxnId="{8FB18AAC-81A3-4DE0-80EA-113727083136}">
      <dgm:prSet/>
      <dgm:spPr/>
      <dgm:t>
        <a:bodyPr/>
        <a:lstStyle/>
        <a:p>
          <a:endParaRPr lang="en-US"/>
        </a:p>
      </dgm:t>
    </dgm:pt>
    <dgm:pt modelId="{41434424-F39C-4F33-8426-D9E827E9B581}" type="sibTrans" cxnId="{8FB18AAC-81A3-4DE0-80EA-113727083136}">
      <dgm:prSet/>
      <dgm:spPr/>
      <dgm:t>
        <a:bodyPr/>
        <a:lstStyle/>
        <a:p>
          <a:endParaRPr lang="en-US"/>
        </a:p>
      </dgm:t>
    </dgm:pt>
    <dgm:pt modelId="{B3C13C34-3289-4ABA-AD62-871FB17CDA8D}">
      <dgm:prSet/>
      <dgm:spPr/>
      <dgm:t>
        <a:bodyPr/>
        <a:lstStyle/>
        <a:p>
          <a:r>
            <a:rPr lang="en-US"/>
            <a:t>Mockito</a:t>
          </a:r>
        </a:p>
      </dgm:t>
    </dgm:pt>
    <dgm:pt modelId="{4A74F1B7-49E9-417D-93AD-0D410B7A08AB}" type="parTrans" cxnId="{9C3F98CD-11A2-4875-956C-31B6C7B53F63}">
      <dgm:prSet/>
      <dgm:spPr/>
      <dgm:t>
        <a:bodyPr/>
        <a:lstStyle/>
        <a:p>
          <a:endParaRPr lang="en-US"/>
        </a:p>
      </dgm:t>
    </dgm:pt>
    <dgm:pt modelId="{C9C67378-027E-4487-8D04-1A5EA0BE88E7}" type="sibTrans" cxnId="{9C3F98CD-11A2-4875-956C-31B6C7B53F63}">
      <dgm:prSet/>
      <dgm:spPr/>
      <dgm:t>
        <a:bodyPr/>
        <a:lstStyle/>
        <a:p>
          <a:endParaRPr lang="en-US"/>
        </a:p>
      </dgm:t>
    </dgm:pt>
    <dgm:pt modelId="{5ECCA6A6-3100-48DF-A65A-D06F9C939F49}">
      <dgm:prSet/>
      <dgm:spPr/>
      <dgm:t>
        <a:bodyPr/>
        <a:lstStyle/>
        <a:p>
          <a:r>
            <a:rPr lang="en-US"/>
            <a:t>Code coverage</a:t>
          </a:r>
        </a:p>
      </dgm:t>
    </dgm:pt>
    <dgm:pt modelId="{4D0B59BE-A9A5-4547-9993-CFF8ECEF2F3D}" type="parTrans" cxnId="{AA6A1CF1-6B37-402B-8C55-BDB338F91FA0}">
      <dgm:prSet/>
      <dgm:spPr/>
      <dgm:t>
        <a:bodyPr/>
        <a:lstStyle/>
        <a:p>
          <a:endParaRPr lang="en-US"/>
        </a:p>
      </dgm:t>
    </dgm:pt>
    <dgm:pt modelId="{3DA00D22-A128-4A69-A42A-86AA153BBD68}" type="sibTrans" cxnId="{AA6A1CF1-6B37-402B-8C55-BDB338F91FA0}">
      <dgm:prSet/>
      <dgm:spPr/>
      <dgm:t>
        <a:bodyPr/>
        <a:lstStyle/>
        <a:p>
          <a:endParaRPr lang="en-US"/>
        </a:p>
      </dgm:t>
    </dgm:pt>
    <dgm:pt modelId="{5EB88BBB-44B5-4457-A5B2-93ACB4161269}">
      <dgm:prSet/>
      <dgm:spPr/>
      <dgm:t>
        <a:bodyPr/>
        <a:lstStyle/>
        <a:p>
          <a:r>
            <a:rPr lang="en-US"/>
            <a:t>TDD</a:t>
          </a:r>
        </a:p>
      </dgm:t>
    </dgm:pt>
    <dgm:pt modelId="{45B5CAB3-2E66-48C0-87E6-18D9866B0BC8}" type="parTrans" cxnId="{3E8E1416-92F0-4745-AD88-7668C7ECDB3F}">
      <dgm:prSet/>
      <dgm:spPr/>
      <dgm:t>
        <a:bodyPr/>
        <a:lstStyle/>
        <a:p>
          <a:endParaRPr lang="en-US"/>
        </a:p>
      </dgm:t>
    </dgm:pt>
    <dgm:pt modelId="{AF40954B-5A4D-47E4-85CC-4E5FC162535E}" type="sibTrans" cxnId="{3E8E1416-92F0-4745-AD88-7668C7ECDB3F}">
      <dgm:prSet/>
      <dgm:spPr/>
      <dgm:t>
        <a:bodyPr/>
        <a:lstStyle/>
        <a:p>
          <a:endParaRPr lang="en-US"/>
        </a:p>
      </dgm:t>
    </dgm:pt>
    <dgm:pt modelId="{73194799-EFEE-418A-BDED-96C33FCF693E}" type="pres">
      <dgm:prSet presAssocID="{E73F0496-4A3F-4F49-97B6-143F1F08FDBE}" presName="Name0" presStyleCnt="0">
        <dgm:presLayoutVars>
          <dgm:dir/>
          <dgm:animLvl val="lvl"/>
          <dgm:resizeHandles val="exact"/>
        </dgm:presLayoutVars>
      </dgm:prSet>
      <dgm:spPr/>
    </dgm:pt>
    <dgm:pt modelId="{9E5805ED-D032-472E-8283-9B6358AD1063}" type="pres">
      <dgm:prSet presAssocID="{0314428A-9DC6-4BB2-8860-078DB86EBC1F}" presName="linNode" presStyleCnt="0"/>
      <dgm:spPr/>
    </dgm:pt>
    <dgm:pt modelId="{96F0B52D-8B6C-4134-80A7-1E9F111C0B1C}" type="pres">
      <dgm:prSet presAssocID="{0314428A-9DC6-4BB2-8860-078DB86EBC1F}" presName="parentText" presStyleLbl="node1" presStyleIdx="0" presStyleCnt="15">
        <dgm:presLayoutVars>
          <dgm:chMax val="1"/>
          <dgm:bulletEnabled val="1"/>
        </dgm:presLayoutVars>
      </dgm:prSet>
      <dgm:spPr/>
    </dgm:pt>
    <dgm:pt modelId="{67A1F8BD-7701-438A-B284-5C05EDF262E8}" type="pres">
      <dgm:prSet presAssocID="{6915E686-3B14-4A4F-8C92-6BC9B90EC68A}" presName="sp" presStyleCnt="0"/>
      <dgm:spPr/>
    </dgm:pt>
    <dgm:pt modelId="{D2BE127F-1119-4BFD-A497-D3E9104452BF}" type="pres">
      <dgm:prSet presAssocID="{5F18212D-9D9C-4155-8637-1C5F657A6362}" presName="linNode" presStyleCnt="0"/>
      <dgm:spPr/>
    </dgm:pt>
    <dgm:pt modelId="{9A5B3D2E-698D-4FDC-BFCB-E89B8089579F}" type="pres">
      <dgm:prSet presAssocID="{5F18212D-9D9C-4155-8637-1C5F657A6362}" presName="parentText" presStyleLbl="node1" presStyleIdx="1" presStyleCnt="15">
        <dgm:presLayoutVars>
          <dgm:chMax val="1"/>
          <dgm:bulletEnabled val="1"/>
        </dgm:presLayoutVars>
      </dgm:prSet>
      <dgm:spPr/>
    </dgm:pt>
    <dgm:pt modelId="{BE3B67F3-8B49-44FE-8809-A2BD35F41832}" type="pres">
      <dgm:prSet presAssocID="{07557615-8F19-4BEC-8DBD-63F36D46B628}" presName="sp" presStyleCnt="0"/>
      <dgm:spPr/>
    </dgm:pt>
    <dgm:pt modelId="{F935DF31-9700-48DA-AB65-0BA37B901DDC}" type="pres">
      <dgm:prSet presAssocID="{D0216D9F-B086-4F0A-983D-358D9E057DF0}" presName="linNode" presStyleCnt="0"/>
      <dgm:spPr/>
    </dgm:pt>
    <dgm:pt modelId="{AABE7129-4679-416F-88CF-E047F59E4B73}" type="pres">
      <dgm:prSet presAssocID="{D0216D9F-B086-4F0A-983D-358D9E057DF0}" presName="parentText" presStyleLbl="node1" presStyleIdx="2" presStyleCnt="15">
        <dgm:presLayoutVars>
          <dgm:chMax val="1"/>
          <dgm:bulletEnabled val="1"/>
        </dgm:presLayoutVars>
      </dgm:prSet>
      <dgm:spPr/>
    </dgm:pt>
    <dgm:pt modelId="{E3E62DB3-6D50-436A-BC64-D01BA7AC7FD3}" type="pres">
      <dgm:prSet presAssocID="{6F9031FE-F7D2-415E-9CFA-63B977A3EC01}" presName="sp" presStyleCnt="0"/>
      <dgm:spPr/>
    </dgm:pt>
    <dgm:pt modelId="{D6169A64-4159-4106-8DF8-8E1D43FA121C}" type="pres">
      <dgm:prSet presAssocID="{0965F910-21E6-4177-9F94-BD8687A4020E}" presName="linNode" presStyleCnt="0"/>
      <dgm:spPr/>
    </dgm:pt>
    <dgm:pt modelId="{8FE40165-47C6-4992-A345-CDE83EA5938E}" type="pres">
      <dgm:prSet presAssocID="{0965F910-21E6-4177-9F94-BD8687A4020E}" presName="parentText" presStyleLbl="node1" presStyleIdx="3" presStyleCnt="15">
        <dgm:presLayoutVars>
          <dgm:chMax val="1"/>
          <dgm:bulletEnabled val="1"/>
        </dgm:presLayoutVars>
      </dgm:prSet>
      <dgm:spPr/>
    </dgm:pt>
    <dgm:pt modelId="{CF3F2ABF-ADDD-4409-8EF9-ED10BCFE4E94}" type="pres">
      <dgm:prSet presAssocID="{6D830DC8-511E-400F-8B48-BC135CB36717}" presName="sp" presStyleCnt="0"/>
      <dgm:spPr/>
    </dgm:pt>
    <dgm:pt modelId="{A38A948D-2221-487B-A9A9-4B032779B2BB}" type="pres">
      <dgm:prSet presAssocID="{8901D48F-81F0-47CC-852B-0B570978D966}" presName="linNode" presStyleCnt="0"/>
      <dgm:spPr/>
    </dgm:pt>
    <dgm:pt modelId="{9FF5258F-727D-40E0-A15A-2FA162D1B211}" type="pres">
      <dgm:prSet presAssocID="{8901D48F-81F0-47CC-852B-0B570978D966}" presName="parentText" presStyleLbl="node1" presStyleIdx="4" presStyleCnt="15">
        <dgm:presLayoutVars>
          <dgm:chMax val="1"/>
          <dgm:bulletEnabled val="1"/>
        </dgm:presLayoutVars>
      </dgm:prSet>
      <dgm:spPr/>
    </dgm:pt>
    <dgm:pt modelId="{D463445C-CD3C-4C37-9226-E9E2BA917D0B}" type="pres">
      <dgm:prSet presAssocID="{AA0DBB50-81CC-4514-81D6-FB6CAFDCDE3D}" presName="sp" presStyleCnt="0"/>
      <dgm:spPr/>
    </dgm:pt>
    <dgm:pt modelId="{7F594887-D8B6-4254-9107-8A64C5A2A731}" type="pres">
      <dgm:prSet presAssocID="{5E5342EB-ED9A-43EC-8B5F-45F56AC3C9DB}" presName="linNode" presStyleCnt="0"/>
      <dgm:spPr/>
    </dgm:pt>
    <dgm:pt modelId="{03F7E76A-3C00-47D1-8A52-BFDB38562CEB}" type="pres">
      <dgm:prSet presAssocID="{5E5342EB-ED9A-43EC-8B5F-45F56AC3C9DB}" presName="parentText" presStyleLbl="node1" presStyleIdx="5" presStyleCnt="15">
        <dgm:presLayoutVars>
          <dgm:chMax val="1"/>
          <dgm:bulletEnabled val="1"/>
        </dgm:presLayoutVars>
      </dgm:prSet>
      <dgm:spPr/>
    </dgm:pt>
    <dgm:pt modelId="{46E001E3-7849-429F-B1C3-30D40FA5C19F}" type="pres">
      <dgm:prSet presAssocID="{A0E0DBCA-D8B9-488D-84A7-9FE569F7E98E}" presName="sp" presStyleCnt="0"/>
      <dgm:spPr/>
    </dgm:pt>
    <dgm:pt modelId="{D6251996-B5BC-4370-AAEF-5CC67C5AE6FB}" type="pres">
      <dgm:prSet presAssocID="{70C4CC1D-4BF0-42C5-9962-E7CC32799D58}" presName="linNode" presStyleCnt="0"/>
      <dgm:spPr/>
    </dgm:pt>
    <dgm:pt modelId="{7A4D6FF4-4462-426A-8440-DD831140DB51}" type="pres">
      <dgm:prSet presAssocID="{70C4CC1D-4BF0-42C5-9962-E7CC32799D58}" presName="parentText" presStyleLbl="node1" presStyleIdx="6" presStyleCnt="15">
        <dgm:presLayoutVars>
          <dgm:chMax val="1"/>
          <dgm:bulletEnabled val="1"/>
        </dgm:presLayoutVars>
      </dgm:prSet>
      <dgm:spPr/>
    </dgm:pt>
    <dgm:pt modelId="{3EE6C848-BD47-4632-B5C7-9035F6766371}" type="pres">
      <dgm:prSet presAssocID="{82FBAACA-5569-44E7-A117-E4AAE197CA2B}" presName="sp" presStyleCnt="0"/>
      <dgm:spPr/>
    </dgm:pt>
    <dgm:pt modelId="{B12717AF-7575-4C25-9AD7-F13F5E9FFF64}" type="pres">
      <dgm:prSet presAssocID="{DC9693C0-5B1B-47B6-953C-2E237CA070A9}" presName="linNode" presStyleCnt="0"/>
      <dgm:spPr/>
    </dgm:pt>
    <dgm:pt modelId="{31E13D87-B756-4365-8E46-EABA91C2DF8E}" type="pres">
      <dgm:prSet presAssocID="{DC9693C0-5B1B-47B6-953C-2E237CA070A9}" presName="parentText" presStyleLbl="node1" presStyleIdx="7" presStyleCnt="15">
        <dgm:presLayoutVars>
          <dgm:chMax val="1"/>
          <dgm:bulletEnabled val="1"/>
        </dgm:presLayoutVars>
      </dgm:prSet>
      <dgm:spPr/>
    </dgm:pt>
    <dgm:pt modelId="{7CAB1F7B-FF7F-4F02-AC46-A7DB0C71FD50}" type="pres">
      <dgm:prSet presAssocID="{D404DB86-5903-455B-A634-8F803FD23C39}" presName="sp" presStyleCnt="0"/>
      <dgm:spPr/>
    </dgm:pt>
    <dgm:pt modelId="{753F0FD4-B44E-4D41-9B5F-ED367813E917}" type="pres">
      <dgm:prSet presAssocID="{95E11C19-4685-41CC-94BC-6BB33FC34527}" presName="linNode" presStyleCnt="0"/>
      <dgm:spPr/>
    </dgm:pt>
    <dgm:pt modelId="{53A6AFBC-644C-4028-914B-BA3137E21CF3}" type="pres">
      <dgm:prSet presAssocID="{95E11C19-4685-41CC-94BC-6BB33FC34527}" presName="parentText" presStyleLbl="node1" presStyleIdx="8" presStyleCnt="15">
        <dgm:presLayoutVars>
          <dgm:chMax val="1"/>
          <dgm:bulletEnabled val="1"/>
        </dgm:presLayoutVars>
      </dgm:prSet>
      <dgm:spPr/>
    </dgm:pt>
    <dgm:pt modelId="{F42744D6-6E6E-49DD-9555-AB2AEDCA1D21}" type="pres">
      <dgm:prSet presAssocID="{017D26F1-7766-4173-BAB5-513B5775B452}" presName="sp" presStyleCnt="0"/>
      <dgm:spPr/>
    </dgm:pt>
    <dgm:pt modelId="{5C3BCC8B-9A1B-4287-8DDA-CCA6B581B663}" type="pres">
      <dgm:prSet presAssocID="{5F158A36-00D1-4C98-BE17-FC99FDE16B8E}" presName="linNode" presStyleCnt="0"/>
      <dgm:spPr/>
    </dgm:pt>
    <dgm:pt modelId="{73A07490-F3AD-4B73-8ED5-ED26C764E86C}" type="pres">
      <dgm:prSet presAssocID="{5F158A36-00D1-4C98-BE17-FC99FDE16B8E}" presName="parentText" presStyleLbl="node1" presStyleIdx="9" presStyleCnt="15">
        <dgm:presLayoutVars>
          <dgm:chMax val="1"/>
          <dgm:bulletEnabled val="1"/>
        </dgm:presLayoutVars>
      </dgm:prSet>
      <dgm:spPr/>
    </dgm:pt>
    <dgm:pt modelId="{BC3B04AC-D7F8-4081-BDAF-4D40DE6750E7}" type="pres">
      <dgm:prSet presAssocID="{C18825B2-F4BE-4F93-B916-D27C3F74D5B4}" presName="sp" presStyleCnt="0"/>
      <dgm:spPr/>
    </dgm:pt>
    <dgm:pt modelId="{88A6E1C7-2931-4CDB-ADB6-50FD102E8916}" type="pres">
      <dgm:prSet presAssocID="{C1B06706-8F1B-4C65-A38A-06D574858F21}" presName="linNode" presStyleCnt="0"/>
      <dgm:spPr/>
    </dgm:pt>
    <dgm:pt modelId="{7B7D8825-3D24-4D6D-80F6-C7554C09EF1C}" type="pres">
      <dgm:prSet presAssocID="{C1B06706-8F1B-4C65-A38A-06D574858F21}" presName="parentText" presStyleLbl="node1" presStyleIdx="10" presStyleCnt="15">
        <dgm:presLayoutVars>
          <dgm:chMax val="1"/>
          <dgm:bulletEnabled val="1"/>
        </dgm:presLayoutVars>
      </dgm:prSet>
      <dgm:spPr/>
    </dgm:pt>
    <dgm:pt modelId="{C14730F5-DCDC-4101-A9AE-0D4EC4F161B2}" type="pres">
      <dgm:prSet presAssocID="{6022B604-39BC-4D91-9970-A3BC30E329AB}" presName="sp" presStyleCnt="0"/>
      <dgm:spPr/>
    </dgm:pt>
    <dgm:pt modelId="{DB100D11-F4AD-4293-A328-01BF45173812}" type="pres">
      <dgm:prSet presAssocID="{EDAF19E2-1EA4-4B99-B323-D25FE832F108}" presName="linNode" presStyleCnt="0"/>
      <dgm:spPr/>
    </dgm:pt>
    <dgm:pt modelId="{0582D3A6-442C-4ECA-9CA9-C950E63E4389}" type="pres">
      <dgm:prSet presAssocID="{EDAF19E2-1EA4-4B99-B323-D25FE832F108}" presName="parentText" presStyleLbl="node1" presStyleIdx="11" presStyleCnt="15">
        <dgm:presLayoutVars>
          <dgm:chMax val="1"/>
          <dgm:bulletEnabled val="1"/>
        </dgm:presLayoutVars>
      </dgm:prSet>
      <dgm:spPr/>
    </dgm:pt>
    <dgm:pt modelId="{09EC2705-97EF-445F-B172-8F7F79B90DFA}" type="pres">
      <dgm:prSet presAssocID="{41434424-F39C-4F33-8426-D9E827E9B581}" presName="sp" presStyleCnt="0"/>
      <dgm:spPr/>
    </dgm:pt>
    <dgm:pt modelId="{D4D29CCF-17E0-4BEF-B11B-6094F57D238F}" type="pres">
      <dgm:prSet presAssocID="{B3C13C34-3289-4ABA-AD62-871FB17CDA8D}" presName="linNode" presStyleCnt="0"/>
      <dgm:spPr/>
    </dgm:pt>
    <dgm:pt modelId="{658D642C-6BEC-41A7-98DC-B1D9E82EA42A}" type="pres">
      <dgm:prSet presAssocID="{B3C13C34-3289-4ABA-AD62-871FB17CDA8D}" presName="parentText" presStyleLbl="node1" presStyleIdx="12" presStyleCnt="15">
        <dgm:presLayoutVars>
          <dgm:chMax val="1"/>
          <dgm:bulletEnabled val="1"/>
        </dgm:presLayoutVars>
      </dgm:prSet>
      <dgm:spPr/>
    </dgm:pt>
    <dgm:pt modelId="{65E971DA-5FDF-407E-84F7-1F7467DD4EB0}" type="pres">
      <dgm:prSet presAssocID="{C9C67378-027E-4487-8D04-1A5EA0BE88E7}" presName="sp" presStyleCnt="0"/>
      <dgm:spPr/>
    </dgm:pt>
    <dgm:pt modelId="{1A87B5EE-A749-4746-B624-F4DB3FC613F4}" type="pres">
      <dgm:prSet presAssocID="{5ECCA6A6-3100-48DF-A65A-D06F9C939F49}" presName="linNode" presStyleCnt="0"/>
      <dgm:spPr/>
    </dgm:pt>
    <dgm:pt modelId="{03A2178E-6E8C-4A06-8F9F-E7D68C24223E}" type="pres">
      <dgm:prSet presAssocID="{5ECCA6A6-3100-48DF-A65A-D06F9C939F49}" presName="parentText" presStyleLbl="node1" presStyleIdx="13" presStyleCnt="15">
        <dgm:presLayoutVars>
          <dgm:chMax val="1"/>
          <dgm:bulletEnabled val="1"/>
        </dgm:presLayoutVars>
      </dgm:prSet>
      <dgm:spPr/>
    </dgm:pt>
    <dgm:pt modelId="{E25378A8-798C-40EF-927A-2B5A13FE62AB}" type="pres">
      <dgm:prSet presAssocID="{3DA00D22-A128-4A69-A42A-86AA153BBD68}" presName="sp" presStyleCnt="0"/>
      <dgm:spPr/>
    </dgm:pt>
    <dgm:pt modelId="{D5A65C35-1212-421D-996E-13DEE5F5E16F}" type="pres">
      <dgm:prSet presAssocID="{5EB88BBB-44B5-4457-A5B2-93ACB4161269}" presName="linNode" presStyleCnt="0"/>
      <dgm:spPr/>
    </dgm:pt>
    <dgm:pt modelId="{1FADD49D-0589-433E-9E0F-E88F8600D3C1}" type="pres">
      <dgm:prSet presAssocID="{5EB88BBB-44B5-4457-A5B2-93ACB4161269}" presName="parentText" presStyleLbl="node1" presStyleIdx="14" presStyleCnt="15">
        <dgm:presLayoutVars>
          <dgm:chMax val="1"/>
          <dgm:bulletEnabled val="1"/>
        </dgm:presLayoutVars>
      </dgm:prSet>
      <dgm:spPr/>
    </dgm:pt>
  </dgm:ptLst>
  <dgm:cxnLst>
    <dgm:cxn modelId="{787C3A09-9FF4-471D-9021-A76EA31D5A18}" type="presOf" srcId="{8901D48F-81F0-47CC-852B-0B570978D966}" destId="{9FF5258F-727D-40E0-A15A-2FA162D1B211}" srcOrd="0" destOrd="0" presId="urn:microsoft.com/office/officeart/2005/8/layout/vList5"/>
    <dgm:cxn modelId="{3E8E1416-92F0-4745-AD88-7668C7ECDB3F}" srcId="{E73F0496-4A3F-4F49-97B6-143F1F08FDBE}" destId="{5EB88BBB-44B5-4457-A5B2-93ACB4161269}" srcOrd="14" destOrd="0" parTransId="{45B5CAB3-2E66-48C0-87E6-18D9866B0BC8}" sibTransId="{AF40954B-5A4D-47E4-85CC-4E5FC162535E}"/>
    <dgm:cxn modelId="{D83F7D18-4549-4D26-B233-C0B58053A731}" srcId="{E73F0496-4A3F-4F49-97B6-143F1F08FDBE}" destId="{8901D48F-81F0-47CC-852B-0B570978D966}" srcOrd="4" destOrd="0" parTransId="{B4F91778-E7D3-45F0-B57F-B2DFA563C95E}" sibTransId="{AA0DBB50-81CC-4514-81D6-FB6CAFDCDE3D}"/>
    <dgm:cxn modelId="{D5EE3020-711F-4730-AB0B-C1A6C673EA1E}" srcId="{E73F0496-4A3F-4F49-97B6-143F1F08FDBE}" destId="{5E5342EB-ED9A-43EC-8B5F-45F56AC3C9DB}" srcOrd="5" destOrd="0" parTransId="{2221E6E6-43E9-4C3B-90FB-2E3419A4A644}" sibTransId="{A0E0DBCA-D8B9-488D-84A7-9FE569F7E98E}"/>
    <dgm:cxn modelId="{88ED132E-B32A-44B4-907A-198BBF8B7C48}" type="presOf" srcId="{5F18212D-9D9C-4155-8637-1C5F657A6362}" destId="{9A5B3D2E-698D-4FDC-BFCB-E89B8089579F}" srcOrd="0" destOrd="0" presId="urn:microsoft.com/office/officeart/2005/8/layout/vList5"/>
    <dgm:cxn modelId="{4EBEF02E-CC61-4D7D-99D8-8F200C379944}" type="presOf" srcId="{E73F0496-4A3F-4F49-97B6-143F1F08FDBE}" destId="{73194799-EFEE-418A-BDED-96C33FCF693E}" srcOrd="0" destOrd="0" presId="urn:microsoft.com/office/officeart/2005/8/layout/vList5"/>
    <dgm:cxn modelId="{9D162734-6A77-436A-81A6-2C2A7ED38D8B}" type="presOf" srcId="{5F158A36-00D1-4C98-BE17-FC99FDE16B8E}" destId="{73A07490-F3AD-4B73-8ED5-ED26C764E86C}" srcOrd="0" destOrd="0" presId="urn:microsoft.com/office/officeart/2005/8/layout/vList5"/>
    <dgm:cxn modelId="{B69F0A35-394F-42E0-9663-EF069DB99DDB}" type="presOf" srcId="{70C4CC1D-4BF0-42C5-9962-E7CC32799D58}" destId="{7A4D6FF4-4462-426A-8440-DD831140DB51}" srcOrd="0" destOrd="0" presId="urn:microsoft.com/office/officeart/2005/8/layout/vList5"/>
    <dgm:cxn modelId="{934FE738-AA2F-4E22-A364-84731068EFE5}" srcId="{E73F0496-4A3F-4F49-97B6-143F1F08FDBE}" destId="{70C4CC1D-4BF0-42C5-9962-E7CC32799D58}" srcOrd="6" destOrd="0" parTransId="{96AF0E8F-E13D-427C-844E-BF5929A1F3A5}" sibTransId="{82FBAACA-5569-44E7-A117-E4AAE197CA2B}"/>
    <dgm:cxn modelId="{4EA0C43A-371E-4DD7-AB38-40D0104C67A2}" srcId="{E73F0496-4A3F-4F49-97B6-143F1F08FDBE}" destId="{DC9693C0-5B1B-47B6-953C-2E237CA070A9}" srcOrd="7" destOrd="0" parTransId="{AD14995B-B8D3-4719-8C0F-4EFD4AE9691F}" sibTransId="{D404DB86-5903-455B-A634-8F803FD23C39}"/>
    <dgm:cxn modelId="{CCACB53B-CFCE-4275-8E08-05917A17DA32}" srcId="{E73F0496-4A3F-4F49-97B6-143F1F08FDBE}" destId="{C1B06706-8F1B-4C65-A38A-06D574858F21}" srcOrd="10" destOrd="0" parTransId="{69F924FB-9208-4B06-94CD-F860DC5A19B7}" sibTransId="{6022B604-39BC-4D91-9970-A3BC30E329AB}"/>
    <dgm:cxn modelId="{C5C5DB4E-945C-4980-AAC0-BD29C2DCF8E4}" type="presOf" srcId="{0965F910-21E6-4177-9F94-BD8687A4020E}" destId="{8FE40165-47C6-4992-A345-CDE83EA5938E}" srcOrd="0" destOrd="0" presId="urn:microsoft.com/office/officeart/2005/8/layout/vList5"/>
    <dgm:cxn modelId="{8A01E271-9086-4319-AC9A-395BFD52EEF8}" srcId="{E73F0496-4A3F-4F49-97B6-143F1F08FDBE}" destId="{D0216D9F-B086-4F0A-983D-358D9E057DF0}" srcOrd="2" destOrd="0" parTransId="{06505FC4-802B-471A-A00C-D6550B21365B}" sibTransId="{6F9031FE-F7D2-415E-9CFA-63B977A3EC01}"/>
    <dgm:cxn modelId="{97312374-26F5-46DF-A450-BA4C56B7EC3A}" type="presOf" srcId="{B3C13C34-3289-4ABA-AD62-871FB17CDA8D}" destId="{658D642C-6BEC-41A7-98DC-B1D9E82EA42A}" srcOrd="0" destOrd="0" presId="urn:microsoft.com/office/officeart/2005/8/layout/vList5"/>
    <dgm:cxn modelId="{DE7CFF85-F30F-4583-856F-032115562A2E}" srcId="{E73F0496-4A3F-4F49-97B6-143F1F08FDBE}" destId="{0314428A-9DC6-4BB2-8860-078DB86EBC1F}" srcOrd="0" destOrd="0" parTransId="{FCB86DC8-2E6C-44D6-9270-A928C80EA51D}" sibTransId="{6915E686-3B14-4A4F-8C92-6BC9B90EC68A}"/>
    <dgm:cxn modelId="{B77F8B86-FD6A-4E28-A842-6C0BB879D5D9}" type="presOf" srcId="{D0216D9F-B086-4F0A-983D-358D9E057DF0}" destId="{AABE7129-4679-416F-88CF-E047F59E4B73}" srcOrd="0" destOrd="0" presId="urn:microsoft.com/office/officeart/2005/8/layout/vList5"/>
    <dgm:cxn modelId="{7CB00587-8413-42DD-87CF-FA091882ABA1}" type="presOf" srcId="{0314428A-9DC6-4BB2-8860-078DB86EBC1F}" destId="{96F0B52D-8B6C-4134-80A7-1E9F111C0B1C}" srcOrd="0" destOrd="0" presId="urn:microsoft.com/office/officeart/2005/8/layout/vList5"/>
    <dgm:cxn modelId="{AE012489-9707-4B4B-A4E0-7A34D23740BE}" type="presOf" srcId="{5E5342EB-ED9A-43EC-8B5F-45F56AC3C9DB}" destId="{03F7E76A-3C00-47D1-8A52-BFDB38562CEB}" srcOrd="0" destOrd="0" presId="urn:microsoft.com/office/officeart/2005/8/layout/vList5"/>
    <dgm:cxn modelId="{2E31D38C-4629-4245-8CB9-76D638EA626C}" srcId="{E73F0496-4A3F-4F49-97B6-143F1F08FDBE}" destId="{0965F910-21E6-4177-9F94-BD8687A4020E}" srcOrd="3" destOrd="0" parTransId="{43252187-481E-4B50-951B-6FDEC91D1FE7}" sibTransId="{6D830DC8-511E-400F-8B48-BC135CB36717}"/>
    <dgm:cxn modelId="{2E13688F-C7FE-47BD-8100-28358E229D55}" srcId="{E73F0496-4A3F-4F49-97B6-143F1F08FDBE}" destId="{5F18212D-9D9C-4155-8637-1C5F657A6362}" srcOrd="1" destOrd="0" parTransId="{F11B1647-75A1-48D2-9522-4DA7A0450A6F}" sibTransId="{07557615-8F19-4BEC-8DBD-63F36D46B628}"/>
    <dgm:cxn modelId="{AE30E99B-E442-4FAB-95F8-8FB195A47401}" srcId="{E73F0496-4A3F-4F49-97B6-143F1F08FDBE}" destId="{95E11C19-4685-41CC-94BC-6BB33FC34527}" srcOrd="8" destOrd="0" parTransId="{D5AEE7E3-8B9A-4781-BDE8-7D5E4948DADF}" sibTransId="{017D26F1-7766-4173-BAB5-513B5775B452}"/>
    <dgm:cxn modelId="{FE6B479E-6FBF-435C-91B4-3A9F0CC7F956}" srcId="{E73F0496-4A3F-4F49-97B6-143F1F08FDBE}" destId="{5F158A36-00D1-4C98-BE17-FC99FDE16B8E}" srcOrd="9" destOrd="0" parTransId="{B2EEA3EB-3B5B-4CF3-8E2C-1115198C9338}" sibTransId="{C18825B2-F4BE-4F93-B916-D27C3F74D5B4}"/>
    <dgm:cxn modelId="{8FB18AAC-81A3-4DE0-80EA-113727083136}" srcId="{E73F0496-4A3F-4F49-97B6-143F1F08FDBE}" destId="{EDAF19E2-1EA4-4B99-B323-D25FE832F108}" srcOrd="11" destOrd="0" parTransId="{0692BA46-DA30-4FB9-AE64-F41E2106A100}" sibTransId="{41434424-F39C-4F33-8426-D9E827E9B581}"/>
    <dgm:cxn modelId="{E79C1FC9-7C7A-4B17-90F8-69921D4F9DAE}" type="presOf" srcId="{DC9693C0-5B1B-47B6-953C-2E237CA070A9}" destId="{31E13D87-B756-4365-8E46-EABA91C2DF8E}" srcOrd="0" destOrd="0" presId="urn:microsoft.com/office/officeart/2005/8/layout/vList5"/>
    <dgm:cxn modelId="{7AC966CB-9AEF-4A06-B3E0-DA4777502DFD}" type="presOf" srcId="{95E11C19-4685-41CC-94BC-6BB33FC34527}" destId="{53A6AFBC-644C-4028-914B-BA3137E21CF3}" srcOrd="0" destOrd="0" presId="urn:microsoft.com/office/officeart/2005/8/layout/vList5"/>
    <dgm:cxn modelId="{9C3F98CD-11A2-4875-956C-31B6C7B53F63}" srcId="{E73F0496-4A3F-4F49-97B6-143F1F08FDBE}" destId="{B3C13C34-3289-4ABA-AD62-871FB17CDA8D}" srcOrd="12" destOrd="0" parTransId="{4A74F1B7-49E9-417D-93AD-0D410B7A08AB}" sibTransId="{C9C67378-027E-4487-8D04-1A5EA0BE88E7}"/>
    <dgm:cxn modelId="{197A80DC-EDA3-4217-BB15-1ADC59C1D431}" type="presOf" srcId="{5EB88BBB-44B5-4457-A5B2-93ACB4161269}" destId="{1FADD49D-0589-433E-9E0F-E88F8600D3C1}" srcOrd="0" destOrd="0" presId="urn:microsoft.com/office/officeart/2005/8/layout/vList5"/>
    <dgm:cxn modelId="{B95336EF-11BB-457C-B4CB-30FCC8E1ECC0}" type="presOf" srcId="{C1B06706-8F1B-4C65-A38A-06D574858F21}" destId="{7B7D8825-3D24-4D6D-80F6-C7554C09EF1C}" srcOrd="0" destOrd="0" presId="urn:microsoft.com/office/officeart/2005/8/layout/vList5"/>
    <dgm:cxn modelId="{0AE65AEF-FF5F-4E9A-B98F-A707685AD0A1}" type="presOf" srcId="{5ECCA6A6-3100-48DF-A65A-D06F9C939F49}" destId="{03A2178E-6E8C-4A06-8F9F-E7D68C24223E}" srcOrd="0" destOrd="0" presId="urn:microsoft.com/office/officeart/2005/8/layout/vList5"/>
    <dgm:cxn modelId="{E9438CEF-6926-473E-9471-39C13C341B6F}" type="presOf" srcId="{EDAF19E2-1EA4-4B99-B323-D25FE832F108}" destId="{0582D3A6-442C-4ECA-9CA9-C950E63E4389}" srcOrd="0" destOrd="0" presId="urn:microsoft.com/office/officeart/2005/8/layout/vList5"/>
    <dgm:cxn modelId="{AA6A1CF1-6B37-402B-8C55-BDB338F91FA0}" srcId="{E73F0496-4A3F-4F49-97B6-143F1F08FDBE}" destId="{5ECCA6A6-3100-48DF-A65A-D06F9C939F49}" srcOrd="13" destOrd="0" parTransId="{4D0B59BE-A9A5-4547-9993-CFF8ECEF2F3D}" sibTransId="{3DA00D22-A128-4A69-A42A-86AA153BBD68}"/>
    <dgm:cxn modelId="{7654564F-D0C6-42FA-A0C7-61CEF05DC811}" type="presParOf" srcId="{73194799-EFEE-418A-BDED-96C33FCF693E}" destId="{9E5805ED-D032-472E-8283-9B6358AD1063}" srcOrd="0" destOrd="0" presId="urn:microsoft.com/office/officeart/2005/8/layout/vList5"/>
    <dgm:cxn modelId="{301A1FC8-62BC-4A91-9FB4-307346015AA1}" type="presParOf" srcId="{9E5805ED-D032-472E-8283-9B6358AD1063}" destId="{96F0B52D-8B6C-4134-80A7-1E9F111C0B1C}" srcOrd="0" destOrd="0" presId="urn:microsoft.com/office/officeart/2005/8/layout/vList5"/>
    <dgm:cxn modelId="{34F9D34F-0604-4AD8-B591-D6CB7C19DA9E}" type="presParOf" srcId="{73194799-EFEE-418A-BDED-96C33FCF693E}" destId="{67A1F8BD-7701-438A-B284-5C05EDF262E8}" srcOrd="1" destOrd="0" presId="urn:microsoft.com/office/officeart/2005/8/layout/vList5"/>
    <dgm:cxn modelId="{E506FFD2-DF70-4643-9BCF-7B5C70F0198A}" type="presParOf" srcId="{73194799-EFEE-418A-BDED-96C33FCF693E}" destId="{D2BE127F-1119-4BFD-A497-D3E9104452BF}" srcOrd="2" destOrd="0" presId="urn:microsoft.com/office/officeart/2005/8/layout/vList5"/>
    <dgm:cxn modelId="{92D31488-5951-4494-9679-59B639EA1985}" type="presParOf" srcId="{D2BE127F-1119-4BFD-A497-D3E9104452BF}" destId="{9A5B3D2E-698D-4FDC-BFCB-E89B8089579F}" srcOrd="0" destOrd="0" presId="urn:microsoft.com/office/officeart/2005/8/layout/vList5"/>
    <dgm:cxn modelId="{8AAD9AA8-1BDF-4D43-B9CA-C9C5D8E9064B}" type="presParOf" srcId="{73194799-EFEE-418A-BDED-96C33FCF693E}" destId="{BE3B67F3-8B49-44FE-8809-A2BD35F41832}" srcOrd="3" destOrd="0" presId="urn:microsoft.com/office/officeart/2005/8/layout/vList5"/>
    <dgm:cxn modelId="{7895B6D0-0BFF-48BA-92C6-FA724F27F0D0}" type="presParOf" srcId="{73194799-EFEE-418A-BDED-96C33FCF693E}" destId="{F935DF31-9700-48DA-AB65-0BA37B901DDC}" srcOrd="4" destOrd="0" presId="urn:microsoft.com/office/officeart/2005/8/layout/vList5"/>
    <dgm:cxn modelId="{E103D833-89B5-4733-9940-63182CEE280C}" type="presParOf" srcId="{F935DF31-9700-48DA-AB65-0BA37B901DDC}" destId="{AABE7129-4679-416F-88CF-E047F59E4B73}" srcOrd="0" destOrd="0" presId="urn:microsoft.com/office/officeart/2005/8/layout/vList5"/>
    <dgm:cxn modelId="{E15F3616-D065-495E-A80F-CB7BA88815F7}" type="presParOf" srcId="{73194799-EFEE-418A-BDED-96C33FCF693E}" destId="{E3E62DB3-6D50-436A-BC64-D01BA7AC7FD3}" srcOrd="5" destOrd="0" presId="urn:microsoft.com/office/officeart/2005/8/layout/vList5"/>
    <dgm:cxn modelId="{D23AB0B7-DE05-405F-83B9-2CD47AB60FAB}" type="presParOf" srcId="{73194799-EFEE-418A-BDED-96C33FCF693E}" destId="{D6169A64-4159-4106-8DF8-8E1D43FA121C}" srcOrd="6" destOrd="0" presId="urn:microsoft.com/office/officeart/2005/8/layout/vList5"/>
    <dgm:cxn modelId="{958EA7C7-7EC0-4FC7-AD30-59D61BFA53F9}" type="presParOf" srcId="{D6169A64-4159-4106-8DF8-8E1D43FA121C}" destId="{8FE40165-47C6-4992-A345-CDE83EA5938E}" srcOrd="0" destOrd="0" presId="urn:microsoft.com/office/officeart/2005/8/layout/vList5"/>
    <dgm:cxn modelId="{76CB4326-CC7E-4FDD-AA27-FC42320C2BE9}" type="presParOf" srcId="{73194799-EFEE-418A-BDED-96C33FCF693E}" destId="{CF3F2ABF-ADDD-4409-8EF9-ED10BCFE4E94}" srcOrd="7" destOrd="0" presId="urn:microsoft.com/office/officeart/2005/8/layout/vList5"/>
    <dgm:cxn modelId="{E82082E3-A1F7-451A-8148-63F95E7735EE}" type="presParOf" srcId="{73194799-EFEE-418A-BDED-96C33FCF693E}" destId="{A38A948D-2221-487B-A9A9-4B032779B2BB}" srcOrd="8" destOrd="0" presId="urn:microsoft.com/office/officeart/2005/8/layout/vList5"/>
    <dgm:cxn modelId="{DE9CB629-C8A9-4265-9B23-9072913A8F02}" type="presParOf" srcId="{A38A948D-2221-487B-A9A9-4B032779B2BB}" destId="{9FF5258F-727D-40E0-A15A-2FA162D1B211}" srcOrd="0" destOrd="0" presId="urn:microsoft.com/office/officeart/2005/8/layout/vList5"/>
    <dgm:cxn modelId="{74C7723D-3892-4368-9F01-43AEDABA61F5}" type="presParOf" srcId="{73194799-EFEE-418A-BDED-96C33FCF693E}" destId="{D463445C-CD3C-4C37-9226-E9E2BA917D0B}" srcOrd="9" destOrd="0" presId="urn:microsoft.com/office/officeart/2005/8/layout/vList5"/>
    <dgm:cxn modelId="{F447D266-59DF-40A7-8929-CAF1143F4B0D}" type="presParOf" srcId="{73194799-EFEE-418A-BDED-96C33FCF693E}" destId="{7F594887-D8B6-4254-9107-8A64C5A2A731}" srcOrd="10" destOrd="0" presId="urn:microsoft.com/office/officeart/2005/8/layout/vList5"/>
    <dgm:cxn modelId="{6E0681D6-907A-4113-8289-3CE835070DCD}" type="presParOf" srcId="{7F594887-D8B6-4254-9107-8A64C5A2A731}" destId="{03F7E76A-3C00-47D1-8A52-BFDB38562CEB}" srcOrd="0" destOrd="0" presId="urn:microsoft.com/office/officeart/2005/8/layout/vList5"/>
    <dgm:cxn modelId="{0836E655-B125-48E7-BDFB-DCDCB47A3F93}" type="presParOf" srcId="{73194799-EFEE-418A-BDED-96C33FCF693E}" destId="{46E001E3-7849-429F-B1C3-30D40FA5C19F}" srcOrd="11" destOrd="0" presId="urn:microsoft.com/office/officeart/2005/8/layout/vList5"/>
    <dgm:cxn modelId="{1E35D88F-0754-4FF8-A5C6-70843892F59A}" type="presParOf" srcId="{73194799-EFEE-418A-BDED-96C33FCF693E}" destId="{D6251996-B5BC-4370-AAEF-5CC67C5AE6FB}" srcOrd="12" destOrd="0" presId="urn:microsoft.com/office/officeart/2005/8/layout/vList5"/>
    <dgm:cxn modelId="{C8B086DD-977F-4B33-9FE4-AAE1832FF52F}" type="presParOf" srcId="{D6251996-B5BC-4370-AAEF-5CC67C5AE6FB}" destId="{7A4D6FF4-4462-426A-8440-DD831140DB51}" srcOrd="0" destOrd="0" presId="urn:microsoft.com/office/officeart/2005/8/layout/vList5"/>
    <dgm:cxn modelId="{9B8AA598-EFEE-478C-A13E-36113E40D27B}" type="presParOf" srcId="{73194799-EFEE-418A-BDED-96C33FCF693E}" destId="{3EE6C848-BD47-4632-B5C7-9035F6766371}" srcOrd="13" destOrd="0" presId="urn:microsoft.com/office/officeart/2005/8/layout/vList5"/>
    <dgm:cxn modelId="{0BC0E83B-F315-4B78-BEE1-7DF21017B2CC}" type="presParOf" srcId="{73194799-EFEE-418A-BDED-96C33FCF693E}" destId="{B12717AF-7575-4C25-9AD7-F13F5E9FFF64}" srcOrd="14" destOrd="0" presId="urn:microsoft.com/office/officeart/2005/8/layout/vList5"/>
    <dgm:cxn modelId="{2752C40C-3EEC-44B0-9A8F-3BF66CEE75FD}" type="presParOf" srcId="{B12717AF-7575-4C25-9AD7-F13F5E9FFF64}" destId="{31E13D87-B756-4365-8E46-EABA91C2DF8E}" srcOrd="0" destOrd="0" presId="urn:microsoft.com/office/officeart/2005/8/layout/vList5"/>
    <dgm:cxn modelId="{0057A4E4-AB75-469F-8CA0-59A2FE935654}" type="presParOf" srcId="{73194799-EFEE-418A-BDED-96C33FCF693E}" destId="{7CAB1F7B-FF7F-4F02-AC46-A7DB0C71FD50}" srcOrd="15" destOrd="0" presId="urn:microsoft.com/office/officeart/2005/8/layout/vList5"/>
    <dgm:cxn modelId="{27856F56-47F6-4CC5-B6FC-6300BCEE792E}" type="presParOf" srcId="{73194799-EFEE-418A-BDED-96C33FCF693E}" destId="{753F0FD4-B44E-4D41-9B5F-ED367813E917}" srcOrd="16" destOrd="0" presId="urn:microsoft.com/office/officeart/2005/8/layout/vList5"/>
    <dgm:cxn modelId="{2D76891C-E685-4A11-A7CD-812C6154D380}" type="presParOf" srcId="{753F0FD4-B44E-4D41-9B5F-ED367813E917}" destId="{53A6AFBC-644C-4028-914B-BA3137E21CF3}" srcOrd="0" destOrd="0" presId="urn:microsoft.com/office/officeart/2005/8/layout/vList5"/>
    <dgm:cxn modelId="{01C0C52F-74EC-4701-B0EF-D839CC30E10E}" type="presParOf" srcId="{73194799-EFEE-418A-BDED-96C33FCF693E}" destId="{F42744D6-6E6E-49DD-9555-AB2AEDCA1D21}" srcOrd="17" destOrd="0" presId="urn:microsoft.com/office/officeart/2005/8/layout/vList5"/>
    <dgm:cxn modelId="{B30B6DB3-E266-4849-8E21-D77441C90FB5}" type="presParOf" srcId="{73194799-EFEE-418A-BDED-96C33FCF693E}" destId="{5C3BCC8B-9A1B-4287-8DDA-CCA6B581B663}" srcOrd="18" destOrd="0" presId="urn:microsoft.com/office/officeart/2005/8/layout/vList5"/>
    <dgm:cxn modelId="{EB54F608-6431-4448-8834-F20641F049B9}" type="presParOf" srcId="{5C3BCC8B-9A1B-4287-8DDA-CCA6B581B663}" destId="{73A07490-F3AD-4B73-8ED5-ED26C764E86C}" srcOrd="0" destOrd="0" presId="urn:microsoft.com/office/officeart/2005/8/layout/vList5"/>
    <dgm:cxn modelId="{50B19341-2CE8-4776-8225-4AB3CEEE4B90}" type="presParOf" srcId="{73194799-EFEE-418A-BDED-96C33FCF693E}" destId="{BC3B04AC-D7F8-4081-BDAF-4D40DE6750E7}" srcOrd="19" destOrd="0" presId="urn:microsoft.com/office/officeart/2005/8/layout/vList5"/>
    <dgm:cxn modelId="{62E9BBA3-85E2-4942-9530-481CF4B7173A}" type="presParOf" srcId="{73194799-EFEE-418A-BDED-96C33FCF693E}" destId="{88A6E1C7-2931-4CDB-ADB6-50FD102E8916}" srcOrd="20" destOrd="0" presId="urn:microsoft.com/office/officeart/2005/8/layout/vList5"/>
    <dgm:cxn modelId="{16AD38F9-B6FF-47B4-AD32-C1955A13E655}" type="presParOf" srcId="{88A6E1C7-2931-4CDB-ADB6-50FD102E8916}" destId="{7B7D8825-3D24-4D6D-80F6-C7554C09EF1C}" srcOrd="0" destOrd="0" presId="urn:microsoft.com/office/officeart/2005/8/layout/vList5"/>
    <dgm:cxn modelId="{30FDE714-7A31-45B2-B1C3-E28E5443AF71}" type="presParOf" srcId="{73194799-EFEE-418A-BDED-96C33FCF693E}" destId="{C14730F5-DCDC-4101-A9AE-0D4EC4F161B2}" srcOrd="21" destOrd="0" presId="urn:microsoft.com/office/officeart/2005/8/layout/vList5"/>
    <dgm:cxn modelId="{8ACCF133-8B34-44B0-B844-C0C42A5373B9}" type="presParOf" srcId="{73194799-EFEE-418A-BDED-96C33FCF693E}" destId="{DB100D11-F4AD-4293-A328-01BF45173812}" srcOrd="22" destOrd="0" presId="urn:microsoft.com/office/officeart/2005/8/layout/vList5"/>
    <dgm:cxn modelId="{EFF85FE1-C4BD-4771-82EA-06E65A6FBAEA}" type="presParOf" srcId="{DB100D11-F4AD-4293-A328-01BF45173812}" destId="{0582D3A6-442C-4ECA-9CA9-C950E63E4389}" srcOrd="0" destOrd="0" presId="urn:microsoft.com/office/officeart/2005/8/layout/vList5"/>
    <dgm:cxn modelId="{1FF6C6D9-4815-4C25-8A1E-17FA57A9BA3E}" type="presParOf" srcId="{73194799-EFEE-418A-BDED-96C33FCF693E}" destId="{09EC2705-97EF-445F-B172-8F7F79B90DFA}" srcOrd="23" destOrd="0" presId="urn:microsoft.com/office/officeart/2005/8/layout/vList5"/>
    <dgm:cxn modelId="{BA313988-1D81-4923-A10C-8BF5D4F3516F}" type="presParOf" srcId="{73194799-EFEE-418A-BDED-96C33FCF693E}" destId="{D4D29CCF-17E0-4BEF-B11B-6094F57D238F}" srcOrd="24" destOrd="0" presId="urn:microsoft.com/office/officeart/2005/8/layout/vList5"/>
    <dgm:cxn modelId="{696E6BA9-A765-4240-80F7-DBDCC38A44F7}" type="presParOf" srcId="{D4D29CCF-17E0-4BEF-B11B-6094F57D238F}" destId="{658D642C-6BEC-41A7-98DC-B1D9E82EA42A}" srcOrd="0" destOrd="0" presId="urn:microsoft.com/office/officeart/2005/8/layout/vList5"/>
    <dgm:cxn modelId="{64FC7AA1-D581-4353-BE33-5791AACEC62A}" type="presParOf" srcId="{73194799-EFEE-418A-BDED-96C33FCF693E}" destId="{65E971DA-5FDF-407E-84F7-1F7467DD4EB0}" srcOrd="25" destOrd="0" presId="urn:microsoft.com/office/officeart/2005/8/layout/vList5"/>
    <dgm:cxn modelId="{1A1DAE55-37C0-4569-9CD1-7E52D13A9BC1}" type="presParOf" srcId="{73194799-EFEE-418A-BDED-96C33FCF693E}" destId="{1A87B5EE-A749-4746-B624-F4DB3FC613F4}" srcOrd="26" destOrd="0" presId="urn:microsoft.com/office/officeart/2005/8/layout/vList5"/>
    <dgm:cxn modelId="{878A9FDE-24E0-4AF0-AEC3-D9BE0093BB9A}" type="presParOf" srcId="{1A87B5EE-A749-4746-B624-F4DB3FC613F4}" destId="{03A2178E-6E8C-4A06-8F9F-E7D68C24223E}" srcOrd="0" destOrd="0" presId="urn:microsoft.com/office/officeart/2005/8/layout/vList5"/>
    <dgm:cxn modelId="{4261D788-4477-4870-B55D-CB8877BE4698}" type="presParOf" srcId="{73194799-EFEE-418A-BDED-96C33FCF693E}" destId="{E25378A8-798C-40EF-927A-2B5A13FE62AB}" srcOrd="27" destOrd="0" presId="urn:microsoft.com/office/officeart/2005/8/layout/vList5"/>
    <dgm:cxn modelId="{20A8A319-7012-479F-9E1D-418008AD74F5}" type="presParOf" srcId="{73194799-EFEE-418A-BDED-96C33FCF693E}" destId="{D5A65C35-1212-421D-996E-13DEE5F5E16F}" srcOrd="28" destOrd="0" presId="urn:microsoft.com/office/officeart/2005/8/layout/vList5"/>
    <dgm:cxn modelId="{3003E4BB-FA88-4724-BD4B-7CCF790211BA}" type="presParOf" srcId="{D5A65C35-1212-421D-996E-13DEE5F5E16F}" destId="{1FADD49D-0589-433E-9E0F-E88F8600D3C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2B6881-88BB-427F-BCB8-B7641D0EFD9D}"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94118D04-0C75-4370-A301-E5880C2AE030}">
      <dgm:prSet/>
      <dgm:spPr/>
      <dgm:t>
        <a:bodyPr/>
        <a:lstStyle/>
        <a:p>
          <a:r>
            <a:rPr lang="en-US"/>
            <a:t>Meaningful names</a:t>
          </a:r>
        </a:p>
      </dgm:t>
    </dgm:pt>
    <dgm:pt modelId="{776424CA-814F-4319-BDF0-4EC102CD08DC}" type="parTrans" cxnId="{173B1CD6-052A-41AD-A42D-630EE765420B}">
      <dgm:prSet/>
      <dgm:spPr/>
      <dgm:t>
        <a:bodyPr/>
        <a:lstStyle/>
        <a:p>
          <a:endParaRPr lang="en-US"/>
        </a:p>
      </dgm:t>
    </dgm:pt>
    <dgm:pt modelId="{3250CEAC-4489-4F23-892F-46B3AE3125D3}" type="sibTrans" cxnId="{173B1CD6-052A-41AD-A42D-630EE765420B}">
      <dgm:prSet/>
      <dgm:spPr/>
      <dgm:t>
        <a:bodyPr/>
        <a:lstStyle/>
        <a:p>
          <a:endParaRPr lang="en-US"/>
        </a:p>
      </dgm:t>
    </dgm:pt>
    <dgm:pt modelId="{1D547976-A32F-429F-B5A2-DA2E581F07ED}">
      <dgm:prSet/>
      <dgm:spPr/>
      <dgm:t>
        <a:bodyPr/>
        <a:lstStyle/>
        <a:p>
          <a:r>
            <a:rPr lang="en-US"/>
            <a:t>Method arguments</a:t>
          </a:r>
        </a:p>
      </dgm:t>
    </dgm:pt>
    <dgm:pt modelId="{2068DE1F-9A39-444F-BC90-506FC20DFD63}" type="parTrans" cxnId="{EC6EC1C1-6B82-4CD5-B106-AEF2E34B0EFE}">
      <dgm:prSet/>
      <dgm:spPr/>
      <dgm:t>
        <a:bodyPr/>
        <a:lstStyle/>
        <a:p>
          <a:endParaRPr lang="en-US"/>
        </a:p>
      </dgm:t>
    </dgm:pt>
    <dgm:pt modelId="{AC19A62E-B5AD-4554-9AC1-48895F0D4F87}" type="sibTrans" cxnId="{EC6EC1C1-6B82-4CD5-B106-AEF2E34B0EFE}">
      <dgm:prSet/>
      <dgm:spPr/>
      <dgm:t>
        <a:bodyPr/>
        <a:lstStyle/>
        <a:p>
          <a:endParaRPr lang="en-US"/>
        </a:p>
      </dgm:t>
    </dgm:pt>
    <dgm:pt modelId="{735EF032-249E-4E02-AA72-C8AB5EFA291A}">
      <dgm:prSet/>
      <dgm:spPr/>
      <dgm:t>
        <a:bodyPr/>
        <a:lstStyle/>
        <a:p>
          <a:r>
            <a:rPr lang="en-US"/>
            <a:t>Method size</a:t>
          </a:r>
        </a:p>
      </dgm:t>
    </dgm:pt>
    <dgm:pt modelId="{185BF73C-933C-40AD-A26E-8C0A32E6B764}" type="parTrans" cxnId="{B528F09C-A316-4978-A21A-395277D87E42}">
      <dgm:prSet/>
      <dgm:spPr/>
      <dgm:t>
        <a:bodyPr/>
        <a:lstStyle/>
        <a:p>
          <a:endParaRPr lang="en-US"/>
        </a:p>
      </dgm:t>
    </dgm:pt>
    <dgm:pt modelId="{A8788C2D-3596-47FC-A642-DD1DA52D5A84}" type="sibTrans" cxnId="{B528F09C-A316-4978-A21A-395277D87E42}">
      <dgm:prSet/>
      <dgm:spPr/>
      <dgm:t>
        <a:bodyPr/>
        <a:lstStyle/>
        <a:p>
          <a:endParaRPr lang="en-US"/>
        </a:p>
      </dgm:t>
    </dgm:pt>
    <dgm:pt modelId="{6FA8BB66-1283-4981-B3A2-1291F460955D}">
      <dgm:prSet/>
      <dgm:spPr/>
      <dgm:t>
        <a:bodyPr/>
        <a:lstStyle/>
        <a:p>
          <a:r>
            <a:rPr lang="en-US"/>
            <a:t>Comments</a:t>
          </a:r>
        </a:p>
      </dgm:t>
    </dgm:pt>
    <dgm:pt modelId="{D597EC1C-80DB-4B38-BCA2-9582DDA08EF8}" type="parTrans" cxnId="{3B6389D9-8ABD-47A9-9351-2291EB6E9E3A}">
      <dgm:prSet/>
      <dgm:spPr/>
      <dgm:t>
        <a:bodyPr/>
        <a:lstStyle/>
        <a:p>
          <a:endParaRPr lang="en-US"/>
        </a:p>
      </dgm:t>
    </dgm:pt>
    <dgm:pt modelId="{AD0B0C39-0C2F-45B6-8D90-5DE89720198E}" type="sibTrans" cxnId="{3B6389D9-8ABD-47A9-9351-2291EB6E9E3A}">
      <dgm:prSet/>
      <dgm:spPr/>
      <dgm:t>
        <a:bodyPr/>
        <a:lstStyle/>
        <a:p>
          <a:endParaRPr lang="en-US"/>
        </a:p>
      </dgm:t>
    </dgm:pt>
    <dgm:pt modelId="{3B67CE88-1DD9-4CCA-BEF8-7FA74CE647CF}" type="pres">
      <dgm:prSet presAssocID="{162B6881-88BB-427F-BCB8-B7641D0EFD9D}" presName="linear" presStyleCnt="0">
        <dgm:presLayoutVars>
          <dgm:dir/>
          <dgm:animLvl val="lvl"/>
          <dgm:resizeHandles val="exact"/>
        </dgm:presLayoutVars>
      </dgm:prSet>
      <dgm:spPr/>
    </dgm:pt>
    <dgm:pt modelId="{E936E3EE-9FBF-4AFC-860A-96A6A7BFD2D5}" type="pres">
      <dgm:prSet presAssocID="{94118D04-0C75-4370-A301-E5880C2AE030}" presName="parentLin" presStyleCnt="0"/>
      <dgm:spPr/>
    </dgm:pt>
    <dgm:pt modelId="{BC01E1B1-AA5F-417A-91CA-6A37B92AB7B2}" type="pres">
      <dgm:prSet presAssocID="{94118D04-0C75-4370-A301-E5880C2AE030}" presName="parentLeftMargin" presStyleLbl="node1" presStyleIdx="0" presStyleCnt="4"/>
      <dgm:spPr/>
    </dgm:pt>
    <dgm:pt modelId="{C39619E1-92C3-4F14-AAB1-DC5721F21C1E}" type="pres">
      <dgm:prSet presAssocID="{94118D04-0C75-4370-A301-E5880C2AE030}" presName="parentText" presStyleLbl="node1" presStyleIdx="0" presStyleCnt="4">
        <dgm:presLayoutVars>
          <dgm:chMax val="0"/>
          <dgm:bulletEnabled val="1"/>
        </dgm:presLayoutVars>
      </dgm:prSet>
      <dgm:spPr/>
    </dgm:pt>
    <dgm:pt modelId="{6A06EC2A-318A-457E-9D5B-D3C081601973}" type="pres">
      <dgm:prSet presAssocID="{94118D04-0C75-4370-A301-E5880C2AE030}" presName="negativeSpace" presStyleCnt="0"/>
      <dgm:spPr/>
    </dgm:pt>
    <dgm:pt modelId="{1E69C095-A6F2-4C02-B2E5-FF3F317FCCF8}" type="pres">
      <dgm:prSet presAssocID="{94118D04-0C75-4370-A301-E5880C2AE030}" presName="childText" presStyleLbl="conFgAcc1" presStyleIdx="0" presStyleCnt="4">
        <dgm:presLayoutVars>
          <dgm:bulletEnabled val="1"/>
        </dgm:presLayoutVars>
      </dgm:prSet>
      <dgm:spPr/>
    </dgm:pt>
    <dgm:pt modelId="{E919407D-6860-45F7-857E-91670014642E}" type="pres">
      <dgm:prSet presAssocID="{3250CEAC-4489-4F23-892F-46B3AE3125D3}" presName="spaceBetweenRectangles" presStyleCnt="0"/>
      <dgm:spPr/>
    </dgm:pt>
    <dgm:pt modelId="{BB264B34-FF59-4858-BD64-4E1B47D8ED6C}" type="pres">
      <dgm:prSet presAssocID="{1D547976-A32F-429F-B5A2-DA2E581F07ED}" presName="parentLin" presStyleCnt="0"/>
      <dgm:spPr/>
    </dgm:pt>
    <dgm:pt modelId="{BB71F4DB-4738-4A6B-9C44-731EE818D900}" type="pres">
      <dgm:prSet presAssocID="{1D547976-A32F-429F-B5A2-DA2E581F07ED}" presName="parentLeftMargin" presStyleLbl="node1" presStyleIdx="0" presStyleCnt="4"/>
      <dgm:spPr/>
    </dgm:pt>
    <dgm:pt modelId="{111A3829-B945-41D1-B04A-B9B695C3A6CC}" type="pres">
      <dgm:prSet presAssocID="{1D547976-A32F-429F-B5A2-DA2E581F07ED}" presName="parentText" presStyleLbl="node1" presStyleIdx="1" presStyleCnt="4">
        <dgm:presLayoutVars>
          <dgm:chMax val="0"/>
          <dgm:bulletEnabled val="1"/>
        </dgm:presLayoutVars>
      </dgm:prSet>
      <dgm:spPr/>
    </dgm:pt>
    <dgm:pt modelId="{F335CB8C-C15B-4DC4-B3AE-8EB79A0EE51D}" type="pres">
      <dgm:prSet presAssocID="{1D547976-A32F-429F-B5A2-DA2E581F07ED}" presName="negativeSpace" presStyleCnt="0"/>
      <dgm:spPr/>
    </dgm:pt>
    <dgm:pt modelId="{77A1590C-48C2-4EF6-A3BA-B0DB7588F0C7}" type="pres">
      <dgm:prSet presAssocID="{1D547976-A32F-429F-B5A2-DA2E581F07ED}" presName="childText" presStyleLbl="conFgAcc1" presStyleIdx="1" presStyleCnt="4">
        <dgm:presLayoutVars>
          <dgm:bulletEnabled val="1"/>
        </dgm:presLayoutVars>
      </dgm:prSet>
      <dgm:spPr/>
    </dgm:pt>
    <dgm:pt modelId="{F21F06D9-6DBE-41A4-A288-B2F9198521F0}" type="pres">
      <dgm:prSet presAssocID="{AC19A62E-B5AD-4554-9AC1-48895F0D4F87}" presName="spaceBetweenRectangles" presStyleCnt="0"/>
      <dgm:spPr/>
    </dgm:pt>
    <dgm:pt modelId="{97B05869-3C75-4E5F-A1EA-484D7D0CD719}" type="pres">
      <dgm:prSet presAssocID="{735EF032-249E-4E02-AA72-C8AB5EFA291A}" presName="parentLin" presStyleCnt="0"/>
      <dgm:spPr/>
    </dgm:pt>
    <dgm:pt modelId="{9BB4F341-0969-4EDD-B1BF-3B49F6DF69FE}" type="pres">
      <dgm:prSet presAssocID="{735EF032-249E-4E02-AA72-C8AB5EFA291A}" presName="parentLeftMargin" presStyleLbl="node1" presStyleIdx="1" presStyleCnt="4"/>
      <dgm:spPr/>
    </dgm:pt>
    <dgm:pt modelId="{9FCD2DE6-6024-4107-8E80-93D1FC77E0DC}" type="pres">
      <dgm:prSet presAssocID="{735EF032-249E-4E02-AA72-C8AB5EFA291A}" presName="parentText" presStyleLbl="node1" presStyleIdx="2" presStyleCnt="4">
        <dgm:presLayoutVars>
          <dgm:chMax val="0"/>
          <dgm:bulletEnabled val="1"/>
        </dgm:presLayoutVars>
      </dgm:prSet>
      <dgm:spPr/>
    </dgm:pt>
    <dgm:pt modelId="{3C7CEEF2-2DF0-4EC2-827B-93741043826A}" type="pres">
      <dgm:prSet presAssocID="{735EF032-249E-4E02-AA72-C8AB5EFA291A}" presName="negativeSpace" presStyleCnt="0"/>
      <dgm:spPr/>
    </dgm:pt>
    <dgm:pt modelId="{3EC51A3E-0C20-4DD8-ADF1-F7CB6C60BC9D}" type="pres">
      <dgm:prSet presAssocID="{735EF032-249E-4E02-AA72-C8AB5EFA291A}" presName="childText" presStyleLbl="conFgAcc1" presStyleIdx="2" presStyleCnt="4">
        <dgm:presLayoutVars>
          <dgm:bulletEnabled val="1"/>
        </dgm:presLayoutVars>
      </dgm:prSet>
      <dgm:spPr/>
    </dgm:pt>
    <dgm:pt modelId="{77F5B703-BF12-437A-BC58-822801FA792A}" type="pres">
      <dgm:prSet presAssocID="{A8788C2D-3596-47FC-A642-DD1DA52D5A84}" presName="spaceBetweenRectangles" presStyleCnt="0"/>
      <dgm:spPr/>
    </dgm:pt>
    <dgm:pt modelId="{B181C390-BFC3-4E54-83A9-39260741E40C}" type="pres">
      <dgm:prSet presAssocID="{6FA8BB66-1283-4981-B3A2-1291F460955D}" presName="parentLin" presStyleCnt="0"/>
      <dgm:spPr/>
    </dgm:pt>
    <dgm:pt modelId="{A35EE539-BC3E-4C8E-9905-1D96E582E993}" type="pres">
      <dgm:prSet presAssocID="{6FA8BB66-1283-4981-B3A2-1291F460955D}" presName="parentLeftMargin" presStyleLbl="node1" presStyleIdx="2" presStyleCnt="4"/>
      <dgm:spPr/>
    </dgm:pt>
    <dgm:pt modelId="{937D643E-8D5A-4CF5-A297-0B72842C62FB}" type="pres">
      <dgm:prSet presAssocID="{6FA8BB66-1283-4981-B3A2-1291F460955D}" presName="parentText" presStyleLbl="node1" presStyleIdx="3" presStyleCnt="4">
        <dgm:presLayoutVars>
          <dgm:chMax val="0"/>
          <dgm:bulletEnabled val="1"/>
        </dgm:presLayoutVars>
      </dgm:prSet>
      <dgm:spPr/>
    </dgm:pt>
    <dgm:pt modelId="{01C43513-AFE6-40FD-8206-FABAD92DFF28}" type="pres">
      <dgm:prSet presAssocID="{6FA8BB66-1283-4981-B3A2-1291F460955D}" presName="negativeSpace" presStyleCnt="0"/>
      <dgm:spPr/>
    </dgm:pt>
    <dgm:pt modelId="{689CEFE0-C53B-4360-9A5E-9F600771C3FB}" type="pres">
      <dgm:prSet presAssocID="{6FA8BB66-1283-4981-B3A2-1291F460955D}" presName="childText" presStyleLbl="conFgAcc1" presStyleIdx="3" presStyleCnt="4">
        <dgm:presLayoutVars>
          <dgm:bulletEnabled val="1"/>
        </dgm:presLayoutVars>
      </dgm:prSet>
      <dgm:spPr/>
    </dgm:pt>
  </dgm:ptLst>
  <dgm:cxnLst>
    <dgm:cxn modelId="{AECD2A11-17DB-4A5D-8533-912A146826AF}" type="presOf" srcId="{735EF032-249E-4E02-AA72-C8AB5EFA291A}" destId="{9FCD2DE6-6024-4107-8E80-93D1FC77E0DC}" srcOrd="1" destOrd="0" presId="urn:microsoft.com/office/officeart/2005/8/layout/list1"/>
    <dgm:cxn modelId="{D5850753-3DCD-4070-B31B-6B577E8EECF6}" type="presOf" srcId="{1D547976-A32F-429F-B5A2-DA2E581F07ED}" destId="{BB71F4DB-4738-4A6B-9C44-731EE818D900}" srcOrd="0" destOrd="0" presId="urn:microsoft.com/office/officeart/2005/8/layout/list1"/>
    <dgm:cxn modelId="{78405C57-2011-45A8-B13D-39DE1947CEFC}" type="presOf" srcId="{735EF032-249E-4E02-AA72-C8AB5EFA291A}" destId="{9BB4F341-0969-4EDD-B1BF-3B49F6DF69FE}" srcOrd="0" destOrd="0" presId="urn:microsoft.com/office/officeart/2005/8/layout/list1"/>
    <dgm:cxn modelId="{B922C859-8D08-4FDB-9DEC-F853BCBB8D83}" type="presOf" srcId="{6FA8BB66-1283-4981-B3A2-1291F460955D}" destId="{937D643E-8D5A-4CF5-A297-0B72842C62FB}" srcOrd="1" destOrd="0" presId="urn:microsoft.com/office/officeart/2005/8/layout/list1"/>
    <dgm:cxn modelId="{B9F6F780-5D0C-4074-8517-578B0820E375}" type="presOf" srcId="{162B6881-88BB-427F-BCB8-B7641D0EFD9D}" destId="{3B67CE88-1DD9-4CCA-BEF8-7FA74CE647CF}" srcOrd="0" destOrd="0" presId="urn:microsoft.com/office/officeart/2005/8/layout/list1"/>
    <dgm:cxn modelId="{B528F09C-A316-4978-A21A-395277D87E42}" srcId="{162B6881-88BB-427F-BCB8-B7641D0EFD9D}" destId="{735EF032-249E-4E02-AA72-C8AB5EFA291A}" srcOrd="2" destOrd="0" parTransId="{185BF73C-933C-40AD-A26E-8C0A32E6B764}" sibTransId="{A8788C2D-3596-47FC-A642-DD1DA52D5A84}"/>
    <dgm:cxn modelId="{EC6EC1C1-6B82-4CD5-B106-AEF2E34B0EFE}" srcId="{162B6881-88BB-427F-BCB8-B7641D0EFD9D}" destId="{1D547976-A32F-429F-B5A2-DA2E581F07ED}" srcOrd="1" destOrd="0" parTransId="{2068DE1F-9A39-444F-BC90-506FC20DFD63}" sibTransId="{AC19A62E-B5AD-4554-9AC1-48895F0D4F87}"/>
    <dgm:cxn modelId="{815654CB-88C7-4C88-8AFE-F3E192B1CF90}" type="presOf" srcId="{1D547976-A32F-429F-B5A2-DA2E581F07ED}" destId="{111A3829-B945-41D1-B04A-B9B695C3A6CC}" srcOrd="1" destOrd="0" presId="urn:microsoft.com/office/officeart/2005/8/layout/list1"/>
    <dgm:cxn modelId="{A0E57BCC-F557-4512-9C44-6359E309C025}" type="presOf" srcId="{94118D04-0C75-4370-A301-E5880C2AE030}" destId="{C39619E1-92C3-4F14-AAB1-DC5721F21C1E}" srcOrd="1" destOrd="0" presId="urn:microsoft.com/office/officeart/2005/8/layout/list1"/>
    <dgm:cxn modelId="{173B1CD6-052A-41AD-A42D-630EE765420B}" srcId="{162B6881-88BB-427F-BCB8-B7641D0EFD9D}" destId="{94118D04-0C75-4370-A301-E5880C2AE030}" srcOrd="0" destOrd="0" parTransId="{776424CA-814F-4319-BDF0-4EC102CD08DC}" sibTransId="{3250CEAC-4489-4F23-892F-46B3AE3125D3}"/>
    <dgm:cxn modelId="{3B6389D9-8ABD-47A9-9351-2291EB6E9E3A}" srcId="{162B6881-88BB-427F-BCB8-B7641D0EFD9D}" destId="{6FA8BB66-1283-4981-B3A2-1291F460955D}" srcOrd="3" destOrd="0" parTransId="{D597EC1C-80DB-4B38-BCA2-9582DDA08EF8}" sibTransId="{AD0B0C39-0C2F-45B6-8D90-5DE89720198E}"/>
    <dgm:cxn modelId="{ECBD8ADD-1C4F-450F-9A80-4C46ADA42872}" type="presOf" srcId="{94118D04-0C75-4370-A301-E5880C2AE030}" destId="{BC01E1B1-AA5F-417A-91CA-6A37B92AB7B2}" srcOrd="0" destOrd="0" presId="urn:microsoft.com/office/officeart/2005/8/layout/list1"/>
    <dgm:cxn modelId="{173271FC-B6F1-4E77-A6A9-8140872CBCE6}" type="presOf" srcId="{6FA8BB66-1283-4981-B3A2-1291F460955D}" destId="{A35EE539-BC3E-4C8E-9905-1D96E582E993}" srcOrd="0" destOrd="0" presId="urn:microsoft.com/office/officeart/2005/8/layout/list1"/>
    <dgm:cxn modelId="{407933B1-1993-49A7-881E-FF62B91F9F63}" type="presParOf" srcId="{3B67CE88-1DD9-4CCA-BEF8-7FA74CE647CF}" destId="{E936E3EE-9FBF-4AFC-860A-96A6A7BFD2D5}" srcOrd="0" destOrd="0" presId="urn:microsoft.com/office/officeart/2005/8/layout/list1"/>
    <dgm:cxn modelId="{729E2876-2886-4D00-99A0-CFBB53458992}" type="presParOf" srcId="{E936E3EE-9FBF-4AFC-860A-96A6A7BFD2D5}" destId="{BC01E1B1-AA5F-417A-91CA-6A37B92AB7B2}" srcOrd="0" destOrd="0" presId="urn:microsoft.com/office/officeart/2005/8/layout/list1"/>
    <dgm:cxn modelId="{2EBB3591-0EE8-4EB7-BFBF-3BF153A9377B}" type="presParOf" srcId="{E936E3EE-9FBF-4AFC-860A-96A6A7BFD2D5}" destId="{C39619E1-92C3-4F14-AAB1-DC5721F21C1E}" srcOrd="1" destOrd="0" presId="urn:microsoft.com/office/officeart/2005/8/layout/list1"/>
    <dgm:cxn modelId="{D6429F85-7D8A-423A-9DA3-C2E827FD3EDF}" type="presParOf" srcId="{3B67CE88-1DD9-4CCA-BEF8-7FA74CE647CF}" destId="{6A06EC2A-318A-457E-9D5B-D3C081601973}" srcOrd="1" destOrd="0" presId="urn:microsoft.com/office/officeart/2005/8/layout/list1"/>
    <dgm:cxn modelId="{9414C637-8926-4B5D-BBE5-9D5981029F15}" type="presParOf" srcId="{3B67CE88-1DD9-4CCA-BEF8-7FA74CE647CF}" destId="{1E69C095-A6F2-4C02-B2E5-FF3F317FCCF8}" srcOrd="2" destOrd="0" presId="urn:microsoft.com/office/officeart/2005/8/layout/list1"/>
    <dgm:cxn modelId="{095BF558-3BFB-4DBC-BB09-56B0D96FD2E8}" type="presParOf" srcId="{3B67CE88-1DD9-4CCA-BEF8-7FA74CE647CF}" destId="{E919407D-6860-45F7-857E-91670014642E}" srcOrd="3" destOrd="0" presId="urn:microsoft.com/office/officeart/2005/8/layout/list1"/>
    <dgm:cxn modelId="{A2D5FEC1-C647-442A-8D9A-C3F6C100D175}" type="presParOf" srcId="{3B67CE88-1DD9-4CCA-BEF8-7FA74CE647CF}" destId="{BB264B34-FF59-4858-BD64-4E1B47D8ED6C}" srcOrd="4" destOrd="0" presId="urn:microsoft.com/office/officeart/2005/8/layout/list1"/>
    <dgm:cxn modelId="{1F5CD74F-3A93-4CFE-A299-D80F32367730}" type="presParOf" srcId="{BB264B34-FF59-4858-BD64-4E1B47D8ED6C}" destId="{BB71F4DB-4738-4A6B-9C44-731EE818D900}" srcOrd="0" destOrd="0" presId="urn:microsoft.com/office/officeart/2005/8/layout/list1"/>
    <dgm:cxn modelId="{A039F6AD-D4F3-4DFD-9254-F3C56546E793}" type="presParOf" srcId="{BB264B34-FF59-4858-BD64-4E1B47D8ED6C}" destId="{111A3829-B945-41D1-B04A-B9B695C3A6CC}" srcOrd="1" destOrd="0" presId="urn:microsoft.com/office/officeart/2005/8/layout/list1"/>
    <dgm:cxn modelId="{4187A1C0-1045-4469-ADED-1D7B587AA0D0}" type="presParOf" srcId="{3B67CE88-1DD9-4CCA-BEF8-7FA74CE647CF}" destId="{F335CB8C-C15B-4DC4-B3AE-8EB79A0EE51D}" srcOrd="5" destOrd="0" presId="urn:microsoft.com/office/officeart/2005/8/layout/list1"/>
    <dgm:cxn modelId="{ECB3E2CC-4BA8-4109-9668-40F8147F91B4}" type="presParOf" srcId="{3B67CE88-1DD9-4CCA-BEF8-7FA74CE647CF}" destId="{77A1590C-48C2-4EF6-A3BA-B0DB7588F0C7}" srcOrd="6" destOrd="0" presId="urn:microsoft.com/office/officeart/2005/8/layout/list1"/>
    <dgm:cxn modelId="{CCCF31FF-0968-4762-851C-B7AFA2428D79}" type="presParOf" srcId="{3B67CE88-1DD9-4CCA-BEF8-7FA74CE647CF}" destId="{F21F06D9-6DBE-41A4-A288-B2F9198521F0}" srcOrd="7" destOrd="0" presId="urn:microsoft.com/office/officeart/2005/8/layout/list1"/>
    <dgm:cxn modelId="{71E4F6E9-06C3-4C98-AC6F-DE9EE8B9EDC1}" type="presParOf" srcId="{3B67CE88-1DD9-4CCA-BEF8-7FA74CE647CF}" destId="{97B05869-3C75-4E5F-A1EA-484D7D0CD719}" srcOrd="8" destOrd="0" presId="urn:microsoft.com/office/officeart/2005/8/layout/list1"/>
    <dgm:cxn modelId="{4B9BFF5C-CD48-4D3A-A7A8-900EE18C5FA0}" type="presParOf" srcId="{97B05869-3C75-4E5F-A1EA-484D7D0CD719}" destId="{9BB4F341-0969-4EDD-B1BF-3B49F6DF69FE}" srcOrd="0" destOrd="0" presId="urn:microsoft.com/office/officeart/2005/8/layout/list1"/>
    <dgm:cxn modelId="{3EA928B1-6D48-4D6A-968D-4A2DA3A58954}" type="presParOf" srcId="{97B05869-3C75-4E5F-A1EA-484D7D0CD719}" destId="{9FCD2DE6-6024-4107-8E80-93D1FC77E0DC}" srcOrd="1" destOrd="0" presId="urn:microsoft.com/office/officeart/2005/8/layout/list1"/>
    <dgm:cxn modelId="{C17B9BF0-8305-4F35-B63D-E93C52864548}" type="presParOf" srcId="{3B67CE88-1DD9-4CCA-BEF8-7FA74CE647CF}" destId="{3C7CEEF2-2DF0-4EC2-827B-93741043826A}" srcOrd="9" destOrd="0" presId="urn:microsoft.com/office/officeart/2005/8/layout/list1"/>
    <dgm:cxn modelId="{FC11AC27-AF05-46E9-BC96-40AF567ADE87}" type="presParOf" srcId="{3B67CE88-1DD9-4CCA-BEF8-7FA74CE647CF}" destId="{3EC51A3E-0C20-4DD8-ADF1-F7CB6C60BC9D}" srcOrd="10" destOrd="0" presId="urn:microsoft.com/office/officeart/2005/8/layout/list1"/>
    <dgm:cxn modelId="{2763BDFC-EEC8-4756-835F-D443C34152F5}" type="presParOf" srcId="{3B67CE88-1DD9-4CCA-BEF8-7FA74CE647CF}" destId="{77F5B703-BF12-437A-BC58-822801FA792A}" srcOrd="11" destOrd="0" presId="urn:microsoft.com/office/officeart/2005/8/layout/list1"/>
    <dgm:cxn modelId="{F7A53D1F-DE4E-4810-869B-B29CB6A1281D}" type="presParOf" srcId="{3B67CE88-1DD9-4CCA-BEF8-7FA74CE647CF}" destId="{B181C390-BFC3-4E54-83A9-39260741E40C}" srcOrd="12" destOrd="0" presId="urn:microsoft.com/office/officeart/2005/8/layout/list1"/>
    <dgm:cxn modelId="{21D85D62-9E26-424E-8A27-C75C4704CE25}" type="presParOf" srcId="{B181C390-BFC3-4E54-83A9-39260741E40C}" destId="{A35EE539-BC3E-4C8E-9905-1D96E582E993}" srcOrd="0" destOrd="0" presId="urn:microsoft.com/office/officeart/2005/8/layout/list1"/>
    <dgm:cxn modelId="{6978D9D7-87CB-44FE-A5FE-DF7750A9BA76}" type="presParOf" srcId="{B181C390-BFC3-4E54-83A9-39260741E40C}" destId="{937D643E-8D5A-4CF5-A297-0B72842C62FB}" srcOrd="1" destOrd="0" presId="urn:microsoft.com/office/officeart/2005/8/layout/list1"/>
    <dgm:cxn modelId="{26273CBF-BFE0-45E8-97B9-9F06B2F5533D}" type="presParOf" srcId="{3B67CE88-1DD9-4CCA-BEF8-7FA74CE647CF}" destId="{01C43513-AFE6-40FD-8206-FABAD92DFF28}" srcOrd="13" destOrd="0" presId="urn:microsoft.com/office/officeart/2005/8/layout/list1"/>
    <dgm:cxn modelId="{225E3CD7-9C95-4C0C-A4A7-267B242291BA}" type="presParOf" srcId="{3B67CE88-1DD9-4CCA-BEF8-7FA74CE647CF}" destId="{689CEFE0-C53B-4360-9A5E-9F600771C3F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A12DF0-E229-4890-823B-9BEE0E5BB2F9}" type="doc">
      <dgm:prSet loTypeId="urn:microsoft.com/office/officeart/2005/8/layout/default" loCatId="list" qsTypeId="urn:microsoft.com/office/officeart/2005/8/quickstyle/simple4" qsCatId="simple" csTypeId="urn:microsoft.com/office/officeart/2005/8/colors/accent3_2" csCatId="accent3" phldr="1"/>
      <dgm:spPr/>
      <dgm:t>
        <a:bodyPr/>
        <a:lstStyle/>
        <a:p>
          <a:endParaRPr lang="en-US"/>
        </a:p>
      </dgm:t>
    </dgm:pt>
    <dgm:pt modelId="{EC7B5EFD-3471-4265-B074-E73012F7C4BC}">
      <dgm:prSet/>
      <dgm:spPr/>
      <dgm:t>
        <a:bodyPr/>
        <a:lstStyle/>
        <a:p>
          <a:r>
            <a:rPr lang="en-US" dirty="0"/>
            <a:t>K.I.S.S</a:t>
          </a:r>
        </a:p>
      </dgm:t>
    </dgm:pt>
    <dgm:pt modelId="{7AC14346-1885-4B88-BABD-E9B76B3F81AF}" type="parTrans" cxnId="{94FCB186-A0E7-4A68-B507-69490DFEB4B5}">
      <dgm:prSet/>
      <dgm:spPr/>
      <dgm:t>
        <a:bodyPr/>
        <a:lstStyle/>
        <a:p>
          <a:endParaRPr lang="en-US"/>
        </a:p>
      </dgm:t>
    </dgm:pt>
    <dgm:pt modelId="{10742F18-4646-4A47-B8CE-C2FE30CE03F6}" type="sibTrans" cxnId="{94FCB186-A0E7-4A68-B507-69490DFEB4B5}">
      <dgm:prSet/>
      <dgm:spPr/>
      <dgm:t>
        <a:bodyPr/>
        <a:lstStyle/>
        <a:p>
          <a:endParaRPr lang="en-US"/>
        </a:p>
      </dgm:t>
    </dgm:pt>
    <dgm:pt modelId="{02203D8C-058C-43A5-B565-BBD57576D8CC}">
      <dgm:prSet/>
      <dgm:spPr/>
      <dgm:t>
        <a:bodyPr/>
        <a:lstStyle/>
        <a:p>
          <a:r>
            <a:rPr lang="en-US"/>
            <a:t>D.R.Y</a:t>
          </a:r>
        </a:p>
      </dgm:t>
    </dgm:pt>
    <dgm:pt modelId="{25E2B05C-759A-4227-94CE-E00A7543E453}" type="parTrans" cxnId="{EC0D07A5-7A58-458E-A236-AFC7FD161419}">
      <dgm:prSet/>
      <dgm:spPr/>
      <dgm:t>
        <a:bodyPr/>
        <a:lstStyle/>
        <a:p>
          <a:endParaRPr lang="en-US"/>
        </a:p>
      </dgm:t>
    </dgm:pt>
    <dgm:pt modelId="{C4E233D2-CD0E-4D4D-AEDB-BB899545EF92}" type="sibTrans" cxnId="{EC0D07A5-7A58-458E-A236-AFC7FD161419}">
      <dgm:prSet/>
      <dgm:spPr/>
      <dgm:t>
        <a:bodyPr/>
        <a:lstStyle/>
        <a:p>
          <a:endParaRPr lang="en-US"/>
        </a:p>
      </dgm:t>
    </dgm:pt>
    <dgm:pt modelId="{96A8CCC3-BEB7-4934-8CD7-D3583FF81960}">
      <dgm:prSet/>
      <dgm:spPr/>
      <dgm:t>
        <a:bodyPr/>
        <a:lstStyle/>
        <a:p>
          <a:r>
            <a:rPr lang="en-US"/>
            <a:t>Y.A.G.N.I</a:t>
          </a:r>
        </a:p>
      </dgm:t>
    </dgm:pt>
    <dgm:pt modelId="{313206E1-E3C3-45B2-9E8E-71E36B923D96}" type="parTrans" cxnId="{FB42A69E-F010-4C7C-BA79-7737C8362D7F}">
      <dgm:prSet/>
      <dgm:spPr/>
      <dgm:t>
        <a:bodyPr/>
        <a:lstStyle/>
        <a:p>
          <a:endParaRPr lang="en-US"/>
        </a:p>
      </dgm:t>
    </dgm:pt>
    <dgm:pt modelId="{A34B080A-3D26-4544-8361-0D3B0CE431FF}" type="sibTrans" cxnId="{FB42A69E-F010-4C7C-BA79-7737C8362D7F}">
      <dgm:prSet/>
      <dgm:spPr/>
      <dgm:t>
        <a:bodyPr/>
        <a:lstStyle/>
        <a:p>
          <a:endParaRPr lang="en-US"/>
        </a:p>
      </dgm:t>
    </dgm:pt>
    <dgm:pt modelId="{569E207A-5AC4-44B3-86A6-AE95F8571409}">
      <dgm:prSet/>
      <dgm:spPr/>
      <dgm:t>
        <a:bodyPr/>
        <a:lstStyle/>
        <a:p>
          <a:r>
            <a:rPr lang="en-US" dirty="0"/>
            <a:t>Favor readability</a:t>
          </a:r>
        </a:p>
      </dgm:t>
    </dgm:pt>
    <dgm:pt modelId="{3F69FDC7-CCBE-4A01-A91D-F27EB9D0B529}" type="parTrans" cxnId="{D423FDE3-9213-4233-B0B7-AAFEAE9287BB}">
      <dgm:prSet/>
      <dgm:spPr/>
      <dgm:t>
        <a:bodyPr/>
        <a:lstStyle/>
        <a:p>
          <a:endParaRPr lang="en-US"/>
        </a:p>
      </dgm:t>
    </dgm:pt>
    <dgm:pt modelId="{7A5959B6-20F6-4146-909C-E591AD7C9D27}" type="sibTrans" cxnId="{D423FDE3-9213-4233-B0B7-AAFEAE9287BB}">
      <dgm:prSet/>
      <dgm:spPr/>
      <dgm:t>
        <a:bodyPr/>
        <a:lstStyle/>
        <a:p>
          <a:endParaRPr lang="en-US"/>
        </a:p>
      </dgm:t>
    </dgm:pt>
    <dgm:pt modelId="{DE02C530-C501-4FC8-AC32-B74E80DC9908}">
      <dgm:prSet/>
      <dgm:spPr/>
      <dgm:t>
        <a:bodyPr/>
        <a:lstStyle/>
        <a:p>
          <a:r>
            <a:rPr lang="en-US"/>
            <a:t>Practice consistency</a:t>
          </a:r>
        </a:p>
      </dgm:t>
    </dgm:pt>
    <dgm:pt modelId="{D94A1CC0-385F-4549-82BA-F438437394BD}" type="parTrans" cxnId="{2EC9E154-3904-48D4-AE0F-A565E3A13D11}">
      <dgm:prSet/>
      <dgm:spPr/>
      <dgm:t>
        <a:bodyPr/>
        <a:lstStyle/>
        <a:p>
          <a:endParaRPr lang="en-US"/>
        </a:p>
      </dgm:t>
    </dgm:pt>
    <dgm:pt modelId="{9FD02F56-DD33-4207-974B-8CB30666A059}" type="sibTrans" cxnId="{2EC9E154-3904-48D4-AE0F-A565E3A13D11}">
      <dgm:prSet/>
      <dgm:spPr/>
      <dgm:t>
        <a:bodyPr/>
        <a:lstStyle/>
        <a:p>
          <a:endParaRPr lang="en-US"/>
        </a:p>
      </dgm:t>
    </dgm:pt>
    <dgm:pt modelId="{2A05A85B-B6FD-4C5B-9E5E-DE4608D01A2A}" type="pres">
      <dgm:prSet presAssocID="{69A12DF0-E229-4890-823B-9BEE0E5BB2F9}" presName="diagram" presStyleCnt="0">
        <dgm:presLayoutVars>
          <dgm:dir/>
          <dgm:resizeHandles val="exact"/>
        </dgm:presLayoutVars>
      </dgm:prSet>
      <dgm:spPr/>
    </dgm:pt>
    <dgm:pt modelId="{A64C3870-88B8-4CC4-B252-8CF7D8475652}" type="pres">
      <dgm:prSet presAssocID="{EC7B5EFD-3471-4265-B074-E73012F7C4BC}" presName="node" presStyleLbl="node1" presStyleIdx="0" presStyleCnt="5">
        <dgm:presLayoutVars>
          <dgm:bulletEnabled val="1"/>
        </dgm:presLayoutVars>
      </dgm:prSet>
      <dgm:spPr/>
    </dgm:pt>
    <dgm:pt modelId="{80AA321D-1014-4010-9335-8A9CA01A3634}" type="pres">
      <dgm:prSet presAssocID="{10742F18-4646-4A47-B8CE-C2FE30CE03F6}" presName="sibTrans" presStyleCnt="0"/>
      <dgm:spPr/>
    </dgm:pt>
    <dgm:pt modelId="{6C25217A-8AEA-4770-B78C-F352417AA832}" type="pres">
      <dgm:prSet presAssocID="{02203D8C-058C-43A5-B565-BBD57576D8CC}" presName="node" presStyleLbl="node1" presStyleIdx="1" presStyleCnt="5">
        <dgm:presLayoutVars>
          <dgm:bulletEnabled val="1"/>
        </dgm:presLayoutVars>
      </dgm:prSet>
      <dgm:spPr/>
    </dgm:pt>
    <dgm:pt modelId="{750EB9F9-B5B9-4649-A1E6-58DC78D0D1AF}" type="pres">
      <dgm:prSet presAssocID="{C4E233D2-CD0E-4D4D-AEDB-BB899545EF92}" presName="sibTrans" presStyleCnt="0"/>
      <dgm:spPr/>
    </dgm:pt>
    <dgm:pt modelId="{4CD64493-DF29-4BF2-92E4-B5F2CAC5305F}" type="pres">
      <dgm:prSet presAssocID="{96A8CCC3-BEB7-4934-8CD7-D3583FF81960}" presName="node" presStyleLbl="node1" presStyleIdx="2" presStyleCnt="5">
        <dgm:presLayoutVars>
          <dgm:bulletEnabled val="1"/>
        </dgm:presLayoutVars>
      </dgm:prSet>
      <dgm:spPr/>
    </dgm:pt>
    <dgm:pt modelId="{E8272461-4750-4710-9CFC-7F4AAF5203C1}" type="pres">
      <dgm:prSet presAssocID="{A34B080A-3D26-4544-8361-0D3B0CE431FF}" presName="sibTrans" presStyleCnt="0"/>
      <dgm:spPr/>
    </dgm:pt>
    <dgm:pt modelId="{5775DA18-0716-4784-8E04-16E0880BFDD6}" type="pres">
      <dgm:prSet presAssocID="{569E207A-5AC4-44B3-86A6-AE95F8571409}" presName="node" presStyleLbl="node1" presStyleIdx="3" presStyleCnt="5">
        <dgm:presLayoutVars>
          <dgm:bulletEnabled val="1"/>
        </dgm:presLayoutVars>
      </dgm:prSet>
      <dgm:spPr/>
    </dgm:pt>
    <dgm:pt modelId="{C949DEE7-F95B-47C0-8DCB-0BC989743751}" type="pres">
      <dgm:prSet presAssocID="{7A5959B6-20F6-4146-909C-E591AD7C9D27}" presName="sibTrans" presStyleCnt="0"/>
      <dgm:spPr/>
    </dgm:pt>
    <dgm:pt modelId="{ED789659-1809-4C8D-AA12-30040430F4CB}" type="pres">
      <dgm:prSet presAssocID="{DE02C530-C501-4FC8-AC32-B74E80DC9908}" presName="node" presStyleLbl="node1" presStyleIdx="4" presStyleCnt="5">
        <dgm:presLayoutVars>
          <dgm:bulletEnabled val="1"/>
        </dgm:presLayoutVars>
      </dgm:prSet>
      <dgm:spPr/>
    </dgm:pt>
  </dgm:ptLst>
  <dgm:cxnLst>
    <dgm:cxn modelId="{3FCCE121-7074-451B-BA9E-05F22CA575FD}" type="presOf" srcId="{02203D8C-058C-43A5-B565-BBD57576D8CC}" destId="{6C25217A-8AEA-4770-B78C-F352417AA832}" srcOrd="0" destOrd="0" presId="urn:microsoft.com/office/officeart/2005/8/layout/default"/>
    <dgm:cxn modelId="{39DAAD27-4A9A-463D-92AD-50FF15FB35E8}" type="presOf" srcId="{569E207A-5AC4-44B3-86A6-AE95F8571409}" destId="{5775DA18-0716-4784-8E04-16E0880BFDD6}" srcOrd="0" destOrd="0" presId="urn:microsoft.com/office/officeart/2005/8/layout/default"/>
    <dgm:cxn modelId="{2EC9E154-3904-48D4-AE0F-A565E3A13D11}" srcId="{69A12DF0-E229-4890-823B-9BEE0E5BB2F9}" destId="{DE02C530-C501-4FC8-AC32-B74E80DC9908}" srcOrd="4" destOrd="0" parTransId="{D94A1CC0-385F-4549-82BA-F438437394BD}" sibTransId="{9FD02F56-DD33-4207-974B-8CB30666A059}"/>
    <dgm:cxn modelId="{46A76F82-0D0E-44FF-9268-461139E327C2}" type="presOf" srcId="{96A8CCC3-BEB7-4934-8CD7-D3583FF81960}" destId="{4CD64493-DF29-4BF2-92E4-B5F2CAC5305F}" srcOrd="0" destOrd="0" presId="urn:microsoft.com/office/officeart/2005/8/layout/default"/>
    <dgm:cxn modelId="{94FCB186-A0E7-4A68-B507-69490DFEB4B5}" srcId="{69A12DF0-E229-4890-823B-9BEE0E5BB2F9}" destId="{EC7B5EFD-3471-4265-B074-E73012F7C4BC}" srcOrd="0" destOrd="0" parTransId="{7AC14346-1885-4B88-BABD-E9B76B3F81AF}" sibTransId="{10742F18-4646-4A47-B8CE-C2FE30CE03F6}"/>
    <dgm:cxn modelId="{FB42A69E-F010-4C7C-BA79-7737C8362D7F}" srcId="{69A12DF0-E229-4890-823B-9BEE0E5BB2F9}" destId="{96A8CCC3-BEB7-4934-8CD7-D3583FF81960}" srcOrd="2" destOrd="0" parTransId="{313206E1-E3C3-45B2-9E8E-71E36B923D96}" sibTransId="{A34B080A-3D26-4544-8361-0D3B0CE431FF}"/>
    <dgm:cxn modelId="{EC0D07A5-7A58-458E-A236-AFC7FD161419}" srcId="{69A12DF0-E229-4890-823B-9BEE0E5BB2F9}" destId="{02203D8C-058C-43A5-B565-BBD57576D8CC}" srcOrd="1" destOrd="0" parTransId="{25E2B05C-759A-4227-94CE-E00A7543E453}" sibTransId="{C4E233D2-CD0E-4D4D-AEDB-BB899545EF92}"/>
    <dgm:cxn modelId="{F17BA1D9-695B-47E3-A29F-048644A92D3B}" type="presOf" srcId="{69A12DF0-E229-4890-823B-9BEE0E5BB2F9}" destId="{2A05A85B-B6FD-4C5B-9E5E-DE4608D01A2A}" srcOrd="0" destOrd="0" presId="urn:microsoft.com/office/officeart/2005/8/layout/default"/>
    <dgm:cxn modelId="{D423FDE3-9213-4233-B0B7-AAFEAE9287BB}" srcId="{69A12DF0-E229-4890-823B-9BEE0E5BB2F9}" destId="{569E207A-5AC4-44B3-86A6-AE95F8571409}" srcOrd="3" destOrd="0" parTransId="{3F69FDC7-CCBE-4A01-A91D-F27EB9D0B529}" sibTransId="{7A5959B6-20F6-4146-909C-E591AD7C9D27}"/>
    <dgm:cxn modelId="{29A3E6F4-AD3E-413A-9A8C-E4FF94EFAE9D}" type="presOf" srcId="{DE02C530-C501-4FC8-AC32-B74E80DC9908}" destId="{ED789659-1809-4C8D-AA12-30040430F4CB}" srcOrd="0" destOrd="0" presId="urn:microsoft.com/office/officeart/2005/8/layout/default"/>
    <dgm:cxn modelId="{88D6D4FC-6DBA-4C8A-9CE9-0DE44B76FEA6}" type="presOf" srcId="{EC7B5EFD-3471-4265-B074-E73012F7C4BC}" destId="{A64C3870-88B8-4CC4-B252-8CF7D8475652}" srcOrd="0" destOrd="0" presId="urn:microsoft.com/office/officeart/2005/8/layout/default"/>
    <dgm:cxn modelId="{9591A5F4-7B11-43DA-9AE6-D11DAFAE9936}" type="presParOf" srcId="{2A05A85B-B6FD-4C5B-9E5E-DE4608D01A2A}" destId="{A64C3870-88B8-4CC4-B252-8CF7D8475652}" srcOrd="0" destOrd="0" presId="urn:microsoft.com/office/officeart/2005/8/layout/default"/>
    <dgm:cxn modelId="{0B539616-C964-493C-B417-37B7739C5E47}" type="presParOf" srcId="{2A05A85B-B6FD-4C5B-9E5E-DE4608D01A2A}" destId="{80AA321D-1014-4010-9335-8A9CA01A3634}" srcOrd="1" destOrd="0" presId="urn:microsoft.com/office/officeart/2005/8/layout/default"/>
    <dgm:cxn modelId="{548D74AA-8C41-4DCF-A5CA-5E7C2929944C}" type="presParOf" srcId="{2A05A85B-B6FD-4C5B-9E5E-DE4608D01A2A}" destId="{6C25217A-8AEA-4770-B78C-F352417AA832}" srcOrd="2" destOrd="0" presId="urn:microsoft.com/office/officeart/2005/8/layout/default"/>
    <dgm:cxn modelId="{C445D4B8-DF6E-4E77-A626-7D7133B07529}" type="presParOf" srcId="{2A05A85B-B6FD-4C5B-9E5E-DE4608D01A2A}" destId="{750EB9F9-B5B9-4649-A1E6-58DC78D0D1AF}" srcOrd="3" destOrd="0" presId="urn:microsoft.com/office/officeart/2005/8/layout/default"/>
    <dgm:cxn modelId="{162E7B55-F4F8-4131-B907-C551F8B44F73}" type="presParOf" srcId="{2A05A85B-B6FD-4C5B-9E5E-DE4608D01A2A}" destId="{4CD64493-DF29-4BF2-92E4-B5F2CAC5305F}" srcOrd="4" destOrd="0" presId="urn:microsoft.com/office/officeart/2005/8/layout/default"/>
    <dgm:cxn modelId="{B64A5327-7CB4-40D2-B6E8-C2DBE9EFF48A}" type="presParOf" srcId="{2A05A85B-B6FD-4C5B-9E5E-DE4608D01A2A}" destId="{E8272461-4750-4710-9CFC-7F4AAF5203C1}" srcOrd="5" destOrd="0" presId="urn:microsoft.com/office/officeart/2005/8/layout/default"/>
    <dgm:cxn modelId="{8121181E-D796-44FC-9506-0D5F0822B597}" type="presParOf" srcId="{2A05A85B-B6FD-4C5B-9E5E-DE4608D01A2A}" destId="{5775DA18-0716-4784-8E04-16E0880BFDD6}" srcOrd="6" destOrd="0" presId="urn:microsoft.com/office/officeart/2005/8/layout/default"/>
    <dgm:cxn modelId="{F941FEF1-E9A6-433E-ABB7-CC06CAD73BE0}" type="presParOf" srcId="{2A05A85B-B6FD-4C5B-9E5E-DE4608D01A2A}" destId="{C949DEE7-F95B-47C0-8DCB-0BC989743751}" srcOrd="7" destOrd="0" presId="urn:microsoft.com/office/officeart/2005/8/layout/default"/>
    <dgm:cxn modelId="{9A95869F-7A4B-4AB9-81EE-D8215E24472F}" type="presParOf" srcId="{2A05A85B-B6FD-4C5B-9E5E-DE4608D01A2A}" destId="{ED789659-1809-4C8D-AA12-30040430F4C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53BB41-F480-4692-AD75-F667629897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BDA9AF-3AB9-454E-B2A0-F283F18BD569}">
      <dgm:prSet/>
      <dgm:spPr/>
      <dgm:t>
        <a:bodyPr/>
        <a:lstStyle/>
        <a:p>
          <a:r>
            <a:rPr lang="en-US" b="1" i="0"/>
            <a:t>S</a:t>
          </a:r>
          <a:r>
            <a:rPr lang="en-US" b="0" i="0"/>
            <a:t>ingle Responsibility</a:t>
          </a:r>
          <a:endParaRPr lang="en-US"/>
        </a:p>
      </dgm:t>
    </dgm:pt>
    <dgm:pt modelId="{C32F488D-2874-43A8-9E5F-DD42C14D916E}" type="parTrans" cxnId="{3F250226-58CB-4EA1-8418-937C36BBAB48}">
      <dgm:prSet/>
      <dgm:spPr/>
      <dgm:t>
        <a:bodyPr/>
        <a:lstStyle/>
        <a:p>
          <a:endParaRPr lang="en-US"/>
        </a:p>
      </dgm:t>
    </dgm:pt>
    <dgm:pt modelId="{7E604EA6-09E4-47D4-A90C-DCBBDB94A9A5}" type="sibTrans" cxnId="{3F250226-58CB-4EA1-8418-937C36BBAB48}">
      <dgm:prSet/>
      <dgm:spPr/>
      <dgm:t>
        <a:bodyPr/>
        <a:lstStyle/>
        <a:p>
          <a:endParaRPr lang="en-US"/>
        </a:p>
      </dgm:t>
    </dgm:pt>
    <dgm:pt modelId="{390E3BD1-3189-4895-A022-5D35216212FD}">
      <dgm:prSet/>
      <dgm:spPr/>
      <dgm:t>
        <a:bodyPr/>
        <a:lstStyle/>
        <a:p>
          <a:r>
            <a:rPr lang="en-US" b="1" i="0"/>
            <a:t>O</a:t>
          </a:r>
          <a:r>
            <a:rPr lang="en-US" b="0" i="0"/>
            <a:t>pen/Closed</a:t>
          </a:r>
          <a:endParaRPr lang="en-US"/>
        </a:p>
      </dgm:t>
    </dgm:pt>
    <dgm:pt modelId="{8B1245A8-2132-4AE6-A3AF-B038A7E1B723}" type="parTrans" cxnId="{35CFFD2D-B4C4-446C-A070-91EE2A997F64}">
      <dgm:prSet/>
      <dgm:spPr/>
      <dgm:t>
        <a:bodyPr/>
        <a:lstStyle/>
        <a:p>
          <a:endParaRPr lang="en-US"/>
        </a:p>
      </dgm:t>
    </dgm:pt>
    <dgm:pt modelId="{A74DD833-57D2-491E-8E38-F2F08D5105A5}" type="sibTrans" cxnId="{35CFFD2D-B4C4-446C-A070-91EE2A997F64}">
      <dgm:prSet/>
      <dgm:spPr/>
      <dgm:t>
        <a:bodyPr/>
        <a:lstStyle/>
        <a:p>
          <a:endParaRPr lang="en-US"/>
        </a:p>
      </dgm:t>
    </dgm:pt>
    <dgm:pt modelId="{FAA053C2-5256-4E7C-9E5F-F987BC21812C}">
      <dgm:prSet/>
      <dgm:spPr/>
      <dgm:t>
        <a:bodyPr/>
        <a:lstStyle/>
        <a:p>
          <a:r>
            <a:rPr lang="en-US" b="1" i="0"/>
            <a:t>L</a:t>
          </a:r>
          <a:r>
            <a:rPr lang="en-US" b="0" i="0"/>
            <a:t>iskov Substitution</a:t>
          </a:r>
          <a:endParaRPr lang="en-US"/>
        </a:p>
      </dgm:t>
    </dgm:pt>
    <dgm:pt modelId="{14BBD6DB-4CA4-4260-80EE-9C5CF0A3BFF3}" type="parTrans" cxnId="{2B365FCD-952D-440C-8C98-708CEBD76E3A}">
      <dgm:prSet/>
      <dgm:spPr/>
      <dgm:t>
        <a:bodyPr/>
        <a:lstStyle/>
        <a:p>
          <a:endParaRPr lang="en-US"/>
        </a:p>
      </dgm:t>
    </dgm:pt>
    <dgm:pt modelId="{9F686645-6E63-4CCB-A189-1F33FEEE6356}" type="sibTrans" cxnId="{2B365FCD-952D-440C-8C98-708CEBD76E3A}">
      <dgm:prSet/>
      <dgm:spPr/>
      <dgm:t>
        <a:bodyPr/>
        <a:lstStyle/>
        <a:p>
          <a:endParaRPr lang="en-US"/>
        </a:p>
      </dgm:t>
    </dgm:pt>
    <dgm:pt modelId="{5F725D0D-C258-4150-85C6-EF464AE8EF00}">
      <dgm:prSet/>
      <dgm:spPr/>
      <dgm:t>
        <a:bodyPr/>
        <a:lstStyle/>
        <a:p>
          <a:r>
            <a:rPr lang="en-US" b="1" i="0"/>
            <a:t>I</a:t>
          </a:r>
          <a:r>
            <a:rPr lang="en-US" b="0" i="0"/>
            <a:t>nterface Segregation</a:t>
          </a:r>
          <a:endParaRPr lang="en-US"/>
        </a:p>
      </dgm:t>
    </dgm:pt>
    <dgm:pt modelId="{4BA989E2-E7EE-4A8B-A623-6B807B0E96E7}" type="parTrans" cxnId="{2BEE03B3-578E-4CFA-A205-2C3F3EF1E7E4}">
      <dgm:prSet/>
      <dgm:spPr/>
      <dgm:t>
        <a:bodyPr/>
        <a:lstStyle/>
        <a:p>
          <a:endParaRPr lang="en-US"/>
        </a:p>
      </dgm:t>
    </dgm:pt>
    <dgm:pt modelId="{ED3DC380-210E-47A8-93B9-F442D99FFC86}" type="sibTrans" cxnId="{2BEE03B3-578E-4CFA-A205-2C3F3EF1E7E4}">
      <dgm:prSet/>
      <dgm:spPr/>
      <dgm:t>
        <a:bodyPr/>
        <a:lstStyle/>
        <a:p>
          <a:endParaRPr lang="en-US"/>
        </a:p>
      </dgm:t>
    </dgm:pt>
    <dgm:pt modelId="{36267F57-F041-4CA6-885E-54DAB1BB3DC2}">
      <dgm:prSet/>
      <dgm:spPr/>
      <dgm:t>
        <a:bodyPr/>
        <a:lstStyle/>
        <a:p>
          <a:r>
            <a:rPr lang="en-US" b="1" i="0"/>
            <a:t>D</a:t>
          </a:r>
          <a:r>
            <a:rPr lang="en-US" b="0" i="0"/>
            <a:t>ependency Inversion</a:t>
          </a:r>
          <a:endParaRPr lang="en-US"/>
        </a:p>
      </dgm:t>
    </dgm:pt>
    <dgm:pt modelId="{26AE3C37-E5B3-42C4-915E-FAD035F22DB8}" type="parTrans" cxnId="{79F972A9-7B32-4BED-998D-7D5F3F768B2C}">
      <dgm:prSet/>
      <dgm:spPr/>
      <dgm:t>
        <a:bodyPr/>
        <a:lstStyle/>
        <a:p>
          <a:endParaRPr lang="en-US"/>
        </a:p>
      </dgm:t>
    </dgm:pt>
    <dgm:pt modelId="{FADFA077-68B3-413F-9FB7-5AD957F8180D}" type="sibTrans" cxnId="{79F972A9-7B32-4BED-998D-7D5F3F768B2C}">
      <dgm:prSet/>
      <dgm:spPr/>
      <dgm:t>
        <a:bodyPr/>
        <a:lstStyle/>
        <a:p>
          <a:endParaRPr lang="en-US"/>
        </a:p>
      </dgm:t>
    </dgm:pt>
    <dgm:pt modelId="{611E61D1-C268-4DA3-83F6-72CC502E0FBD}" type="pres">
      <dgm:prSet presAssocID="{7853BB41-F480-4692-AD75-F667629897E4}" presName="linear" presStyleCnt="0">
        <dgm:presLayoutVars>
          <dgm:animLvl val="lvl"/>
          <dgm:resizeHandles val="exact"/>
        </dgm:presLayoutVars>
      </dgm:prSet>
      <dgm:spPr/>
    </dgm:pt>
    <dgm:pt modelId="{127EC5A1-EA46-49BD-99C6-00B6C0761821}" type="pres">
      <dgm:prSet presAssocID="{93BDA9AF-3AB9-454E-B2A0-F283F18BD569}" presName="parentText" presStyleLbl="node1" presStyleIdx="0" presStyleCnt="5">
        <dgm:presLayoutVars>
          <dgm:chMax val="0"/>
          <dgm:bulletEnabled val="1"/>
        </dgm:presLayoutVars>
      </dgm:prSet>
      <dgm:spPr/>
    </dgm:pt>
    <dgm:pt modelId="{4CE078B1-7F76-4330-9937-5EC764025B3F}" type="pres">
      <dgm:prSet presAssocID="{7E604EA6-09E4-47D4-A90C-DCBBDB94A9A5}" presName="spacer" presStyleCnt="0"/>
      <dgm:spPr/>
    </dgm:pt>
    <dgm:pt modelId="{3215B392-8347-454A-A0DF-92439A4474F2}" type="pres">
      <dgm:prSet presAssocID="{390E3BD1-3189-4895-A022-5D35216212FD}" presName="parentText" presStyleLbl="node1" presStyleIdx="1" presStyleCnt="5">
        <dgm:presLayoutVars>
          <dgm:chMax val="0"/>
          <dgm:bulletEnabled val="1"/>
        </dgm:presLayoutVars>
      </dgm:prSet>
      <dgm:spPr/>
    </dgm:pt>
    <dgm:pt modelId="{8E2A494A-B71B-410E-A857-54247CC49DB1}" type="pres">
      <dgm:prSet presAssocID="{A74DD833-57D2-491E-8E38-F2F08D5105A5}" presName="spacer" presStyleCnt="0"/>
      <dgm:spPr/>
    </dgm:pt>
    <dgm:pt modelId="{C3F61784-EB1A-4F07-B96B-3A61CE2D4775}" type="pres">
      <dgm:prSet presAssocID="{FAA053C2-5256-4E7C-9E5F-F987BC21812C}" presName="parentText" presStyleLbl="node1" presStyleIdx="2" presStyleCnt="5">
        <dgm:presLayoutVars>
          <dgm:chMax val="0"/>
          <dgm:bulletEnabled val="1"/>
        </dgm:presLayoutVars>
      </dgm:prSet>
      <dgm:spPr/>
    </dgm:pt>
    <dgm:pt modelId="{4A2622FD-A243-40F2-8F1A-AC57F729BD24}" type="pres">
      <dgm:prSet presAssocID="{9F686645-6E63-4CCB-A189-1F33FEEE6356}" presName="spacer" presStyleCnt="0"/>
      <dgm:spPr/>
    </dgm:pt>
    <dgm:pt modelId="{D076D597-3FC2-4E45-B3A8-A129DBCF7A99}" type="pres">
      <dgm:prSet presAssocID="{5F725D0D-C258-4150-85C6-EF464AE8EF00}" presName="parentText" presStyleLbl="node1" presStyleIdx="3" presStyleCnt="5">
        <dgm:presLayoutVars>
          <dgm:chMax val="0"/>
          <dgm:bulletEnabled val="1"/>
        </dgm:presLayoutVars>
      </dgm:prSet>
      <dgm:spPr/>
    </dgm:pt>
    <dgm:pt modelId="{E1643880-59A2-4175-8F30-B3F34722EA35}" type="pres">
      <dgm:prSet presAssocID="{ED3DC380-210E-47A8-93B9-F442D99FFC86}" presName="spacer" presStyleCnt="0"/>
      <dgm:spPr/>
    </dgm:pt>
    <dgm:pt modelId="{F48F6CB4-2152-43C6-83F0-55022AFE2FB4}" type="pres">
      <dgm:prSet presAssocID="{36267F57-F041-4CA6-885E-54DAB1BB3DC2}" presName="parentText" presStyleLbl="node1" presStyleIdx="4" presStyleCnt="5">
        <dgm:presLayoutVars>
          <dgm:chMax val="0"/>
          <dgm:bulletEnabled val="1"/>
        </dgm:presLayoutVars>
      </dgm:prSet>
      <dgm:spPr/>
    </dgm:pt>
  </dgm:ptLst>
  <dgm:cxnLst>
    <dgm:cxn modelId="{0C4A4D10-95FB-4982-8E51-EF48948A3F0D}" type="presOf" srcId="{5F725D0D-C258-4150-85C6-EF464AE8EF00}" destId="{D076D597-3FC2-4E45-B3A8-A129DBCF7A99}" srcOrd="0" destOrd="0" presId="urn:microsoft.com/office/officeart/2005/8/layout/vList2"/>
    <dgm:cxn modelId="{3F250226-58CB-4EA1-8418-937C36BBAB48}" srcId="{7853BB41-F480-4692-AD75-F667629897E4}" destId="{93BDA9AF-3AB9-454E-B2A0-F283F18BD569}" srcOrd="0" destOrd="0" parTransId="{C32F488D-2874-43A8-9E5F-DD42C14D916E}" sibTransId="{7E604EA6-09E4-47D4-A90C-DCBBDB94A9A5}"/>
    <dgm:cxn modelId="{35CFFD2D-B4C4-446C-A070-91EE2A997F64}" srcId="{7853BB41-F480-4692-AD75-F667629897E4}" destId="{390E3BD1-3189-4895-A022-5D35216212FD}" srcOrd="1" destOrd="0" parTransId="{8B1245A8-2132-4AE6-A3AF-B038A7E1B723}" sibTransId="{A74DD833-57D2-491E-8E38-F2F08D5105A5}"/>
    <dgm:cxn modelId="{2D0E5A3A-BE05-4947-A1C0-776292B29400}" type="presOf" srcId="{7853BB41-F480-4692-AD75-F667629897E4}" destId="{611E61D1-C268-4DA3-83F6-72CC502E0FBD}" srcOrd="0" destOrd="0" presId="urn:microsoft.com/office/officeart/2005/8/layout/vList2"/>
    <dgm:cxn modelId="{41255D4C-BA66-474A-B06F-01328369B3AD}" type="presOf" srcId="{93BDA9AF-3AB9-454E-B2A0-F283F18BD569}" destId="{127EC5A1-EA46-49BD-99C6-00B6C0761821}" srcOrd="0" destOrd="0" presId="urn:microsoft.com/office/officeart/2005/8/layout/vList2"/>
    <dgm:cxn modelId="{79F972A9-7B32-4BED-998D-7D5F3F768B2C}" srcId="{7853BB41-F480-4692-AD75-F667629897E4}" destId="{36267F57-F041-4CA6-885E-54DAB1BB3DC2}" srcOrd="4" destOrd="0" parTransId="{26AE3C37-E5B3-42C4-915E-FAD035F22DB8}" sibTransId="{FADFA077-68B3-413F-9FB7-5AD957F8180D}"/>
    <dgm:cxn modelId="{2BEE03B3-578E-4CFA-A205-2C3F3EF1E7E4}" srcId="{7853BB41-F480-4692-AD75-F667629897E4}" destId="{5F725D0D-C258-4150-85C6-EF464AE8EF00}" srcOrd="3" destOrd="0" parTransId="{4BA989E2-E7EE-4A8B-A623-6B807B0E96E7}" sibTransId="{ED3DC380-210E-47A8-93B9-F442D99FFC86}"/>
    <dgm:cxn modelId="{0F3302B9-6C43-4805-9B7F-1F2010E6A0E7}" type="presOf" srcId="{390E3BD1-3189-4895-A022-5D35216212FD}" destId="{3215B392-8347-454A-A0DF-92439A4474F2}" srcOrd="0" destOrd="0" presId="urn:microsoft.com/office/officeart/2005/8/layout/vList2"/>
    <dgm:cxn modelId="{5A4C90C0-500B-4472-A5E9-82ECA2084E24}" type="presOf" srcId="{FAA053C2-5256-4E7C-9E5F-F987BC21812C}" destId="{C3F61784-EB1A-4F07-B96B-3A61CE2D4775}" srcOrd="0" destOrd="0" presId="urn:microsoft.com/office/officeart/2005/8/layout/vList2"/>
    <dgm:cxn modelId="{2B365FCD-952D-440C-8C98-708CEBD76E3A}" srcId="{7853BB41-F480-4692-AD75-F667629897E4}" destId="{FAA053C2-5256-4E7C-9E5F-F987BC21812C}" srcOrd="2" destOrd="0" parTransId="{14BBD6DB-4CA4-4260-80EE-9C5CF0A3BFF3}" sibTransId="{9F686645-6E63-4CCB-A189-1F33FEEE6356}"/>
    <dgm:cxn modelId="{D84B83F2-ED46-4094-B4C9-324A2C877258}" type="presOf" srcId="{36267F57-F041-4CA6-885E-54DAB1BB3DC2}" destId="{F48F6CB4-2152-43C6-83F0-55022AFE2FB4}" srcOrd="0" destOrd="0" presId="urn:microsoft.com/office/officeart/2005/8/layout/vList2"/>
    <dgm:cxn modelId="{092FAD07-DD8E-48B8-B011-BDBB6F3B6D95}" type="presParOf" srcId="{611E61D1-C268-4DA3-83F6-72CC502E0FBD}" destId="{127EC5A1-EA46-49BD-99C6-00B6C0761821}" srcOrd="0" destOrd="0" presId="urn:microsoft.com/office/officeart/2005/8/layout/vList2"/>
    <dgm:cxn modelId="{05CA3581-0FBC-4559-89E5-C750CEC1BC78}" type="presParOf" srcId="{611E61D1-C268-4DA3-83F6-72CC502E0FBD}" destId="{4CE078B1-7F76-4330-9937-5EC764025B3F}" srcOrd="1" destOrd="0" presId="urn:microsoft.com/office/officeart/2005/8/layout/vList2"/>
    <dgm:cxn modelId="{213AE2B8-680A-41AC-AE8D-607D905EC348}" type="presParOf" srcId="{611E61D1-C268-4DA3-83F6-72CC502E0FBD}" destId="{3215B392-8347-454A-A0DF-92439A4474F2}" srcOrd="2" destOrd="0" presId="urn:microsoft.com/office/officeart/2005/8/layout/vList2"/>
    <dgm:cxn modelId="{22B95FE8-1D08-40E5-BC43-354F31FB12F8}" type="presParOf" srcId="{611E61D1-C268-4DA3-83F6-72CC502E0FBD}" destId="{8E2A494A-B71B-410E-A857-54247CC49DB1}" srcOrd="3" destOrd="0" presId="urn:microsoft.com/office/officeart/2005/8/layout/vList2"/>
    <dgm:cxn modelId="{0520C0FF-C852-464A-953D-83C582751C9E}" type="presParOf" srcId="{611E61D1-C268-4DA3-83F6-72CC502E0FBD}" destId="{C3F61784-EB1A-4F07-B96B-3A61CE2D4775}" srcOrd="4" destOrd="0" presId="urn:microsoft.com/office/officeart/2005/8/layout/vList2"/>
    <dgm:cxn modelId="{5998A2AC-6E66-4E80-9FB6-F20B9DC87841}" type="presParOf" srcId="{611E61D1-C268-4DA3-83F6-72CC502E0FBD}" destId="{4A2622FD-A243-40F2-8F1A-AC57F729BD24}" srcOrd="5" destOrd="0" presId="urn:microsoft.com/office/officeart/2005/8/layout/vList2"/>
    <dgm:cxn modelId="{DD10C5FC-3077-4D48-8F8A-B5283782DA41}" type="presParOf" srcId="{611E61D1-C268-4DA3-83F6-72CC502E0FBD}" destId="{D076D597-3FC2-4E45-B3A8-A129DBCF7A99}" srcOrd="6" destOrd="0" presId="urn:microsoft.com/office/officeart/2005/8/layout/vList2"/>
    <dgm:cxn modelId="{E0E9300D-29FC-4396-823B-ACB664873CB3}" type="presParOf" srcId="{611E61D1-C268-4DA3-83F6-72CC502E0FBD}" destId="{E1643880-59A2-4175-8F30-B3F34722EA35}" srcOrd="7" destOrd="0" presId="urn:microsoft.com/office/officeart/2005/8/layout/vList2"/>
    <dgm:cxn modelId="{4165AE76-3DD9-48B7-93C6-23E9318F0752}" type="presParOf" srcId="{611E61D1-C268-4DA3-83F6-72CC502E0FBD}" destId="{F48F6CB4-2152-43C6-83F0-55022AFE2FB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0B52D-8B6C-4134-80A7-1E9F111C0B1C}">
      <dsp:nvSpPr>
        <dsp:cNvPr id="0" name=""/>
        <dsp:cNvSpPr/>
      </dsp:nvSpPr>
      <dsp:spPr>
        <a:xfrm>
          <a:off x="3399028" y="3134"/>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Clean code intro</a:t>
          </a:r>
        </a:p>
      </dsp:txBody>
      <dsp:txXfrm>
        <a:off x="3411990" y="16096"/>
        <a:ext cx="3797982" cy="239608"/>
      </dsp:txXfrm>
    </dsp:sp>
    <dsp:sp modelId="{9A5B3D2E-698D-4FDC-BFCB-E89B8089579F}">
      <dsp:nvSpPr>
        <dsp:cNvPr id="0" name=""/>
        <dsp:cNvSpPr/>
      </dsp:nvSpPr>
      <dsp:spPr>
        <a:xfrm>
          <a:off x="3399028" y="281943"/>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Pyramid of Clean Code</a:t>
          </a:r>
        </a:p>
      </dsp:txBody>
      <dsp:txXfrm>
        <a:off x="3411990" y="294905"/>
        <a:ext cx="3797982" cy="239608"/>
      </dsp:txXfrm>
    </dsp:sp>
    <dsp:sp modelId="{AABE7129-4679-416F-88CF-E047F59E4B73}">
      <dsp:nvSpPr>
        <dsp:cNvPr id="0" name=""/>
        <dsp:cNvSpPr/>
      </dsp:nvSpPr>
      <dsp:spPr>
        <a:xfrm>
          <a:off x="3399028" y="560752"/>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Clean Code Basics</a:t>
          </a:r>
        </a:p>
      </dsp:txBody>
      <dsp:txXfrm>
        <a:off x="3411990" y="573714"/>
        <a:ext cx="3797982" cy="239608"/>
      </dsp:txXfrm>
    </dsp:sp>
    <dsp:sp modelId="{8FE40165-47C6-4992-A345-CDE83EA5938E}">
      <dsp:nvSpPr>
        <dsp:cNvPr id="0" name=""/>
        <dsp:cNvSpPr/>
      </dsp:nvSpPr>
      <dsp:spPr>
        <a:xfrm>
          <a:off x="3399028" y="839560"/>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Clean Code Principles</a:t>
          </a:r>
        </a:p>
      </dsp:txBody>
      <dsp:txXfrm>
        <a:off x="3411990" y="852522"/>
        <a:ext cx="3797982" cy="239608"/>
      </dsp:txXfrm>
    </dsp:sp>
    <dsp:sp modelId="{9FF5258F-727D-40E0-A15A-2FA162D1B211}">
      <dsp:nvSpPr>
        <dsp:cNvPr id="0" name=""/>
        <dsp:cNvSpPr/>
      </dsp:nvSpPr>
      <dsp:spPr>
        <a:xfrm>
          <a:off x="3399028" y="1118369"/>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SOLID Principles</a:t>
          </a:r>
        </a:p>
      </dsp:txBody>
      <dsp:txXfrm>
        <a:off x="3411990" y="1131331"/>
        <a:ext cx="3797982" cy="239608"/>
      </dsp:txXfrm>
    </dsp:sp>
    <dsp:sp modelId="{03F7E76A-3C00-47D1-8A52-BFDB38562CEB}">
      <dsp:nvSpPr>
        <dsp:cNvPr id="0" name=""/>
        <dsp:cNvSpPr/>
      </dsp:nvSpPr>
      <dsp:spPr>
        <a:xfrm>
          <a:off x="3399028" y="1397178"/>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Unit test naming</a:t>
          </a:r>
        </a:p>
      </dsp:txBody>
      <dsp:txXfrm>
        <a:off x="3411990" y="1410140"/>
        <a:ext cx="3797982" cy="239608"/>
      </dsp:txXfrm>
    </dsp:sp>
    <dsp:sp modelId="{7A4D6FF4-4462-426A-8440-DD831140DB51}">
      <dsp:nvSpPr>
        <dsp:cNvPr id="0" name=""/>
        <dsp:cNvSpPr/>
      </dsp:nvSpPr>
      <dsp:spPr>
        <a:xfrm>
          <a:off x="3399028" y="1675987"/>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Other tips</a:t>
          </a:r>
        </a:p>
      </dsp:txBody>
      <dsp:txXfrm>
        <a:off x="3411990" y="1688949"/>
        <a:ext cx="3797982" cy="239608"/>
      </dsp:txXfrm>
    </dsp:sp>
    <dsp:sp modelId="{31E13D87-B756-4365-8E46-EABA91C2DF8E}">
      <dsp:nvSpPr>
        <dsp:cNvPr id="0" name=""/>
        <dsp:cNvSpPr/>
      </dsp:nvSpPr>
      <dsp:spPr>
        <a:xfrm>
          <a:off x="3399028" y="1954796"/>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What is unit testing?</a:t>
          </a:r>
        </a:p>
      </dsp:txBody>
      <dsp:txXfrm>
        <a:off x="3411990" y="1967758"/>
        <a:ext cx="3797982" cy="239608"/>
      </dsp:txXfrm>
    </dsp:sp>
    <dsp:sp modelId="{53A6AFBC-644C-4028-914B-BA3137E21CF3}">
      <dsp:nvSpPr>
        <dsp:cNvPr id="0" name=""/>
        <dsp:cNvSpPr/>
      </dsp:nvSpPr>
      <dsp:spPr>
        <a:xfrm>
          <a:off x="3399028" y="2233605"/>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JUnit</a:t>
          </a:r>
        </a:p>
      </dsp:txBody>
      <dsp:txXfrm>
        <a:off x="3411990" y="2246567"/>
        <a:ext cx="3797982" cy="239608"/>
      </dsp:txXfrm>
    </dsp:sp>
    <dsp:sp modelId="{73A07490-F3AD-4B73-8ED5-ED26C764E86C}">
      <dsp:nvSpPr>
        <dsp:cNvPr id="0" name=""/>
        <dsp:cNvSpPr/>
      </dsp:nvSpPr>
      <dsp:spPr>
        <a:xfrm>
          <a:off x="3399028" y="2512414"/>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Annotations</a:t>
          </a:r>
        </a:p>
      </dsp:txBody>
      <dsp:txXfrm>
        <a:off x="3411990" y="2525376"/>
        <a:ext cx="3797982" cy="239608"/>
      </dsp:txXfrm>
    </dsp:sp>
    <dsp:sp modelId="{7B7D8825-3D24-4D6D-80F6-C7554C09EF1C}">
      <dsp:nvSpPr>
        <dsp:cNvPr id="0" name=""/>
        <dsp:cNvSpPr/>
      </dsp:nvSpPr>
      <dsp:spPr>
        <a:xfrm>
          <a:off x="3399028" y="2791222"/>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Good practice</a:t>
          </a:r>
        </a:p>
      </dsp:txBody>
      <dsp:txXfrm>
        <a:off x="3411990" y="2804184"/>
        <a:ext cx="3797982" cy="239608"/>
      </dsp:txXfrm>
    </dsp:sp>
    <dsp:sp modelId="{0582D3A6-442C-4ECA-9CA9-C950E63E4389}">
      <dsp:nvSpPr>
        <dsp:cNvPr id="0" name=""/>
        <dsp:cNvSpPr/>
      </dsp:nvSpPr>
      <dsp:spPr>
        <a:xfrm>
          <a:off x="3399028" y="3070031"/>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Good unit tests</a:t>
          </a:r>
        </a:p>
      </dsp:txBody>
      <dsp:txXfrm>
        <a:off x="3411990" y="3082993"/>
        <a:ext cx="3797982" cy="239608"/>
      </dsp:txXfrm>
    </dsp:sp>
    <dsp:sp modelId="{658D642C-6BEC-41A7-98DC-B1D9E82EA42A}">
      <dsp:nvSpPr>
        <dsp:cNvPr id="0" name=""/>
        <dsp:cNvSpPr/>
      </dsp:nvSpPr>
      <dsp:spPr>
        <a:xfrm>
          <a:off x="3399028" y="3348840"/>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Mockito</a:t>
          </a:r>
        </a:p>
      </dsp:txBody>
      <dsp:txXfrm>
        <a:off x="3411990" y="3361802"/>
        <a:ext cx="3797982" cy="239608"/>
      </dsp:txXfrm>
    </dsp:sp>
    <dsp:sp modelId="{03A2178E-6E8C-4A06-8F9F-E7D68C24223E}">
      <dsp:nvSpPr>
        <dsp:cNvPr id="0" name=""/>
        <dsp:cNvSpPr/>
      </dsp:nvSpPr>
      <dsp:spPr>
        <a:xfrm>
          <a:off x="3399028" y="3627649"/>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Code coverage</a:t>
          </a:r>
        </a:p>
      </dsp:txBody>
      <dsp:txXfrm>
        <a:off x="3411990" y="3640611"/>
        <a:ext cx="3797982" cy="239608"/>
      </dsp:txXfrm>
    </dsp:sp>
    <dsp:sp modelId="{1FADD49D-0589-433E-9E0F-E88F8600D3C1}">
      <dsp:nvSpPr>
        <dsp:cNvPr id="0" name=""/>
        <dsp:cNvSpPr/>
      </dsp:nvSpPr>
      <dsp:spPr>
        <a:xfrm>
          <a:off x="3399028" y="3906458"/>
          <a:ext cx="3823906" cy="26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TDD</a:t>
          </a:r>
        </a:p>
      </dsp:txBody>
      <dsp:txXfrm>
        <a:off x="3411990" y="3919420"/>
        <a:ext cx="3797982" cy="239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9C095-A6F2-4C02-B2E5-FF3F317FCCF8}">
      <dsp:nvSpPr>
        <dsp:cNvPr id="0" name=""/>
        <dsp:cNvSpPr/>
      </dsp:nvSpPr>
      <dsp:spPr>
        <a:xfrm>
          <a:off x="0" y="402582"/>
          <a:ext cx="1062196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9619E1-92C3-4F14-AAB1-DC5721F21C1E}">
      <dsp:nvSpPr>
        <dsp:cNvPr id="0" name=""/>
        <dsp:cNvSpPr/>
      </dsp:nvSpPr>
      <dsp:spPr>
        <a:xfrm>
          <a:off x="531098" y="63102"/>
          <a:ext cx="7435374"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039" tIns="0" rIns="281039" bIns="0" numCol="1" spcCol="1270" anchor="ctr" anchorCtr="0">
          <a:noAutofit/>
        </a:bodyPr>
        <a:lstStyle/>
        <a:p>
          <a:pPr marL="0" lvl="0" indent="0" algn="l" defTabSz="1022350">
            <a:lnSpc>
              <a:spcPct val="90000"/>
            </a:lnSpc>
            <a:spcBef>
              <a:spcPct val="0"/>
            </a:spcBef>
            <a:spcAft>
              <a:spcPct val="35000"/>
            </a:spcAft>
            <a:buNone/>
          </a:pPr>
          <a:r>
            <a:rPr lang="en-US" sz="2300" kern="1200"/>
            <a:t>Meaningful names</a:t>
          </a:r>
        </a:p>
      </dsp:txBody>
      <dsp:txXfrm>
        <a:off x="564242" y="96246"/>
        <a:ext cx="7369086" cy="612672"/>
      </dsp:txXfrm>
    </dsp:sp>
    <dsp:sp modelId="{77A1590C-48C2-4EF6-A3BA-B0DB7588F0C7}">
      <dsp:nvSpPr>
        <dsp:cNvPr id="0" name=""/>
        <dsp:cNvSpPr/>
      </dsp:nvSpPr>
      <dsp:spPr>
        <a:xfrm>
          <a:off x="0" y="1445862"/>
          <a:ext cx="1062196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A3829-B945-41D1-B04A-B9B695C3A6CC}">
      <dsp:nvSpPr>
        <dsp:cNvPr id="0" name=""/>
        <dsp:cNvSpPr/>
      </dsp:nvSpPr>
      <dsp:spPr>
        <a:xfrm>
          <a:off x="531098" y="1106382"/>
          <a:ext cx="7435374"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039" tIns="0" rIns="281039" bIns="0" numCol="1" spcCol="1270" anchor="ctr" anchorCtr="0">
          <a:noAutofit/>
        </a:bodyPr>
        <a:lstStyle/>
        <a:p>
          <a:pPr marL="0" lvl="0" indent="0" algn="l" defTabSz="1022350">
            <a:lnSpc>
              <a:spcPct val="90000"/>
            </a:lnSpc>
            <a:spcBef>
              <a:spcPct val="0"/>
            </a:spcBef>
            <a:spcAft>
              <a:spcPct val="35000"/>
            </a:spcAft>
            <a:buNone/>
          </a:pPr>
          <a:r>
            <a:rPr lang="en-US" sz="2300" kern="1200"/>
            <a:t>Method arguments</a:t>
          </a:r>
        </a:p>
      </dsp:txBody>
      <dsp:txXfrm>
        <a:off x="564242" y="1139526"/>
        <a:ext cx="7369086" cy="612672"/>
      </dsp:txXfrm>
    </dsp:sp>
    <dsp:sp modelId="{3EC51A3E-0C20-4DD8-ADF1-F7CB6C60BC9D}">
      <dsp:nvSpPr>
        <dsp:cNvPr id="0" name=""/>
        <dsp:cNvSpPr/>
      </dsp:nvSpPr>
      <dsp:spPr>
        <a:xfrm>
          <a:off x="0" y="2489142"/>
          <a:ext cx="1062196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CD2DE6-6024-4107-8E80-93D1FC77E0DC}">
      <dsp:nvSpPr>
        <dsp:cNvPr id="0" name=""/>
        <dsp:cNvSpPr/>
      </dsp:nvSpPr>
      <dsp:spPr>
        <a:xfrm>
          <a:off x="531098" y="2149662"/>
          <a:ext cx="7435374"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039" tIns="0" rIns="281039" bIns="0" numCol="1" spcCol="1270" anchor="ctr" anchorCtr="0">
          <a:noAutofit/>
        </a:bodyPr>
        <a:lstStyle/>
        <a:p>
          <a:pPr marL="0" lvl="0" indent="0" algn="l" defTabSz="1022350">
            <a:lnSpc>
              <a:spcPct val="90000"/>
            </a:lnSpc>
            <a:spcBef>
              <a:spcPct val="0"/>
            </a:spcBef>
            <a:spcAft>
              <a:spcPct val="35000"/>
            </a:spcAft>
            <a:buNone/>
          </a:pPr>
          <a:r>
            <a:rPr lang="en-US" sz="2300" kern="1200"/>
            <a:t>Method size</a:t>
          </a:r>
        </a:p>
      </dsp:txBody>
      <dsp:txXfrm>
        <a:off x="564242" y="2182806"/>
        <a:ext cx="7369086" cy="612672"/>
      </dsp:txXfrm>
    </dsp:sp>
    <dsp:sp modelId="{689CEFE0-C53B-4360-9A5E-9F600771C3FB}">
      <dsp:nvSpPr>
        <dsp:cNvPr id="0" name=""/>
        <dsp:cNvSpPr/>
      </dsp:nvSpPr>
      <dsp:spPr>
        <a:xfrm>
          <a:off x="0" y="3532422"/>
          <a:ext cx="10621963"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7D643E-8D5A-4CF5-A297-0B72842C62FB}">
      <dsp:nvSpPr>
        <dsp:cNvPr id="0" name=""/>
        <dsp:cNvSpPr/>
      </dsp:nvSpPr>
      <dsp:spPr>
        <a:xfrm>
          <a:off x="531098" y="3192942"/>
          <a:ext cx="7435374"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039" tIns="0" rIns="281039" bIns="0" numCol="1" spcCol="1270" anchor="ctr" anchorCtr="0">
          <a:noAutofit/>
        </a:bodyPr>
        <a:lstStyle/>
        <a:p>
          <a:pPr marL="0" lvl="0" indent="0" algn="l" defTabSz="1022350">
            <a:lnSpc>
              <a:spcPct val="90000"/>
            </a:lnSpc>
            <a:spcBef>
              <a:spcPct val="0"/>
            </a:spcBef>
            <a:spcAft>
              <a:spcPct val="35000"/>
            </a:spcAft>
            <a:buNone/>
          </a:pPr>
          <a:r>
            <a:rPr lang="en-US" sz="2300" kern="1200"/>
            <a:t>Comments</a:t>
          </a:r>
        </a:p>
      </dsp:txBody>
      <dsp:txXfrm>
        <a:off x="564242" y="3226086"/>
        <a:ext cx="7369086"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C3870-88B8-4CC4-B252-8CF7D8475652}">
      <dsp:nvSpPr>
        <dsp:cNvPr id="0" name=""/>
        <dsp:cNvSpPr/>
      </dsp:nvSpPr>
      <dsp:spPr>
        <a:xfrm>
          <a:off x="0" y="676473"/>
          <a:ext cx="2170905" cy="13025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K.I.S.S</a:t>
          </a:r>
        </a:p>
      </dsp:txBody>
      <dsp:txXfrm>
        <a:off x="0" y="676473"/>
        <a:ext cx="2170905" cy="1302543"/>
      </dsp:txXfrm>
    </dsp:sp>
    <dsp:sp modelId="{6C25217A-8AEA-4770-B78C-F352417AA832}">
      <dsp:nvSpPr>
        <dsp:cNvPr id="0" name=""/>
        <dsp:cNvSpPr/>
      </dsp:nvSpPr>
      <dsp:spPr>
        <a:xfrm>
          <a:off x="2387996" y="676473"/>
          <a:ext cx="2170905" cy="13025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D.R.Y</a:t>
          </a:r>
        </a:p>
      </dsp:txBody>
      <dsp:txXfrm>
        <a:off x="2387996" y="676473"/>
        <a:ext cx="2170905" cy="1302543"/>
      </dsp:txXfrm>
    </dsp:sp>
    <dsp:sp modelId="{4CD64493-DF29-4BF2-92E4-B5F2CAC5305F}">
      <dsp:nvSpPr>
        <dsp:cNvPr id="0" name=""/>
        <dsp:cNvSpPr/>
      </dsp:nvSpPr>
      <dsp:spPr>
        <a:xfrm>
          <a:off x="4775993" y="676473"/>
          <a:ext cx="2170905" cy="13025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Y.A.G.N.I</a:t>
          </a:r>
        </a:p>
      </dsp:txBody>
      <dsp:txXfrm>
        <a:off x="4775993" y="676473"/>
        <a:ext cx="2170905" cy="1302543"/>
      </dsp:txXfrm>
    </dsp:sp>
    <dsp:sp modelId="{5775DA18-0716-4784-8E04-16E0880BFDD6}">
      <dsp:nvSpPr>
        <dsp:cNvPr id="0" name=""/>
        <dsp:cNvSpPr/>
      </dsp:nvSpPr>
      <dsp:spPr>
        <a:xfrm>
          <a:off x="1193998" y="2196107"/>
          <a:ext cx="2170905" cy="13025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Favor readability</a:t>
          </a:r>
        </a:p>
      </dsp:txBody>
      <dsp:txXfrm>
        <a:off x="1193998" y="2196107"/>
        <a:ext cx="2170905" cy="1302543"/>
      </dsp:txXfrm>
    </dsp:sp>
    <dsp:sp modelId="{ED789659-1809-4C8D-AA12-30040430F4CB}">
      <dsp:nvSpPr>
        <dsp:cNvPr id="0" name=""/>
        <dsp:cNvSpPr/>
      </dsp:nvSpPr>
      <dsp:spPr>
        <a:xfrm>
          <a:off x="3581994" y="2196107"/>
          <a:ext cx="2170905" cy="13025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Practice consistency</a:t>
          </a:r>
        </a:p>
      </dsp:txBody>
      <dsp:txXfrm>
        <a:off x="3581994" y="2196107"/>
        <a:ext cx="2170905" cy="1302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EC5A1-EA46-49BD-99C6-00B6C0761821}">
      <dsp:nvSpPr>
        <dsp:cNvPr id="0" name=""/>
        <dsp:cNvSpPr/>
      </dsp:nvSpPr>
      <dsp:spPr>
        <a:xfrm>
          <a:off x="0" y="31242"/>
          <a:ext cx="5113338"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S</a:t>
          </a:r>
          <a:r>
            <a:rPr lang="en-US" sz="3200" b="0" i="0" kern="1200"/>
            <a:t>ingle Responsibility</a:t>
          </a:r>
          <a:endParaRPr lang="en-US" sz="3200" kern="1200"/>
        </a:p>
      </dsp:txBody>
      <dsp:txXfrm>
        <a:off x="36553" y="67795"/>
        <a:ext cx="5040232" cy="675694"/>
      </dsp:txXfrm>
    </dsp:sp>
    <dsp:sp modelId="{3215B392-8347-454A-A0DF-92439A4474F2}">
      <dsp:nvSpPr>
        <dsp:cNvPr id="0" name=""/>
        <dsp:cNvSpPr/>
      </dsp:nvSpPr>
      <dsp:spPr>
        <a:xfrm>
          <a:off x="0" y="872202"/>
          <a:ext cx="5113338"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O</a:t>
          </a:r>
          <a:r>
            <a:rPr lang="en-US" sz="3200" b="0" i="0" kern="1200"/>
            <a:t>pen/Closed</a:t>
          </a:r>
          <a:endParaRPr lang="en-US" sz="3200" kern="1200"/>
        </a:p>
      </dsp:txBody>
      <dsp:txXfrm>
        <a:off x="36553" y="908755"/>
        <a:ext cx="5040232" cy="675694"/>
      </dsp:txXfrm>
    </dsp:sp>
    <dsp:sp modelId="{C3F61784-EB1A-4F07-B96B-3A61CE2D4775}">
      <dsp:nvSpPr>
        <dsp:cNvPr id="0" name=""/>
        <dsp:cNvSpPr/>
      </dsp:nvSpPr>
      <dsp:spPr>
        <a:xfrm>
          <a:off x="0" y="1713162"/>
          <a:ext cx="5113338"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L</a:t>
          </a:r>
          <a:r>
            <a:rPr lang="en-US" sz="3200" b="0" i="0" kern="1200"/>
            <a:t>iskov Substitution</a:t>
          </a:r>
          <a:endParaRPr lang="en-US" sz="3200" kern="1200"/>
        </a:p>
      </dsp:txBody>
      <dsp:txXfrm>
        <a:off x="36553" y="1749715"/>
        <a:ext cx="5040232" cy="675694"/>
      </dsp:txXfrm>
    </dsp:sp>
    <dsp:sp modelId="{D076D597-3FC2-4E45-B3A8-A129DBCF7A99}">
      <dsp:nvSpPr>
        <dsp:cNvPr id="0" name=""/>
        <dsp:cNvSpPr/>
      </dsp:nvSpPr>
      <dsp:spPr>
        <a:xfrm>
          <a:off x="0" y="2554122"/>
          <a:ext cx="5113338"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I</a:t>
          </a:r>
          <a:r>
            <a:rPr lang="en-US" sz="3200" b="0" i="0" kern="1200"/>
            <a:t>nterface Segregation</a:t>
          </a:r>
          <a:endParaRPr lang="en-US" sz="3200" kern="1200"/>
        </a:p>
      </dsp:txBody>
      <dsp:txXfrm>
        <a:off x="36553" y="2590675"/>
        <a:ext cx="5040232" cy="675694"/>
      </dsp:txXfrm>
    </dsp:sp>
    <dsp:sp modelId="{F48F6CB4-2152-43C6-83F0-55022AFE2FB4}">
      <dsp:nvSpPr>
        <dsp:cNvPr id="0" name=""/>
        <dsp:cNvSpPr/>
      </dsp:nvSpPr>
      <dsp:spPr>
        <a:xfrm>
          <a:off x="0" y="3395082"/>
          <a:ext cx="5113338"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D</a:t>
          </a:r>
          <a:r>
            <a:rPr lang="en-US" sz="3200" b="0" i="0" kern="1200"/>
            <a:t>ependency Inversion</a:t>
          </a:r>
          <a:endParaRPr lang="en-US" sz="3200" kern="1200"/>
        </a:p>
      </dsp:txBody>
      <dsp:txXfrm>
        <a:off x="36553" y="3431635"/>
        <a:ext cx="5040232" cy="6756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07/03/2022</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07/03/2022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baeldung.com/solid-principles#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features that when you develop something and want top add something just in case or you want to add because you think it should be there than don’t do it.</a:t>
            </a:r>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300189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project codebase must follow a consistent pattern agreed upon all the developers in the team.</a:t>
            </a:r>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2863938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Introduced by Uncle bob</a:t>
            </a:r>
          </a:p>
          <a:p>
            <a:r>
              <a:rPr lang="en-US" b="0" i="0" dirty="0">
                <a:solidFill>
                  <a:srgbClr val="000000"/>
                </a:solidFill>
                <a:effectLst/>
                <a:latin typeface="Raleway" pitchFamily="2" charset="-70"/>
              </a:rPr>
              <a:t>Simply put, Martin and Feathers' </a:t>
            </a:r>
            <a:r>
              <a:rPr lang="en-US" b="1" i="0" dirty="0">
                <a:solidFill>
                  <a:srgbClr val="000000"/>
                </a:solidFill>
                <a:effectLst/>
                <a:latin typeface="Raleway" pitchFamily="2" charset="-70"/>
              </a:rPr>
              <a:t>design principles encourage us to create more maintainable, understandable, and flexible software.</a:t>
            </a:r>
            <a:r>
              <a:rPr lang="en-US" b="0" i="0" dirty="0">
                <a:solidFill>
                  <a:srgbClr val="000000"/>
                </a:solidFill>
                <a:effectLst/>
                <a:latin typeface="Raleway" pitchFamily="2" charset="-70"/>
              </a:rPr>
              <a:t> Consequently,</a:t>
            </a:r>
            <a:r>
              <a:rPr lang="en-US" b="1" i="0" dirty="0">
                <a:solidFill>
                  <a:srgbClr val="000000"/>
                </a:solidFill>
                <a:effectLst/>
                <a:latin typeface="Raleway" pitchFamily="2" charset="-70"/>
              </a:rPr>
              <a:t> as our applications grow in size, we can reduce their complexity</a:t>
            </a:r>
            <a:r>
              <a:rPr lang="en-US" b="0" i="0" dirty="0">
                <a:solidFill>
                  <a:srgbClr val="000000"/>
                </a:solidFill>
                <a:effectLst/>
                <a:latin typeface="Raleway" pitchFamily="2" charset="-70"/>
              </a:rPr>
              <a:t> and save ourselves a lot of headaches further down the road!</a:t>
            </a:r>
          </a:p>
          <a:p>
            <a:r>
              <a:rPr lang="en-US" b="0" i="0" dirty="0">
                <a:solidFill>
                  <a:srgbClr val="000000"/>
                </a:solidFill>
                <a:effectLst/>
                <a:latin typeface="Raleway" pitchFamily="2" charset="-70"/>
              </a:rPr>
              <a:t>Benefits of SOLID</a:t>
            </a:r>
          </a:p>
          <a:p>
            <a:r>
              <a:rPr lang="en-US" b="0" i="0" dirty="0">
                <a:solidFill>
                  <a:srgbClr val="000000"/>
                </a:solidFill>
                <a:effectLst/>
                <a:latin typeface="Raleway" pitchFamily="2" charset="-70"/>
              </a:rPr>
              <a:t>Easy to understand and reason about</a:t>
            </a:r>
          </a:p>
          <a:p>
            <a:r>
              <a:rPr lang="en-US" b="0" i="0" dirty="0">
                <a:solidFill>
                  <a:srgbClr val="000000"/>
                </a:solidFill>
                <a:effectLst/>
                <a:latin typeface="Raleway" pitchFamily="2" charset="-70"/>
              </a:rPr>
              <a:t>Changes are fast and have a minimal risk level</a:t>
            </a:r>
          </a:p>
          <a:p>
            <a:r>
              <a:rPr lang="en-US" b="0" i="0" dirty="0">
                <a:solidFill>
                  <a:srgbClr val="000000"/>
                </a:solidFill>
                <a:effectLst/>
                <a:latin typeface="Raleway" pitchFamily="2" charset="-70"/>
              </a:rPr>
              <a:t>Highly maintainable over long periods of time</a:t>
            </a:r>
          </a:p>
          <a:p>
            <a:r>
              <a:rPr lang="en-US" b="0" i="0" dirty="0">
                <a:solidFill>
                  <a:srgbClr val="000000"/>
                </a:solidFill>
                <a:effectLst/>
                <a:latin typeface="Raleway" pitchFamily="2" charset="-70"/>
              </a:rPr>
              <a:t>Cost effective</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3344893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should only have one responsibility. Furthermore, it should only have one reason to change.</a:t>
            </a:r>
          </a:p>
          <a:p>
            <a:r>
              <a:rPr lang="en-US" dirty="0"/>
              <a:t>Write </a:t>
            </a:r>
            <a:r>
              <a:rPr lang="en-US" dirty="0" err="1"/>
              <a:t>printTextToConsole</a:t>
            </a:r>
            <a:r>
              <a:rPr lang="en-US" dirty="0"/>
              <a:t> method in Book to violate single responsibility</a:t>
            </a:r>
          </a:p>
          <a:p>
            <a:r>
              <a:rPr lang="en-US" dirty="0" err="1"/>
              <a:t>BookPrinter</a:t>
            </a:r>
            <a:r>
              <a:rPr lang="en-US" dirty="0"/>
              <a:t> is required to decouple printing from the book itself. So book doesn’t have two responsibilities</a:t>
            </a:r>
          </a:p>
          <a:p>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3330785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extending controller we know that our existing application won’t be affected</a:t>
            </a:r>
          </a:p>
          <a:p>
            <a:r>
              <a:rPr lang="en-US" dirty="0"/>
              <a:t>Adding other functions will cause code to be changed			</a:t>
            </a:r>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2639490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 interface with some methods that all cars should implement</a:t>
            </a:r>
          </a:p>
          <a:p>
            <a:pPr algn="l"/>
            <a:r>
              <a:rPr lang="en-US" b="0" i="0" dirty="0">
                <a:solidFill>
                  <a:srgbClr val="000000"/>
                </a:solidFill>
                <a:effectLst/>
                <a:latin typeface="Raleway" pitchFamily="2" charset="-70"/>
              </a:rPr>
              <a:t>By throwing a car without an engine into the mix, we are inherently changing the behavior of our program. This is</a:t>
            </a:r>
            <a:r>
              <a:rPr lang="en-US" b="1" i="0" dirty="0">
                <a:solidFill>
                  <a:srgbClr val="000000"/>
                </a:solidFill>
                <a:effectLst/>
                <a:latin typeface="Raleway" pitchFamily="2" charset="-70"/>
              </a:rPr>
              <a:t> a blatant violation of </a:t>
            </a:r>
            <a:r>
              <a:rPr lang="en-US" b="1" i="0" dirty="0" err="1">
                <a:solidFill>
                  <a:srgbClr val="000000"/>
                </a:solidFill>
                <a:effectLst/>
                <a:latin typeface="Raleway" pitchFamily="2" charset="-70"/>
              </a:rPr>
              <a:t>Liskov</a:t>
            </a:r>
            <a:r>
              <a:rPr lang="en-US" b="1" i="0" dirty="0">
                <a:solidFill>
                  <a:srgbClr val="000000"/>
                </a:solidFill>
                <a:effectLst/>
                <a:latin typeface="Raleway" pitchFamily="2" charset="-70"/>
              </a:rPr>
              <a:t> substitution and is a bit harder to fix than our previous two principles.</a:t>
            </a:r>
            <a:endParaRPr lang="en-US" b="0" i="0" dirty="0">
              <a:solidFill>
                <a:srgbClr val="000000"/>
              </a:solidFill>
              <a:effectLst/>
              <a:latin typeface="Raleway" pitchFamily="2" charset="-70"/>
            </a:endParaRPr>
          </a:p>
          <a:p>
            <a:pPr algn="l"/>
            <a:r>
              <a:rPr lang="en-US" b="0" i="0" dirty="0">
                <a:solidFill>
                  <a:srgbClr val="000000"/>
                </a:solidFill>
                <a:effectLst/>
                <a:latin typeface="Raleway" pitchFamily="2" charset="-70"/>
              </a:rPr>
              <a:t>One possible solution would be to rework our model into interfaces that take into account the engine-less state of our </a:t>
            </a:r>
            <a:r>
              <a:rPr lang="en-US" b="0" i="1" dirty="0">
                <a:solidFill>
                  <a:srgbClr val="000000"/>
                </a:solidFill>
                <a:effectLst/>
                <a:latin typeface="Raleway" pitchFamily="2" charset="-70"/>
              </a:rPr>
              <a:t>Car</a:t>
            </a:r>
            <a:r>
              <a:rPr lang="en-US" b="0" i="0" dirty="0">
                <a:solidFill>
                  <a:srgbClr val="000000"/>
                </a:solidFill>
                <a:effectLst/>
                <a:latin typeface="Raleway" pitchFamily="2" charset="-70"/>
              </a:rPr>
              <a:t>.</a:t>
            </a:r>
          </a:p>
          <a:p>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200957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70"/>
              </a:rPr>
              <a:t>Going further, we could even split our </a:t>
            </a:r>
            <a:r>
              <a:rPr lang="en-US" b="0" i="1" u="none" strike="noStrike" dirty="0" err="1">
                <a:solidFill>
                  <a:srgbClr val="267438"/>
                </a:solidFill>
                <a:effectLst/>
                <a:latin typeface="Raleway" pitchFamily="2" charset="-70"/>
                <a:hlinkClick r:id="rId3"/>
              </a:rPr>
              <a:t>BookPrinter</a:t>
            </a:r>
            <a:r>
              <a:rPr lang="en-US" b="0" i="1" dirty="0">
                <a:solidFill>
                  <a:srgbClr val="000000"/>
                </a:solidFill>
                <a:effectLst/>
                <a:latin typeface="Raleway" pitchFamily="2" charset="-70"/>
              </a:rPr>
              <a:t> </a:t>
            </a:r>
            <a:r>
              <a:rPr lang="en-US" b="0" i="0" dirty="0">
                <a:solidFill>
                  <a:srgbClr val="000000"/>
                </a:solidFill>
                <a:effectLst/>
                <a:latin typeface="Raleway" pitchFamily="2" charset="-70"/>
              </a:rPr>
              <a:t>class from our example earlier to use interface segregation in the same way. By implementing a </a:t>
            </a:r>
            <a:r>
              <a:rPr lang="en-US" b="0" i="1" dirty="0">
                <a:solidFill>
                  <a:srgbClr val="000000"/>
                </a:solidFill>
                <a:effectLst/>
                <a:latin typeface="Raleway" pitchFamily="2" charset="-70"/>
              </a:rPr>
              <a:t>Printer</a:t>
            </a:r>
            <a:r>
              <a:rPr lang="en-US" b="0" i="0" dirty="0">
                <a:solidFill>
                  <a:srgbClr val="000000"/>
                </a:solidFill>
                <a:effectLst/>
                <a:latin typeface="Raleway" pitchFamily="2" charset="-70"/>
              </a:rPr>
              <a:t> interface with a single </a:t>
            </a:r>
            <a:r>
              <a:rPr lang="en-US" b="0" i="1" dirty="0">
                <a:solidFill>
                  <a:srgbClr val="000000"/>
                </a:solidFill>
                <a:effectLst/>
                <a:latin typeface="Raleway" pitchFamily="2" charset="-70"/>
              </a:rPr>
              <a:t>print </a:t>
            </a:r>
            <a:r>
              <a:rPr lang="en-US" b="0" i="0" dirty="0">
                <a:solidFill>
                  <a:srgbClr val="000000"/>
                </a:solidFill>
                <a:effectLst/>
                <a:latin typeface="Raleway" pitchFamily="2" charset="-70"/>
              </a:rPr>
              <a:t>method, we could instantiate separate </a:t>
            </a:r>
            <a:r>
              <a:rPr lang="en-US" b="0" i="1" dirty="0" err="1">
                <a:solidFill>
                  <a:srgbClr val="000000"/>
                </a:solidFill>
                <a:effectLst/>
                <a:latin typeface="Raleway" pitchFamily="2" charset="-70"/>
              </a:rPr>
              <a:t>ConsoleBookPrinter</a:t>
            </a:r>
            <a:r>
              <a:rPr lang="en-US" b="0" i="1" dirty="0">
                <a:solidFill>
                  <a:srgbClr val="000000"/>
                </a:solidFill>
                <a:effectLst/>
                <a:latin typeface="Raleway" pitchFamily="2" charset="-70"/>
              </a:rPr>
              <a:t> </a:t>
            </a:r>
            <a:r>
              <a:rPr lang="en-US" b="0" i="0" dirty="0">
                <a:solidFill>
                  <a:srgbClr val="000000"/>
                </a:solidFill>
                <a:effectLst/>
                <a:latin typeface="Raleway" pitchFamily="2" charset="-70"/>
              </a:rPr>
              <a:t>and </a:t>
            </a:r>
            <a:r>
              <a:rPr lang="en-US" b="0" i="1" dirty="0" err="1">
                <a:solidFill>
                  <a:srgbClr val="000000"/>
                </a:solidFill>
                <a:effectLst/>
                <a:latin typeface="Raleway" pitchFamily="2" charset="-70"/>
              </a:rPr>
              <a:t>OtherMediaBookPrinter</a:t>
            </a:r>
            <a:r>
              <a:rPr lang="en-US" b="0" i="1" dirty="0">
                <a:solidFill>
                  <a:srgbClr val="000000"/>
                </a:solidFill>
                <a:effectLst/>
                <a:latin typeface="Raleway" pitchFamily="2" charset="-70"/>
              </a:rPr>
              <a:t> </a:t>
            </a:r>
            <a:r>
              <a:rPr lang="en-US" b="0" i="0" dirty="0">
                <a:solidFill>
                  <a:srgbClr val="000000"/>
                </a:solidFill>
                <a:effectLst/>
                <a:latin typeface="Raleway" pitchFamily="2" charset="-70"/>
              </a:rPr>
              <a:t>classes.</a:t>
            </a:r>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2913702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use with pc without keyboard and monitor. Add </a:t>
            </a:r>
            <a:r>
              <a:rPr lang="en-US" dirty="0" err="1"/>
              <a:t>StandardKeyboard</a:t>
            </a:r>
            <a:r>
              <a:rPr lang="en-US" dirty="0"/>
              <a:t> and </a:t>
            </a:r>
            <a:r>
              <a:rPr lang="en-US" dirty="0" err="1"/>
              <a:t>StandardMonitor</a:t>
            </a:r>
            <a:r>
              <a:rPr lang="en-US" dirty="0"/>
              <a:t> as class fields.</a:t>
            </a:r>
          </a:p>
          <a:p>
            <a:r>
              <a:rPr lang="en-US" b="0" i="0" dirty="0">
                <a:solidFill>
                  <a:srgbClr val="000000"/>
                </a:solidFill>
                <a:effectLst/>
                <a:latin typeface="Raleway" pitchFamily="2" charset="-70"/>
              </a:rPr>
              <a:t>Problem solved? Not quite. </a:t>
            </a:r>
            <a:r>
              <a:rPr lang="en-US" b="1" i="0" dirty="0">
                <a:solidFill>
                  <a:srgbClr val="000000"/>
                </a:solidFill>
                <a:effectLst/>
                <a:latin typeface="Raleway" pitchFamily="2" charset="-70"/>
              </a:rPr>
              <a:t>By declaring the </a:t>
            </a:r>
            <a:r>
              <a:rPr lang="en-US" b="1" i="1" dirty="0" err="1">
                <a:solidFill>
                  <a:srgbClr val="000000"/>
                </a:solidFill>
                <a:effectLst/>
                <a:latin typeface="Raleway" pitchFamily="2" charset="-70"/>
              </a:rPr>
              <a:t>StandardKeyboard</a:t>
            </a:r>
            <a:r>
              <a:rPr lang="en-US" b="1" i="1" dirty="0">
                <a:solidFill>
                  <a:srgbClr val="000000"/>
                </a:solidFill>
                <a:effectLst/>
                <a:latin typeface="Raleway" pitchFamily="2" charset="-70"/>
              </a:rPr>
              <a:t> </a:t>
            </a:r>
            <a:r>
              <a:rPr lang="en-US" b="1" i="0" dirty="0">
                <a:solidFill>
                  <a:srgbClr val="000000"/>
                </a:solidFill>
                <a:effectLst/>
                <a:latin typeface="Raleway" pitchFamily="2" charset="-70"/>
              </a:rPr>
              <a:t>and </a:t>
            </a:r>
            <a:r>
              <a:rPr lang="en-US" b="1" i="1" dirty="0">
                <a:solidFill>
                  <a:srgbClr val="000000"/>
                </a:solidFill>
                <a:effectLst/>
                <a:latin typeface="Raleway" pitchFamily="2" charset="-70"/>
              </a:rPr>
              <a:t>Monitor </a:t>
            </a:r>
            <a:r>
              <a:rPr lang="en-US" b="1" i="0" dirty="0">
                <a:solidFill>
                  <a:srgbClr val="000000"/>
                </a:solidFill>
                <a:effectLst/>
                <a:latin typeface="Raleway" pitchFamily="2" charset="-70"/>
              </a:rPr>
              <a:t>with the </a:t>
            </a:r>
            <a:r>
              <a:rPr lang="en-US" b="1" i="1" dirty="0">
                <a:solidFill>
                  <a:srgbClr val="000000"/>
                </a:solidFill>
                <a:effectLst/>
                <a:latin typeface="Raleway" pitchFamily="2" charset="-70"/>
              </a:rPr>
              <a:t>new </a:t>
            </a:r>
            <a:r>
              <a:rPr lang="en-US" b="1" i="0" dirty="0">
                <a:solidFill>
                  <a:srgbClr val="000000"/>
                </a:solidFill>
                <a:effectLst/>
                <a:latin typeface="Raleway" pitchFamily="2" charset="-70"/>
              </a:rPr>
              <a:t>keyword, we've tightly coupled these three classes together.</a:t>
            </a:r>
          </a:p>
          <a:p>
            <a:r>
              <a:rPr lang="en-US" b="1" i="0" dirty="0">
                <a:solidFill>
                  <a:srgbClr val="000000"/>
                </a:solidFill>
                <a:effectLst/>
                <a:latin typeface="Raleway" pitchFamily="2" charset="-70"/>
              </a:rPr>
              <a:t>Low level modules – logging, io, data access</a:t>
            </a:r>
          </a:p>
          <a:p>
            <a:r>
              <a:rPr lang="en-US" b="1" i="0" dirty="0">
                <a:solidFill>
                  <a:srgbClr val="000000"/>
                </a:solidFill>
                <a:effectLst/>
                <a:latin typeface="Raleway" pitchFamily="2" charset="-70"/>
              </a:rPr>
              <a:t>Draw diagrams with arrows.</a:t>
            </a:r>
          </a:p>
          <a:p>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1048043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19</a:t>
            </a:fld>
            <a:endParaRPr lang="en-GB"/>
          </a:p>
        </p:txBody>
      </p:sp>
    </p:spTree>
    <p:extLst>
      <p:ext uri="{BB962C8B-B14F-4D97-AF65-F5344CB8AC3E}">
        <p14:creationId xmlns:p14="http://schemas.microsoft.com/office/powerpoint/2010/main" val="2158539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20</a:t>
            </a:fld>
            <a:endParaRPr lang="en-GB"/>
          </a:p>
        </p:txBody>
      </p:sp>
    </p:spTree>
    <p:extLst>
      <p:ext uri="{BB962C8B-B14F-4D97-AF65-F5344CB8AC3E}">
        <p14:creationId xmlns:p14="http://schemas.microsoft.com/office/powerpoint/2010/main" val="283513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Has anybody heard anything about Unit tests?</a:t>
            </a:r>
          </a:p>
        </p:txBody>
      </p:sp>
      <p:sp>
        <p:nvSpPr>
          <p:cNvPr id="4" name="Slide Number Placeholder 3"/>
          <p:cNvSpPr>
            <a:spLocks noGrp="1"/>
          </p:cNvSpPr>
          <p:nvPr>
            <p:ph type="sldNum" sz="quarter" idx="10"/>
          </p:nvPr>
        </p:nvSpPr>
        <p:spPr/>
        <p:txBody>
          <a:bodyPr/>
          <a:lstStyle/>
          <a:p>
            <a:fld id="{A16CFAD1-D197-4A88-B173-A6412E995EE5}" type="slidenum">
              <a:rPr lang="en-GB" smtClean="0"/>
              <a:pPr/>
              <a:t>21</a:t>
            </a:fld>
            <a:endParaRPr lang="en-GB"/>
          </a:p>
        </p:txBody>
      </p:sp>
    </p:spTree>
    <p:extLst>
      <p:ext uri="{BB962C8B-B14F-4D97-AF65-F5344CB8AC3E}">
        <p14:creationId xmlns:p14="http://schemas.microsoft.com/office/powerpoint/2010/main" val="966667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22</a:t>
            </a:fld>
            <a:endParaRPr lang="en-GB"/>
          </a:p>
        </p:txBody>
      </p:sp>
    </p:spTree>
    <p:extLst>
      <p:ext uri="{BB962C8B-B14F-4D97-AF65-F5344CB8AC3E}">
        <p14:creationId xmlns:p14="http://schemas.microsoft.com/office/powerpoint/2010/main" val="4186639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ource Code Pro" panose="020B0604020202020204" pitchFamily="49" charset="0"/>
              </a:rPr>
              <a:t>Other frameworks TestNG, Serenity, </a:t>
            </a:r>
            <a:r>
              <a:rPr lang="en-US" b="0" i="0" dirty="0" err="1">
                <a:solidFill>
                  <a:srgbClr val="000000"/>
                </a:solidFill>
                <a:effectLst/>
                <a:latin typeface="Source Code Pro" panose="020B0604020202020204" pitchFamily="49" charset="0"/>
              </a:rPr>
              <a:t>Jbehave</a:t>
            </a:r>
            <a:r>
              <a:rPr lang="en-US" b="0" i="0" dirty="0">
                <a:solidFill>
                  <a:srgbClr val="000000"/>
                </a:solidFill>
                <a:effectLst/>
                <a:latin typeface="Source Code Pro" panose="020B0604020202020204" pitchFamily="49" charset="0"/>
              </a:rPr>
              <a:t>, Selenium</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23</a:t>
            </a:fld>
            <a:endParaRPr lang="en-GB"/>
          </a:p>
        </p:txBody>
      </p:sp>
    </p:spTree>
    <p:extLst>
      <p:ext uri="{BB962C8B-B14F-4D97-AF65-F5344CB8AC3E}">
        <p14:creationId xmlns:p14="http://schemas.microsoft.com/office/powerpoint/2010/main" val="4227374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Hands on</a:t>
            </a:r>
          </a:p>
        </p:txBody>
      </p:sp>
      <p:sp>
        <p:nvSpPr>
          <p:cNvPr id="4" name="Slide Number Placeholder 3"/>
          <p:cNvSpPr>
            <a:spLocks noGrp="1"/>
          </p:cNvSpPr>
          <p:nvPr>
            <p:ph type="sldNum" sz="quarter" idx="10"/>
          </p:nvPr>
        </p:nvSpPr>
        <p:spPr/>
        <p:txBody>
          <a:bodyPr/>
          <a:lstStyle/>
          <a:p>
            <a:fld id="{A16CFAD1-D197-4A88-B173-A6412E995EE5}" type="slidenum">
              <a:rPr lang="en-GB" smtClean="0"/>
              <a:pPr/>
              <a:t>24</a:t>
            </a:fld>
            <a:endParaRPr lang="en-GB"/>
          </a:p>
        </p:txBody>
      </p:sp>
    </p:spTree>
    <p:extLst>
      <p:ext uri="{BB962C8B-B14F-4D97-AF65-F5344CB8AC3E}">
        <p14:creationId xmlns:p14="http://schemas.microsoft.com/office/powerpoint/2010/main" val="2723350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Slide Number Placeholder 3"/>
          <p:cNvSpPr>
            <a:spLocks noGrp="1"/>
          </p:cNvSpPr>
          <p:nvPr>
            <p:ph type="sldNum" sz="quarter" idx="10"/>
          </p:nvPr>
        </p:nvSpPr>
        <p:spPr/>
        <p:txBody>
          <a:bodyPr/>
          <a:lstStyle/>
          <a:p>
            <a:fld id="{A16CFAD1-D197-4A88-B173-A6412E995EE5}" type="slidenum">
              <a:rPr lang="en-GB" smtClean="0"/>
              <a:pPr/>
              <a:t>25</a:t>
            </a:fld>
            <a:endParaRPr lang="en-GB"/>
          </a:p>
        </p:txBody>
      </p:sp>
    </p:spTree>
    <p:extLst>
      <p:ext uri="{BB962C8B-B14F-4D97-AF65-F5344CB8AC3E}">
        <p14:creationId xmlns:p14="http://schemas.microsoft.com/office/powerpoint/2010/main" val="2392203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70"/>
              </a:rPr>
              <a:t>always </a:t>
            </a:r>
            <a:r>
              <a:rPr lang="en-US" b="1" i="0" dirty="0">
                <a:solidFill>
                  <a:srgbClr val="000000"/>
                </a:solidFill>
                <a:effectLst/>
                <a:latin typeface="Raleway" pitchFamily="2" charset="-70"/>
              </a:rPr>
              <a:t>write a unit test to test a single specific scenario</a:t>
            </a:r>
            <a:r>
              <a:rPr lang="en-US" b="0" i="0" dirty="0">
                <a:solidFill>
                  <a:srgbClr val="000000"/>
                </a:solidFill>
                <a:effectLst/>
                <a:latin typeface="Raleway" pitchFamily="2" charset="-70"/>
              </a:rPr>
              <a:t>.</a:t>
            </a:r>
            <a:endParaRPr lang="en-GB"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26</a:t>
            </a:fld>
            <a:endParaRPr lang="en-GB"/>
          </a:p>
        </p:txBody>
      </p:sp>
    </p:spTree>
    <p:extLst>
      <p:ext uri="{BB962C8B-B14F-4D97-AF65-F5344CB8AC3E}">
        <p14:creationId xmlns:p14="http://schemas.microsoft.com/office/powerpoint/2010/main" val="1965597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Slide Number Placeholder 3"/>
          <p:cNvSpPr>
            <a:spLocks noGrp="1"/>
          </p:cNvSpPr>
          <p:nvPr>
            <p:ph type="sldNum" sz="quarter" idx="10"/>
          </p:nvPr>
        </p:nvSpPr>
        <p:spPr/>
        <p:txBody>
          <a:bodyPr/>
          <a:lstStyle/>
          <a:p>
            <a:fld id="{A16CFAD1-D197-4A88-B173-A6412E995EE5}" type="slidenum">
              <a:rPr lang="en-GB" smtClean="0"/>
              <a:pPr/>
              <a:t>27</a:t>
            </a:fld>
            <a:endParaRPr lang="en-GB"/>
          </a:p>
        </p:txBody>
      </p:sp>
    </p:spTree>
    <p:extLst>
      <p:ext uri="{BB962C8B-B14F-4D97-AF65-F5344CB8AC3E}">
        <p14:creationId xmlns:p14="http://schemas.microsoft.com/office/powerpoint/2010/main" val="565300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different test cases</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28</a:t>
            </a:fld>
            <a:endParaRPr lang="en-GB"/>
          </a:p>
        </p:txBody>
      </p:sp>
    </p:spTree>
    <p:extLst>
      <p:ext uri="{BB962C8B-B14F-4D97-AF65-F5344CB8AC3E}">
        <p14:creationId xmlns:p14="http://schemas.microsoft.com/office/powerpoint/2010/main" val="2495044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29</a:t>
            </a:fld>
            <a:endParaRPr lang="en-GB"/>
          </a:p>
        </p:txBody>
      </p:sp>
    </p:spTree>
    <p:extLst>
      <p:ext uri="{BB962C8B-B14F-4D97-AF65-F5344CB8AC3E}">
        <p14:creationId xmlns:p14="http://schemas.microsoft.com/office/powerpoint/2010/main" val="35714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different methods for inject. Hands on</a:t>
            </a:r>
            <a:endParaRPr lang="en-GB"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30</a:t>
            </a:fld>
            <a:endParaRPr lang="en-GB"/>
          </a:p>
        </p:txBody>
      </p:sp>
    </p:spTree>
    <p:extLst>
      <p:ext uri="{BB962C8B-B14F-4D97-AF65-F5344CB8AC3E}">
        <p14:creationId xmlns:p14="http://schemas.microsoft.com/office/powerpoint/2010/main" val="168961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you think is clean code?</a:t>
            </a:r>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3743841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31</a:t>
            </a:fld>
            <a:endParaRPr lang="en-GB"/>
          </a:p>
        </p:txBody>
      </p:sp>
    </p:spTree>
    <p:extLst>
      <p:ext uri="{BB962C8B-B14F-4D97-AF65-F5344CB8AC3E}">
        <p14:creationId xmlns:p14="http://schemas.microsoft.com/office/powerpoint/2010/main" val="1220130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32</a:t>
            </a:fld>
            <a:endParaRPr lang="en-GB"/>
          </a:p>
        </p:txBody>
      </p:sp>
    </p:spTree>
    <p:extLst>
      <p:ext uri="{BB962C8B-B14F-4D97-AF65-F5344CB8AC3E}">
        <p14:creationId xmlns:p14="http://schemas.microsoft.com/office/powerpoint/2010/main" val="2494893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33</a:t>
            </a:fld>
            <a:endParaRPr lang="en-GB"/>
          </a:p>
        </p:txBody>
      </p:sp>
    </p:spTree>
    <p:extLst>
      <p:ext uri="{BB962C8B-B14F-4D97-AF65-F5344CB8AC3E}">
        <p14:creationId xmlns:p14="http://schemas.microsoft.com/office/powerpoint/2010/main" val="28918411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Slide Number Placeholder 3"/>
          <p:cNvSpPr>
            <a:spLocks noGrp="1"/>
          </p:cNvSpPr>
          <p:nvPr>
            <p:ph type="sldNum" sz="quarter" idx="10"/>
          </p:nvPr>
        </p:nvSpPr>
        <p:spPr/>
        <p:txBody>
          <a:bodyPr/>
          <a:lstStyle/>
          <a:p>
            <a:fld id="{A16CFAD1-D197-4A88-B173-A6412E995EE5}" type="slidenum">
              <a:rPr lang="en-GB" smtClean="0"/>
              <a:pPr/>
              <a:t>34</a:t>
            </a:fld>
            <a:endParaRPr lang="en-GB"/>
          </a:p>
        </p:txBody>
      </p:sp>
    </p:spTree>
    <p:extLst>
      <p:ext uri="{BB962C8B-B14F-4D97-AF65-F5344CB8AC3E}">
        <p14:creationId xmlns:p14="http://schemas.microsoft.com/office/powerpoint/2010/main" val="2264536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35</a:t>
            </a:fld>
            <a:endParaRPr lang="en-GB"/>
          </a:p>
        </p:txBody>
      </p:sp>
    </p:spTree>
    <p:extLst>
      <p:ext uri="{BB962C8B-B14F-4D97-AF65-F5344CB8AC3E}">
        <p14:creationId xmlns:p14="http://schemas.microsoft.com/office/powerpoint/2010/main" val="210133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Slide Number Placeholder 3"/>
          <p:cNvSpPr>
            <a:spLocks noGrp="1"/>
          </p:cNvSpPr>
          <p:nvPr>
            <p:ph type="sldNum" sz="quarter" idx="10"/>
          </p:nvPr>
        </p:nvSpPr>
        <p:spPr/>
        <p:txBody>
          <a:bodyPr/>
          <a:lstStyle/>
          <a:p>
            <a:fld id="{A16CFAD1-D197-4A88-B173-A6412E995EE5}" type="slidenum">
              <a:rPr lang="en-GB" smtClean="0"/>
              <a:pPr/>
              <a:t>36</a:t>
            </a:fld>
            <a:endParaRPr lang="en-GB"/>
          </a:p>
        </p:txBody>
      </p:sp>
    </p:spTree>
    <p:extLst>
      <p:ext uri="{BB962C8B-B14F-4D97-AF65-F5344CB8AC3E}">
        <p14:creationId xmlns:p14="http://schemas.microsoft.com/office/powerpoint/2010/main" val="3109846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Live demo</a:t>
            </a:r>
          </a:p>
        </p:txBody>
      </p:sp>
      <p:sp>
        <p:nvSpPr>
          <p:cNvPr id="4" name="Slide Number Placeholder 3"/>
          <p:cNvSpPr>
            <a:spLocks noGrp="1"/>
          </p:cNvSpPr>
          <p:nvPr>
            <p:ph type="sldNum" sz="quarter" idx="10"/>
          </p:nvPr>
        </p:nvSpPr>
        <p:spPr/>
        <p:txBody>
          <a:bodyPr/>
          <a:lstStyle/>
          <a:p>
            <a:fld id="{A16CFAD1-D197-4A88-B173-A6412E995EE5}" type="slidenum">
              <a:rPr lang="en-GB" smtClean="0"/>
              <a:pPr/>
              <a:t>37</a:t>
            </a:fld>
            <a:endParaRPr lang="en-GB"/>
          </a:p>
        </p:txBody>
      </p:sp>
    </p:spTree>
    <p:extLst>
      <p:ext uri="{BB962C8B-B14F-4D97-AF65-F5344CB8AC3E}">
        <p14:creationId xmlns:p14="http://schemas.microsoft.com/office/powerpoint/2010/main" val="3255324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Slide Number Placeholder 3"/>
          <p:cNvSpPr>
            <a:spLocks noGrp="1"/>
          </p:cNvSpPr>
          <p:nvPr>
            <p:ph type="sldNum" sz="quarter" idx="10"/>
          </p:nvPr>
        </p:nvSpPr>
        <p:spPr/>
        <p:txBody>
          <a:bodyPr/>
          <a:lstStyle/>
          <a:p>
            <a:fld id="{A16CFAD1-D197-4A88-B173-A6412E995EE5}" type="slidenum">
              <a:rPr lang="en-GB" smtClean="0"/>
              <a:pPr/>
              <a:t>38</a:t>
            </a:fld>
            <a:endParaRPr lang="en-GB"/>
          </a:p>
        </p:txBody>
      </p:sp>
    </p:spTree>
    <p:extLst>
      <p:ext uri="{BB962C8B-B14F-4D97-AF65-F5344CB8AC3E}">
        <p14:creationId xmlns:p14="http://schemas.microsoft.com/office/powerpoint/2010/main" val="204460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err="1"/>
              <a:t>Robert</a:t>
            </a:r>
            <a:r>
              <a:rPr lang="lt-LT" dirty="0"/>
              <a:t> C. </a:t>
            </a:r>
            <a:r>
              <a:rPr lang="lt-LT" dirty="0" err="1"/>
              <a:t>Martin</a:t>
            </a:r>
            <a:r>
              <a:rPr lang="lt-LT" dirty="0"/>
              <a:t> </a:t>
            </a:r>
            <a:r>
              <a:rPr lang="lt-LT" dirty="0" err="1"/>
              <a:t>a.k.a</a:t>
            </a:r>
            <a:r>
              <a:rPr lang="lt-LT" baseline="0" dirty="0"/>
              <a:t> </a:t>
            </a:r>
            <a:r>
              <a:rPr lang="lt-LT" baseline="0" dirty="0" err="1"/>
              <a:t>Uncle</a:t>
            </a:r>
            <a:r>
              <a:rPr lang="lt-LT" baseline="0" dirty="0"/>
              <a:t> </a:t>
            </a:r>
            <a:r>
              <a:rPr lang="lt-LT" baseline="0" dirty="0" err="1"/>
              <a:t>Bob</a:t>
            </a:r>
            <a:r>
              <a:rPr lang="lt-LT" baseline="0" dirty="0"/>
              <a:t>. </a:t>
            </a:r>
            <a:r>
              <a:rPr lang="lt-LT" baseline="0" dirty="0" err="1"/>
              <a:t>Uncle</a:t>
            </a:r>
            <a:r>
              <a:rPr lang="lt-LT" baseline="0" dirty="0"/>
              <a:t> </a:t>
            </a:r>
            <a:r>
              <a:rPr lang="lt-LT" baseline="0" dirty="0" err="1"/>
              <a:t>Bob</a:t>
            </a:r>
            <a:r>
              <a:rPr lang="lt-LT" baseline="0" dirty="0"/>
              <a:t> </a:t>
            </a:r>
            <a:r>
              <a:rPr lang="lt-LT" baseline="0" dirty="0" err="1"/>
              <a:t>Consulting</a:t>
            </a:r>
            <a:r>
              <a:rPr lang="lt-LT" baseline="0" dirty="0"/>
              <a:t>.</a:t>
            </a:r>
          </a:p>
          <a:p>
            <a:r>
              <a:rPr lang="lt-LT" baseline="0" dirty="0"/>
              <a:t>C++/</a:t>
            </a:r>
            <a:r>
              <a:rPr lang="lt-LT" baseline="0" dirty="0" err="1"/>
              <a:t>java</a:t>
            </a:r>
            <a:r>
              <a:rPr lang="lt-LT" baseline="0" dirty="0"/>
              <a:t> </a:t>
            </a:r>
            <a:endParaRPr lang="lt-LT" dirty="0"/>
          </a:p>
          <a:p>
            <a:r>
              <a:rPr lang="lt-LT" dirty="0" err="1"/>
              <a:t>Agile</a:t>
            </a:r>
            <a:r>
              <a:rPr lang="lt-LT" dirty="0"/>
              <a:t> </a:t>
            </a:r>
            <a:r>
              <a:rPr lang="lt-LT" dirty="0" err="1"/>
              <a:t>Mainfesto</a:t>
            </a:r>
            <a:endParaRPr lang="lt-LT" dirty="0"/>
          </a:p>
          <a:p>
            <a:r>
              <a:rPr lang="lt-LT" dirty="0" err="1"/>
              <a:t>Solid</a:t>
            </a:r>
            <a:r>
              <a:rPr lang="lt-LT" baseline="0" dirty="0"/>
              <a:t> </a:t>
            </a:r>
            <a:r>
              <a:rPr lang="lt-LT" baseline="0" dirty="0" err="1"/>
              <a:t>principles</a:t>
            </a:r>
            <a:endParaRPr lang="en-US" baseline="0" dirty="0"/>
          </a:p>
          <a:p>
            <a:pPr marL="228600" indent="-228600">
              <a:buAutoNum type="arabicPeriod"/>
            </a:pPr>
            <a:r>
              <a:rPr lang="en-US" b="0" i="0" dirty="0">
                <a:solidFill>
                  <a:srgbClr val="292929"/>
                </a:solidFill>
                <a:effectLst/>
                <a:latin typeface="charter"/>
              </a:rPr>
              <a:t>Clean code should be </a:t>
            </a:r>
            <a:r>
              <a:rPr lang="en-US" b="0" i="1" dirty="0">
                <a:solidFill>
                  <a:srgbClr val="292929"/>
                </a:solidFill>
                <a:effectLst/>
                <a:latin typeface="charter"/>
              </a:rPr>
              <a:t>pleasing </a:t>
            </a:r>
            <a:r>
              <a:rPr lang="en-US" b="0" i="0" dirty="0">
                <a:solidFill>
                  <a:srgbClr val="292929"/>
                </a:solidFill>
                <a:effectLst/>
                <a:latin typeface="charter"/>
              </a:rPr>
              <a:t>to read. Reading it should make you smile the way a well-crafted music box or well-designed car would.</a:t>
            </a:r>
          </a:p>
          <a:p>
            <a:pPr marL="228600" indent="-228600">
              <a:buAutoNum type="arabicPeriod"/>
            </a:pPr>
            <a:r>
              <a:rPr lang="en-US" b="0" i="0" dirty="0">
                <a:solidFill>
                  <a:srgbClr val="292929"/>
                </a:solidFill>
                <a:effectLst/>
                <a:latin typeface="charter"/>
              </a:rPr>
              <a:t>Each function, each class, each module exposes a single-minded attitude that remains entirely undistracted, and unpolluted, by the surrounding details.</a:t>
            </a:r>
            <a:endParaRPr lang="en-US" b="0" i="0" baseline="0" dirty="0">
              <a:solidFill>
                <a:srgbClr val="292929"/>
              </a:solidFill>
              <a:effectLst/>
              <a:latin typeface="charter"/>
            </a:endParaRPr>
          </a:p>
          <a:p>
            <a:pPr marL="228600" indent="-228600">
              <a:buAutoNum type="arabicPeriod"/>
            </a:pPr>
            <a:r>
              <a:rPr lang="en-US" b="0" i="0" dirty="0">
                <a:solidFill>
                  <a:srgbClr val="292929"/>
                </a:solidFill>
                <a:effectLst/>
                <a:latin typeface="charter"/>
              </a:rPr>
              <a:t>Someone has taken the time to keep it simple and orderly. They have paid appropriate attention to details. They have cared.</a:t>
            </a:r>
            <a:endParaRPr lang="en-US" b="0" i="0" baseline="0" dirty="0">
              <a:solidFill>
                <a:srgbClr val="292929"/>
              </a:solidFill>
              <a:effectLst/>
              <a:latin typeface="charter"/>
            </a:endParaRPr>
          </a:p>
          <a:p>
            <a:pPr marL="228600" indent="-228600">
              <a:buAutoNum type="arabicPeriod"/>
            </a:pPr>
            <a:endParaRPr lang="lt-LT" baseline="0"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341280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404922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Use intention revealing names. Choosing good names takes time but saves more than it takes. The name of a variable, method, or class, should answer all the big questions. It should tell you why it exists, what it does, and how it is used. If a name requires a comment, then the name does not reveal its intent.</a:t>
            </a:r>
          </a:p>
          <a:p>
            <a:r>
              <a:rPr lang="en-US" b="0" i="0" dirty="0">
                <a:solidFill>
                  <a:srgbClr val="292929"/>
                </a:solidFill>
                <a:effectLst/>
                <a:latin typeface="charter"/>
              </a:rPr>
              <a:t>Live demo</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3638463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171813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 application</a:t>
            </a:r>
          </a:p>
          <a:p>
            <a:r>
              <a:rPr lang="en-US" dirty="0" err="1"/>
              <a:t>ExcelWorker</a:t>
            </a:r>
            <a:r>
              <a:rPr lang="en-US" dirty="0"/>
              <a:t> line 139 </a:t>
            </a:r>
            <a:r>
              <a:rPr lang="en-US" dirty="0" err="1"/>
              <a:t>readFromBicExcel</a:t>
            </a:r>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248180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code example just vocally explain about code duplication in this case.</a:t>
            </a:r>
            <a:endParaRPr lang="lt-LT"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4088828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p:txBody>
          <a:bodyPr/>
          <a:lstStyle/>
          <a:p>
            <a:r>
              <a:rPr lang="lt-LT" dirty="0" err="1"/>
              <a:t>Clean</a:t>
            </a:r>
            <a:r>
              <a:rPr lang="lt-LT" dirty="0"/>
              <a:t> </a:t>
            </a:r>
            <a:r>
              <a:rPr lang="lt-LT" dirty="0" err="1"/>
              <a:t>code</a:t>
            </a:r>
            <a:r>
              <a:rPr lang="en-US" dirty="0"/>
              <a:t> and Unit tests</a:t>
            </a:r>
          </a:p>
        </p:txBody>
      </p:sp>
      <p:sp>
        <p:nvSpPr>
          <p:cNvPr id="9" name="Subtitle 8"/>
          <p:cNvSpPr>
            <a:spLocks noGrp="1"/>
          </p:cNvSpPr>
          <p:nvPr>
            <p:ph type="subTitle" idx="1"/>
          </p:nvPr>
        </p:nvSpPr>
        <p:spPr>
          <a:xfrm>
            <a:off x="784225" y="3702205"/>
            <a:ext cx="6300000" cy="1012944"/>
          </a:xfrm>
        </p:spPr>
        <p:txBody>
          <a:bodyPr/>
          <a:lstStyle/>
          <a:p>
            <a:r>
              <a:rPr lang="en-US" dirty="0"/>
              <a:t>Karolis Grigonis</a:t>
            </a:r>
            <a:endParaRPr lang="lt-LT" dirty="0"/>
          </a:p>
          <a:p>
            <a:r>
              <a:rPr lang="en-US" dirty="0"/>
              <a:t>IT Academy 2022-03-08</a:t>
            </a:r>
          </a:p>
          <a:p>
            <a:endParaRPr lang="en-US" dirty="0"/>
          </a:p>
          <a:p>
            <a:endParaRPr lang="en-US" dirty="0"/>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9B38-3706-4CD1-8184-460F2535B051}"/>
              </a:ext>
            </a:extLst>
          </p:cNvPr>
          <p:cNvSpPr>
            <a:spLocks noGrp="1"/>
          </p:cNvSpPr>
          <p:nvPr>
            <p:ph type="title"/>
          </p:nvPr>
        </p:nvSpPr>
        <p:spPr/>
        <p:txBody>
          <a:bodyPr/>
          <a:lstStyle/>
          <a:p>
            <a:r>
              <a:rPr lang="en-US" dirty="0"/>
              <a:t>Y.A.G.N.I</a:t>
            </a:r>
            <a:endParaRPr lang="lt-LT" dirty="0"/>
          </a:p>
        </p:txBody>
      </p:sp>
      <p:sp>
        <p:nvSpPr>
          <p:cNvPr id="3" name="Content Placeholder 2">
            <a:extLst>
              <a:ext uri="{FF2B5EF4-FFF2-40B4-BE49-F238E27FC236}">
                <a16:creationId xmlns:a16="http://schemas.microsoft.com/office/drawing/2014/main" id="{CE64F1CD-2D5B-46C2-93BD-0C3DAC0B3F78}"/>
              </a:ext>
            </a:extLst>
          </p:cNvPr>
          <p:cNvSpPr>
            <a:spLocks noGrp="1"/>
          </p:cNvSpPr>
          <p:nvPr>
            <p:ph idx="1"/>
          </p:nvPr>
        </p:nvSpPr>
        <p:spPr/>
        <p:txBody>
          <a:bodyPr/>
          <a:lstStyle/>
          <a:p>
            <a:pPr algn="just"/>
            <a:r>
              <a:rPr lang="en-US" dirty="0"/>
              <a:t>You Aren't </a:t>
            </a:r>
            <a:r>
              <a:rPr lang="en-US" dirty="0" err="1"/>
              <a:t>Gonna</a:t>
            </a:r>
            <a:r>
              <a:rPr lang="en-US" dirty="0"/>
              <a:t> Need It. A developer should not add functionality unless deemed necessary. Y.A.G.N.I is part of the Extreme Programming (XP) methodology, which wants to improve software quality and increase responsiveness to customer requirements. Y.A.G.N.I should be used in conjunction with continuous refactoring, unit testing, and integration.</a:t>
            </a:r>
            <a:endParaRPr lang="lt-LT" dirty="0"/>
          </a:p>
        </p:txBody>
      </p:sp>
      <p:sp>
        <p:nvSpPr>
          <p:cNvPr id="4" name="Date Placeholder 3">
            <a:extLst>
              <a:ext uri="{FF2B5EF4-FFF2-40B4-BE49-F238E27FC236}">
                <a16:creationId xmlns:a16="http://schemas.microsoft.com/office/drawing/2014/main" id="{2B3F8DA9-FBC8-4416-90FA-931687A4C4B5}"/>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9F213DCD-27EF-4D48-93C8-7D14862817AA}"/>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394E36CD-A34B-4894-B5D6-117AD809C306}"/>
              </a:ext>
            </a:extLst>
          </p:cNvPr>
          <p:cNvSpPr>
            <a:spLocks noGrp="1"/>
          </p:cNvSpPr>
          <p:nvPr>
            <p:ph type="sldNum" sz="quarter" idx="12"/>
          </p:nvPr>
        </p:nvSpPr>
        <p:spPr/>
        <p:txBody>
          <a:bodyPr/>
          <a:lstStyle/>
          <a:p>
            <a:fld id="{859873C9-BF5D-4A9A-BB31-45BBB7BABAF7}" type="slidenum">
              <a:rPr lang="en-GB" noProof="0" smtClean="0"/>
              <a:t>10</a:t>
            </a:fld>
            <a:endParaRPr lang="en-GB" noProof="0" dirty="0"/>
          </a:p>
        </p:txBody>
      </p:sp>
    </p:spTree>
    <p:extLst>
      <p:ext uri="{BB962C8B-B14F-4D97-AF65-F5344CB8AC3E}">
        <p14:creationId xmlns:p14="http://schemas.microsoft.com/office/powerpoint/2010/main" val="360103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53A2-0C4B-4581-A2CE-C78D74107AB0}"/>
              </a:ext>
            </a:extLst>
          </p:cNvPr>
          <p:cNvSpPr>
            <a:spLocks noGrp="1"/>
          </p:cNvSpPr>
          <p:nvPr>
            <p:ph type="title"/>
          </p:nvPr>
        </p:nvSpPr>
        <p:spPr/>
        <p:txBody>
          <a:bodyPr/>
          <a:lstStyle/>
          <a:p>
            <a:r>
              <a:rPr lang="en-US" dirty="0"/>
              <a:t>Favor readability</a:t>
            </a:r>
            <a:endParaRPr lang="lt-LT" dirty="0"/>
          </a:p>
        </p:txBody>
      </p:sp>
      <p:sp>
        <p:nvSpPr>
          <p:cNvPr id="3" name="Content Placeholder 2">
            <a:extLst>
              <a:ext uri="{FF2B5EF4-FFF2-40B4-BE49-F238E27FC236}">
                <a16:creationId xmlns:a16="http://schemas.microsoft.com/office/drawing/2014/main" id="{AB969788-4677-49D8-A429-EE4C1DDE3901}"/>
              </a:ext>
            </a:extLst>
          </p:cNvPr>
          <p:cNvSpPr>
            <a:spLocks noGrp="1"/>
          </p:cNvSpPr>
          <p:nvPr>
            <p:ph idx="1"/>
          </p:nvPr>
        </p:nvSpPr>
        <p:spPr/>
        <p:txBody>
          <a:bodyPr/>
          <a:lstStyle/>
          <a:p>
            <a:pPr algn="just"/>
            <a:r>
              <a:rPr lang="en-US" dirty="0"/>
              <a:t>It's not because a machine can read your code that another human can. Particularly when working with multiple people on a project, always favor readability over conciseness. There's no point in having concise code if people don't understand it.</a:t>
            </a:r>
          </a:p>
          <a:p>
            <a:pPr algn="just"/>
            <a:r>
              <a:rPr lang="en-US" dirty="0"/>
              <a:t>There are many ways to make your code more readable. Two examples are placing common numbers into well-named constants (e.g. private static final int CACHE_TIME = 200;) and creating long names instead of shorter ones (e.g. </a:t>
            </a:r>
            <a:r>
              <a:rPr lang="en-US" dirty="0" err="1"/>
              <a:t>userHasFormAccess</a:t>
            </a:r>
            <a:r>
              <a:rPr lang="en-US" dirty="0"/>
              <a:t> over </a:t>
            </a:r>
            <a:r>
              <a:rPr lang="en-US" dirty="0" err="1"/>
              <a:t>canAccess</a:t>
            </a:r>
            <a:r>
              <a:rPr lang="en-US" dirty="0"/>
              <a:t>, which doesn't tell as much).</a:t>
            </a:r>
            <a:endParaRPr lang="lt-LT" dirty="0"/>
          </a:p>
        </p:txBody>
      </p:sp>
      <p:sp>
        <p:nvSpPr>
          <p:cNvPr id="4" name="Date Placeholder 3">
            <a:extLst>
              <a:ext uri="{FF2B5EF4-FFF2-40B4-BE49-F238E27FC236}">
                <a16:creationId xmlns:a16="http://schemas.microsoft.com/office/drawing/2014/main" id="{6D859358-7D11-4666-9B25-BA06709D93FE}"/>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E56F4FE1-D309-47A2-A55D-A0CEA37EC47D}"/>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09ADD761-D4F1-4A7B-BD2D-240F5AF5085C}"/>
              </a:ext>
            </a:extLst>
          </p:cNvPr>
          <p:cNvSpPr>
            <a:spLocks noGrp="1"/>
          </p:cNvSpPr>
          <p:nvPr>
            <p:ph type="sldNum" sz="quarter" idx="12"/>
          </p:nvPr>
        </p:nvSpPr>
        <p:spPr/>
        <p:txBody>
          <a:bodyPr/>
          <a:lstStyle/>
          <a:p>
            <a:fld id="{859873C9-BF5D-4A9A-BB31-45BBB7BABAF7}" type="slidenum">
              <a:rPr lang="en-GB" noProof="0" smtClean="0"/>
              <a:t>11</a:t>
            </a:fld>
            <a:endParaRPr lang="en-GB" noProof="0" dirty="0"/>
          </a:p>
        </p:txBody>
      </p:sp>
    </p:spTree>
    <p:extLst>
      <p:ext uri="{BB962C8B-B14F-4D97-AF65-F5344CB8AC3E}">
        <p14:creationId xmlns:p14="http://schemas.microsoft.com/office/powerpoint/2010/main" val="413351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0FCA-7D18-4D6D-8F17-C1D9BBD3165C}"/>
              </a:ext>
            </a:extLst>
          </p:cNvPr>
          <p:cNvSpPr>
            <a:spLocks noGrp="1"/>
          </p:cNvSpPr>
          <p:nvPr>
            <p:ph type="title"/>
          </p:nvPr>
        </p:nvSpPr>
        <p:spPr/>
        <p:txBody>
          <a:bodyPr/>
          <a:lstStyle/>
          <a:p>
            <a:r>
              <a:rPr lang="en-US" dirty="0"/>
              <a:t>Practice consistency</a:t>
            </a:r>
            <a:endParaRPr lang="lt-LT" dirty="0"/>
          </a:p>
        </p:txBody>
      </p:sp>
      <p:sp>
        <p:nvSpPr>
          <p:cNvPr id="3" name="Content Placeholder 2">
            <a:extLst>
              <a:ext uri="{FF2B5EF4-FFF2-40B4-BE49-F238E27FC236}">
                <a16:creationId xmlns:a16="http://schemas.microsoft.com/office/drawing/2014/main" id="{014C5F94-8E9F-459E-99B2-2D8E4EE59BB0}"/>
              </a:ext>
            </a:extLst>
          </p:cNvPr>
          <p:cNvSpPr>
            <a:spLocks noGrp="1"/>
          </p:cNvSpPr>
          <p:nvPr>
            <p:ph idx="1"/>
          </p:nvPr>
        </p:nvSpPr>
        <p:spPr/>
        <p:txBody>
          <a:bodyPr/>
          <a:lstStyle/>
          <a:p>
            <a:pPr algn="just"/>
            <a:r>
              <a:rPr lang="en-US" dirty="0"/>
              <a:t>This is arguably the overarching principle of all clean code principles. If you decide to do something a certain way, stick to it throughout the entire project. If you have no choice but to move away from your original choice, explain why in the comments.</a:t>
            </a:r>
            <a:endParaRPr lang="lt-LT" dirty="0"/>
          </a:p>
        </p:txBody>
      </p:sp>
      <p:sp>
        <p:nvSpPr>
          <p:cNvPr id="4" name="Date Placeholder 3">
            <a:extLst>
              <a:ext uri="{FF2B5EF4-FFF2-40B4-BE49-F238E27FC236}">
                <a16:creationId xmlns:a16="http://schemas.microsoft.com/office/drawing/2014/main" id="{988FFCC6-23CF-4C11-9F3F-39B0B7241A52}"/>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74E52B2E-BEB2-482F-85DD-D24544C5E537}"/>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97453C36-DAD3-4A00-80BB-59C62A2E3F9E}"/>
              </a:ext>
            </a:extLst>
          </p:cNvPr>
          <p:cNvSpPr>
            <a:spLocks noGrp="1"/>
          </p:cNvSpPr>
          <p:nvPr>
            <p:ph type="sldNum" sz="quarter" idx="12"/>
          </p:nvPr>
        </p:nvSpPr>
        <p:spPr/>
        <p:txBody>
          <a:bodyPr/>
          <a:lstStyle/>
          <a:p>
            <a:fld id="{859873C9-BF5D-4A9A-BB31-45BBB7BABAF7}" type="slidenum">
              <a:rPr lang="en-GB" noProof="0" smtClean="0"/>
              <a:t>12</a:t>
            </a:fld>
            <a:endParaRPr lang="en-GB" noProof="0" dirty="0"/>
          </a:p>
        </p:txBody>
      </p:sp>
    </p:spTree>
    <p:extLst>
      <p:ext uri="{BB962C8B-B14F-4D97-AF65-F5344CB8AC3E}">
        <p14:creationId xmlns:p14="http://schemas.microsoft.com/office/powerpoint/2010/main" val="2262034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81665"/>
            <a:ext cx="9180574" cy="1052240"/>
          </a:xfrm>
        </p:spPr>
        <p:txBody>
          <a:bodyPr anchor="t">
            <a:normAutofit/>
          </a:bodyPr>
          <a:lstStyle/>
          <a:p>
            <a:r>
              <a:rPr lang="en-US" dirty="0"/>
              <a:t>SOLID</a:t>
            </a:r>
            <a:endParaRPr lang="lt-LT" dirty="0"/>
          </a:p>
        </p:txBody>
      </p:sp>
      <p:sp>
        <p:nvSpPr>
          <p:cNvPr id="14" name="Date Placeholder 4">
            <a:extLst>
              <a:ext uri="{FF2B5EF4-FFF2-40B4-BE49-F238E27FC236}">
                <a16:creationId xmlns:a16="http://schemas.microsoft.com/office/drawing/2014/main" id="{35C48E8E-F66E-48DE-8A02-1A5420D32960}"/>
              </a:ext>
            </a:extLst>
          </p:cNvPr>
          <p:cNvSpPr>
            <a:spLocks noGrp="1"/>
          </p:cNvSpPr>
          <p:nvPr>
            <p:ph type="dt" sz="half" idx="10"/>
          </p:nvPr>
        </p:nvSpPr>
        <p:spPr>
          <a:xfrm>
            <a:off x="9568800" y="6351405"/>
            <a:ext cx="1835800" cy="242607"/>
          </a:xfrm>
        </p:spPr>
        <p:txBody>
          <a:bodyPr/>
          <a:lstStyle/>
          <a:p>
            <a:endParaRPr lang="en-GB"/>
          </a:p>
        </p:txBody>
      </p:sp>
      <p:sp>
        <p:nvSpPr>
          <p:cNvPr id="16" name="Footer Placeholder 5">
            <a:extLst>
              <a:ext uri="{FF2B5EF4-FFF2-40B4-BE49-F238E27FC236}">
                <a16:creationId xmlns:a16="http://schemas.microsoft.com/office/drawing/2014/main" id="{DF4AF618-AC8B-4388-9A4A-10AC30B6DF64}"/>
              </a:ext>
            </a:extLst>
          </p:cNvPr>
          <p:cNvSpPr>
            <a:spLocks noGrp="1"/>
          </p:cNvSpPr>
          <p:nvPr>
            <p:ph type="ftr" sz="quarter" idx="11"/>
          </p:nvPr>
        </p:nvSpPr>
        <p:spPr>
          <a:xfrm>
            <a:off x="4456800" y="6351405"/>
            <a:ext cx="5112000" cy="242418"/>
          </a:xfrm>
        </p:spPr>
        <p:txBody>
          <a:bodyPr/>
          <a:lstStyle/>
          <a:p>
            <a:endParaRPr lang="en-GB"/>
          </a:p>
        </p:txBody>
      </p:sp>
      <p:sp>
        <p:nvSpPr>
          <p:cNvPr id="6" name="Slide Number Placeholder 5"/>
          <p:cNvSpPr>
            <a:spLocks noGrp="1"/>
          </p:cNvSpPr>
          <p:nvPr>
            <p:ph type="sldNum" sz="quarter" idx="12"/>
          </p:nvPr>
        </p:nvSpPr>
        <p:spPr>
          <a:xfrm>
            <a:off x="11404600" y="6351405"/>
            <a:ext cx="477736" cy="242418"/>
          </a:xfrm>
        </p:spPr>
        <p:txBody>
          <a:bodyPr anchor="t">
            <a:normAutofit/>
          </a:bodyPr>
          <a:lstStyle/>
          <a:p>
            <a:pPr>
              <a:spcAft>
                <a:spcPts val="600"/>
              </a:spcAft>
            </a:pPr>
            <a:fld id="{859873C9-BF5D-4A9A-BB31-45BBB7BABAF7}" type="slidenum">
              <a:rPr lang="en-GB" noProof="0" smtClean="0"/>
              <a:pPr>
                <a:spcAft>
                  <a:spcPts val="600"/>
                </a:spcAft>
              </a:pPr>
              <a:t>13</a:t>
            </a:fld>
            <a:endParaRPr lang="en-GB" noProof="0"/>
          </a:p>
        </p:txBody>
      </p:sp>
      <p:graphicFrame>
        <p:nvGraphicFramePr>
          <p:cNvPr id="8" name="Content Placeholder 2">
            <a:extLst>
              <a:ext uri="{FF2B5EF4-FFF2-40B4-BE49-F238E27FC236}">
                <a16:creationId xmlns:a16="http://schemas.microsoft.com/office/drawing/2014/main" id="{143E4AB4-9A3C-40EA-BDA2-4804801C773B}"/>
              </a:ext>
            </a:extLst>
          </p:cNvPr>
          <p:cNvGraphicFramePr>
            <a:graphicFrameLocks noGrp="1"/>
          </p:cNvGraphicFramePr>
          <p:nvPr>
            <p:ph sz="half" idx="2"/>
            <p:extLst>
              <p:ext uri="{D42A27DB-BD31-4B8C-83A1-F6EECF244321}">
                <p14:modId xmlns:p14="http://schemas.microsoft.com/office/powerpoint/2010/main" val="2943060819"/>
              </p:ext>
            </p:extLst>
          </p:nvPr>
        </p:nvGraphicFramePr>
        <p:xfrm>
          <a:off x="3445193" y="1533905"/>
          <a:ext cx="5113338" cy="417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901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75-4463-427D-ACF4-5BC958F9DAA3}"/>
              </a:ext>
            </a:extLst>
          </p:cNvPr>
          <p:cNvSpPr>
            <a:spLocks noGrp="1"/>
          </p:cNvSpPr>
          <p:nvPr>
            <p:ph type="title"/>
          </p:nvPr>
        </p:nvSpPr>
        <p:spPr/>
        <p:txBody>
          <a:bodyPr/>
          <a:lstStyle/>
          <a:p>
            <a:r>
              <a:rPr lang="en-US" dirty="0"/>
              <a:t>Single Responsibility</a:t>
            </a:r>
            <a:endParaRPr lang="lt-LT" dirty="0"/>
          </a:p>
        </p:txBody>
      </p:sp>
      <p:sp>
        <p:nvSpPr>
          <p:cNvPr id="3" name="Content Placeholder 2">
            <a:extLst>
              <a:ext uri="{FF2B5EF4-FFF2-40B4-BE49-F238E27FC236}">
                <a16:creationId xmlns:a16="http://schemas.microsoft.com/office/drawing/2014/main" id="{9858E005-5719-43AF-BFE1-D7CBB9875B83}"/>
              </a:ext>
            </a:extLst>
          </p:cNvPr>
          <p:cNvSpPr>
            <a:spLocks noGrp="1"/>
          </p:cNvSpPr>
          <p:nvPr>
            <p:ph idx="1"/>
          </p:nvPr>
        </p:nvSpPr>
        <p:spPr/>
        <p:txBody>
          <a:bodyPr/>
          <a:lstStyle/>
          <a:p>
            <a:r>
              <a:rPr lang="en-US" i="0" dirty="0">
                <a:solidFill>
                  <a:srgbClr val="000000"/>
                </a:solidFill>
                <a:effectLst/>
                <a:latin typeface="Raleway" pitchFamily="2" charset="-70"/>
              </a:rPr>
              <a:t>Why should you use SRP?</a:t>
            </a:r>
          </a:p>
          <a:p>
            <a:pPr lvl="1"/>
            <a:r>
              <a:rPr lang="en-US" dirty="0">
                <a:solidFill>
                  <a:srgbClr val="000000"/>
                </a:solidFill>
                <a:latin typeface="Raleway" pitchFamily="2" charset="-70"/>
              </a:rPr>
              <a:t>It makes code easier to understand, fix and maintain</a:t>
            </a:r>
          </a:p>
          <a:p>
            <a:pPr lvl="1"/>
            <a:r>
              <a:rPr lang="en-US" dirty="0">
                <a:solidFill>
                  <a:srgbClr val="000000"/>
                </a:solidFill>
                <a:latin typeface="Raleway" pitchFamily="2" charset="-70"/>
              </a:rPr>
              <a:t>Classes are less coupled and more resilient to change</a:t>
            </a:r>
          </a:p>
          <a:p>
            <a:pPr lvl="1"/>
            <a:r>
              <a:rPr lang="en-US" dirty="0">
                <a:solidFill>
                  <a:srgbClr val="000000"/>
                </a:solidFill>
                <a:latin typeface="Raleway" pitchFamily="2" charset="-70"/>
              </a:rPr>
              <a:t>More testable design</a:t>
            </a:r>
            <a:endParaRPr lang="en-US" i="0" dirty="0">
              <a:solidFill>
                <a:srgbClr val="000000"/>
              </a:solidFill>
              <a:effectLst/>
              <a:latin typeface="Raleway" pitchFamily="2" charset="-70"/>
            </a:endParaRPr>
          </a:p>
          <a:p>
            <a:pPr algn="l"/>
            <a:r>
              <a:rPr lang="en-US" i="0" dirty="0">
                <a:solidFill>
                  <a:srgbClr val="000000"/>
                </a:solidFill>
                <a:effectLst/>
                <a:latin typeface="Raleway" pitchFamily="2" charset="-70"/>
              </a:rPr>
              <a:t>Symptoms of not using SRP </a:t>
            </a:r>
          </a:p>
          <a:p>
            <a:pPr lvl="1"/>
            <a:r>
              <a:rPr lang="en-US" dirty="0">
                <a:solidFill>
                  <a:srgbClr val="000000"/>
                </a:solidFill>
                <a:latin typeface="Raleway" pitchFamily="2" charset="-70"/>
              </a:rPr>
              <a:t>Code is more difficult to read and reason about</a:t>
            </a:r>
          </a:p>
          <a:p>
            <a:pPr lvl="1"/>
            <a:r>
              <a:rPr lang="en-US" i="0" dirty="0">
                <a:solidFill>
                  <a:srgbClr val="000000"/>
                </a:solidFill>
                <a:effectLst/>
                <a:latin typeface="Raleway" pitchFamily="2" charset="-70"/>
              </a:rPr>
              <a:t>Decreased quality due to testing difficulty</a:t>
            </a:r>
            <a:endParaRPr lang="en-US" dirty="0">
              <a:solidFill>
                <a:srgbClr val="000000"/>
              </a:solidFill>
              <a:latin typeface="Raleway" pitchFamily="2" charset="-70"/>
            </a:endParaRPr>
          </a:p>
          <a:p>
            <a:pPr lvl="1"/>
            <a:r>
              <a:rPr lang="en-US" i="0" dirty="0">
                <a:solidFill>
                  <a:srgbClr val="000000"/>
                </a:solidFill>
                <a:effectLst/>
                <a:latin typeface="Raleway" pitchFamily="2" charset="-70"/>
              </a:rPr>
              <a:t>Side effects</a:t>
            </a:r>
          </a:p>
          <a:p>
            <a:pPr lvl="1"/>
            <a:r>
              <a:rPr lang="en-US" dirty="0">
                <a:solidFill>
                  <a:srgbClr val="000000"/>
                </a:solidFill>
                <a:latin typeface="Raleway" pitchFamily="2" charset="-70"/>
              </a:rPr>
              <a:t>High coupling</a:t>
            </a:r>
            <a:endParaRPr lang="en-US" i="0" dirty="0">
              <a:solidFill>
                <a:srgbClr val="000000"/>
              </a:solidFill>
              <a:effectLst/>
              <a:latin typeface="Raleway" pitchFamily="2" charset="-70"/>
            </a:endParaRPr>
          </a:p>
          <a:p>
            <a:pPr marL="216000" lvl="1" indent="0">
              <a:buNone/>
            </a:pPr>
            <a:endParaRPr lang="en-US" b="1" dirty="0">
              <a:solidFill>
                <a:srgbClr val="000000"/>
              </a:solidFill>
              <a:latin typeface="Raleway" pitchFamily="2" charset="-70"/>
            </a:endParaRPr>
          </a:p>
          <a:p>
            <a:pPr lvl="1"/>
            <a:endParaRPr lang="en-US" b="0" i="0" dirty="0">
              <a:solidFill>
                <a:srgbClr val="000000"/>
              </a:solidFill>
              <a:effectLst/>
              <a:latin typeface="Raleway" pitchFamily="2" charset="-70"/>
            </a:endParaRPr>
          </a:p>
          <a:p>
            <a:endParaRPr lang="lt-LT" dirty="0"/>
          </a:p>
        </p:txBody>
      </p:sp>
      <p:sp>
        <p:nvSpPr>
          <p:cNvPr id="4" name="Date Placeholder 3">
            <a:extLst>
              <a:ext uri="{FF2B5EF4-FFF2-40B4-BE49-F238E27FC236}">
                <a16:creationId xmlns:a16="http://schemas.microsoft.com/office/drawing/2014/main" id="{2682A77B-7023-4A9E-8FA9-0D551C2B52BC}"/>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89D1C9BE-2D41-44FA-8984-79CFA08AA989}"/>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6F0A1F61-507C-4140-A96D-4A5F7AA6C2E5}"/>
              </a:ext>
            </a:extLst>
          </p:cNvPr>
          <p:cNvSpPr>
            <a:spLocks noGrp="1"/>
          </p:cNvSpPr>
          <p:nvPr>
            <p:ph type="sldNum" sz="quarter" idx="12"/>
          </p:nvPr>
        </p:nvSpPr>
        <p:spPr/>
        <p:txBody>
          <a:bodyPr/>
          <a:lstStyle/>
          <a:p>
            <a:fld id="{859873C9-BF5D-4A9A-BB31-45BBB7BABAF7}" type="slidenum">
              <a:rPr lang="en-GB" noProof="0" smtClean="0"/>
              <a:t>14</a:t>
            </a:fld>
            <a:endParaRPr lang="en-GB" noProof="0" dirty="0"/>
          </a:p>
        </p:txBody>
      </p:sp>
    </p:spTree>
    <p:extLst>
      <p:ext uri="{BB962C8B-B14F-4D97-AF65-F5344CB8AC3E}">
        <p14:creationId xmlns:p14="http://schemas.microsoft.com/office/powerpoint/2010/main" val="171187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75-4463-427D-ACF4-5BC958F9DAA3}"/>
              </a:ext>
            </a:extLst>
          </p:cNvPr>
          <p:cNvSpPr>
            <a:spLocks noGrp="1"/>
          </p:cNvSpPr>
          <p:nvPr>
            <p:ph type="title"/>
          </p:nvPr>
        </p:nvSpPr>
        <p:spPr/>
        <p:txBody>
          <a:bodyPr/>
          <a:lstStyle/>
          <a:p>
            <a:r>
              <a:rPr lang="en-US" dirty="0"/>
              <a:t>Open for Extension, Closed for Modification</a:t>
            </a:r>
            <a:endParaRPr lang="lt-LT" dirty="0"/>
          </a:p>
        </p:txBody>
      </p:sp>
      <p:sp>
        <p:nvSpPr>
          <p:cNvPr id="3" name="Content Placeholder 2">
            <a:extLst>
              <a:ext uri="{FF2B5EF4-FFF2-40B4-BE49-F238E27FC236}">
                <a16:creationId xmlns:a16="http://schemas.microsoft.com/office/drawing/2014/main" id="{9858E005-5719-43AF-BFE1-D7CBB9875B83}"/>
              </a:ext>
            </a:extLst>
          </p:cNvPr>
          <p:cNvSpPr>
            <a:spLocks noGrp="1"/>
          </p:cNvSpPr>
          <p:nvPr>
            <p:ph idx="1"/>
          </p:nvPr>
        </p:nvSpPr>
        <p:spPr/>
        <p:txBody>
          <a:bodyPr/>
          <a:lstStyle/>
          <a:p>
            <a:r>
              <a:rPr lang="en-US" dirty="0"/>
              <a:t>OCP definition explained</a:t>
            </a:r>
          </a:p>
          <a:p>
            <a:pPr lvl="1"/>
            <a:r>
              <a:rPr lang="en-US" dirty="0"/>
              <a:t>Closed for modification: each new feature should not modify existing source code</a:t>
            </a:r>
          </a:p>
          <a:p>
            <a:pPr lvl="1"/>
            <a:r>
              <a:rPr lang="en-US" dirty="0"/>
              <a:t>Open for extension: a component should be extendable to make it behave in new ways</a:t>
            </a:r>
          </a:p>
          <a:p>
            <a:r>
              <a:rPr lang="en-US" dirty="0"/>
              <a:t>Why should you apply the OCP?</a:t>
            </a:r>
          </a:p>
          <a:p>
            <a:pPr lvl="1"/>
            <a:r>
              <a:rPr lang="en-US" dirty="0"/>
              <a:t>New features can be added easily and with minimal cost</a:t>
            </a:r>
          </a:p>
          <a:p>
            <a:pPr lvl="1"/>
            <a:r>
              <a:rPr lang="en-US" dirty="0"/>
              <a:t>Minimizes the risk of regression testing</a:t>
            </a:r>
          </a:p>
          <a:p>
            <a:pPr lvl="1"/>
            <a:r>
              <a:rPr lang="en-US" dirty="0"/>
              <a:t>Enforces decoupling by isolating changes in specific components, works along with the SRP</a:t>
            </a:r>
            <a:endParaRPr lang="lt-LT" dirty="0"/>
          </a:p>
        </p:txBody>
      </p:sp>
      <p:sp>
        <p:nvSpPr>
          <p:cNvPr id="4" name="Date Placeholder 3">
            <a:extLst>
              <a:ext uri="{FF2B5EF4-FFF2-40B4-BE49-F238E27FC236}">
                <a16:creationId xmlns:a16="http://schemas.microsoft.com/office/drawing/2014/main" id="{2682A77B-7023-4A9E-8FA9-0D551C2B52BC}"/>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89D1C9BE-2D41-44FA-8984-79CFA08AA989}"/>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6F0A1F61-507C-4140-A96D-4A5F7AA6C2E5}"/>
              </a:ext>
            </a:extLst>
          </p:cNvPr>
          <p:cNvSpPr>
            <a:spLocks noGrp="1"/>
          </p:cNvSpPr>
          <p:nvPr>
            <p:ph type="sldNum" sz="quarter" idx="12"/>
          </p:nvPr>
        </p:nvSpPr>
        <p:spPr/>
        <p:txBody>
          <a:bodyPr/>
          <a:lstStyle/>
          <a:p>
            <a:fld id="{859873C9-BF5D-4A9A-BB31-45BBB7BABAF7}" type="slidenum">
              <a:rPr lang="en-GB" noProof="0" smtClean="0"/>
              <a:t>15</a:t>
            </a:fld>
            <a:endParaRPr lang="en-GB" noProof="0" dirty="0"/>
          </a:p>
        </p:txBody>
      </p:sp>
    </p:spTree>
    <p:extLst>
      <p:ext uri="{BB962C8B-B14F-4D97-AF65-F5344CB8AC3E}">
        <p14:creationId xmlns:p14="http://schemas.microsoft.com/office/powerpoint/2010/main" val="411339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75-4463-427D-ACF4-5BC958F9DAA3}"/>
              </a:ext>
            </a:extLst>
          </p:cNvPr>
          <p:cNvSpPr>
            <a:spLocks noGrp="1"/>
          </p:cNvSpPr>
          <p:nvPr>
            <p:ph type="title"/>
          </p:nvPr>
        </p:nvSpPr>
        <p:spPr/>
        <p:txBody>
          <a:bodyPr/>
          <a:lstStyle/>
          <a:p>
            <a:r>
              <a:rPr lang="en-US" dirty="0" err="1"/>
              <a:t>Liskov</a:t>
            </a:r>
            <a:r>
              <a:rPr lang="en-US" dirty="0"/>
              <a:t> Substitution</a:t>
            </a:r>
            <a:endParaRPr lang="lt-LT" dirty="0"/>
          </a:p>
        </p:txBody>
      </p:sp>
      <p:sp>
        <p:nvSpPr>
          <p:cNvPr id="3" name="Content Placeholder 2">
            <a:extLst>
              <a:ext uri="{FF2B5EF4-FFF2-40B4-BE49-F238E27FC236}">
                <a16:creationId xmlns:a16="http://schemas.microsoft.com/office/drawing/2014/main" id="{9858E005-5719-43AF-BFE1-D7CBB9875B83}"/>
              </a:ext>
            </a:extLst>
          </p:cNvPr>
          <p:cNvSpPr>
            <a:spLocks noGrp="1"/>
          </p:cNvSpPr>
          <p:nvPr>
            <p:ph idx="1"/>
          </p:nvPr>
        </p:nvSpPr>
        <p:spPr/>
        <p:txBody>
          <a:bodyPr/>
          <a:lstStyle/>
          <a:p>
            <a:pPr algn="l"/>
            <a:r>
              <a:rPr lang="en-US" b="0" i="0" dirty="0">
                <a:solidFill>
                  <a:srgbClr val="000000"/>
                </a:solidFill>
                <a:effectLst/>
                <a:latin typeface="Raleway" pitchFamily="2" charset="-70"/>
              </a:rPr>
              <a:t>Next on our list is </a:t>
            </a:r>
            <a:r>
              <a:rPr lang="en-US" b="0" i="0" dirty="0" err="1">
                <a:solidFill>
                  <a:srgbClr val="000000"/>
                </a:solidFill>
                <a:effectLst/>
                <a:latin typeface="Raleway" pitchFamily="2" charset="-70"/>
              </a:rPr>
              <a:t>Liskov</a:t>
            </a:r>
            <a:r>
              <a:rPr lang="en-US" b="0" i="0" dirty="0">
                <a:solidFill>
                  <a:srgbClr val="000000"/>
                </a:solidFill>
                <a:effectLst/>
                <a:latin typeface="Raleway" pitchFamily="2" charset="-70"/>
              </a:rPr>
              <a:t> substitution, which is arguably the most complex of the five principles. Simply put, a parent can be replaced with any of its child instances without disrupting the behavior of our program.</a:t>
            </a:r>
          </a:p>
          <a:p>
            <a:pPr algn="l"/>
            <a:r>
              <a:rPr lang="en-US" dirty="0">
                <a:solidFill>
                  <a:srgbClr val="000000"/>
                </a:solidFill>
                <a:latin typeface="Raleway" pitchFamily="2" charset="-70"/>
              </a:rPr>
              <a:t>Apply the LSP in a proactive way</a:t>
            </a:r>
          </a:p>
          <a:p>
            <a:pPr lvl="1"/>
            <a:r>
              <a:rPr lang="en-US" dirty="0">
                <a:solidFill>
                  <a:srgbClr val="000000"/>
                </a:solidFill>
                <a:latin typeface="Raleway" pitchFamily="2" charset="-70"/>
              </a:rPr>
              <a:t>Make sure that a derived type can substitute its base type completely</a:t>
            </a:r>
          </a:p>
          <a:p>
            <a:pPr lvl="1"/>
            <a:r>
              <a:rPr lang="en-US" dirty="0">
                <a:solidFill>
                  <a:srgbClr val="000000"/>
                </a:solidFill>
                <a:latin typeface="Raleway" pitchFamily="2" charset="-70"/>
              </a:rPr>
              <a:t>Keep base classes small and focused</a:t>
            </a:r>
          </a:p>
          <a:p>
            <a:pPr lvl="1"/>
            <a:r>
              <a:rPr lang="en-US" dirty="0">
                <a:solidFill>
                  <a:srgbClr val="000000"/>
                </a:solidFill>
                <a:latin typeface="Raleway" pitchFamily="2" charset="-70"/>
              </a:rPr>
              <a:t>Keep interfaces lean</a:t>
            </a:r>
          </a:p>
          <a:p>
            <a:pPr algn="l"/>
            <a:r>
              <a:rPr lang="en-US" dirty="0">
                <a:solidFill>
                  <a:srgbClr val="000000"/>
                </a:solidFill>
                <a:latin typeface="Raleway" pitchFamily="2" charset="-70"/>
              </a:rPr>
              <a:t>“If it looks like a duck, quacks like a duck, but needs batteries – you probably have the </a:t>
            </a:r>
            <a:r>
              <a:rPr lang="en-US">
                <a:solidFill>
                  <a:srgbClr val="000000"/>
                </a:solidFill>
                <a:latin typeface="Raleway" pitchFamily="2" charset="-70"/>
              </a:rPr>
              <a:t>wrong abstraction” </a:t>
            </a:r>
            <a:r>
              <a:rPr lang="en-US" dirty="0">
                <a:solidFill>
                  <a:srgbClr val="000000"/>
                </a:solidFill>
                <a:latin typeface="Raleway" pitchFamily="2" charset="-70"/>
              </a:rPr>
              <a:t>– </a:t>
            </a:r>
            <a:r>
              <a:rPr lang="en-US">
                <a:solidFill>
                  <a:srgbClr val="000000"/>
                </a:solidFill>
                <a:latin typeface="Raleway" pitchFamily="2" charset="-70"/>
              </a:rPr>
              <a:t>SOLID Motivational Poste</a:t>
            </a:r>
            <a:r>
              <a:rPr lang="en-US" dirty="0">
                <a:solidFill>
                  <a:srgbClr val="000000"/>
                </a:solidFill>
                <a:latin typeface="Raleway" pitchFamily="2" charset="-70"/>
              </a:rPr>
              <a:t>r</a:t>
            </a:r>
            <a:endParaRPr lang="en-US">
              <a:solidFill>
                <a:srgbClr val="000000"/>
              </a:solidFill>
              <a:latin typeface="Raleway" pitchFamily="2" charset="-70"/>
            </a:endParaRPr>
          </a:p>
        </p:txBody>
      </p:sp>
      <p:sp>
        <p:nvSpPr>
          <p:cNvPr id="4" name="Date Placeholder 3">
            <a:extLst>
              <a:ext uri="{FF2B5EF4-FFF2-40B4-BE49-F238E27FC236}">
                <a16:creationId xmlns:a16="http://schemas.microsoft.com/office/drawing/2014/main" id="{2682A77B-7023-4A9E-8FA9-0D551C2B52BC}"/>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89D1C9BE-2D41-44FA-8984-79CFA08AA989}"/>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6F0A1F61-507C-4140-A96D-4A5F7AA6C2E5}"/>
              </a:ext>
            </a:extLst>
          </p:cNvPr>
          <p:cNvSpPr>
            <a:spLocks noGrp="1"/>
          </p:cNvSpPr>
          <p:nvPr>
            <p:ph type="sldNum" sz="quarter" idx="12"/>
          </p:nvPr>
        </p:nvSpPr>
        <p:spPr/>
        <p:txBody>
          <a:bodyPr/>
          <a:lstStyle/>
          <a:p>
            <a:fld id="{859873C9-BF5D-4A9A-BB31-45BBB7BABAF7}" type="slidenum">
              <a:rPr lang="en-GB" noProof="0" smtClean="0"/>
              <a:t>16</a:t>
            </a:fld>
            <a:endParaRPr lang="en-GB" noProof="0" dirty="0"/>
          </a:p>
        </p:txBody>
      </p:sp>
    </p:spTree>
    <p:extLst>
      <p:ext uri="{BB962C8B-B14F-4D97-AF65-F5344CB8AC3E}">
        <p14:creationId xmlns:p14="http://schemas.microsoft.com/office/powerpoint/2010/main" val="1008747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75-4463-427D-ACF4-5BC958F9DAA3}"/>
              </a:ext>
            </a:extLst>
          </p:cNvPr>
          <p:cNvSpPr>
            <a:spLocks noGrp="1"/>
          </p:cNvSpPr>
          <p:nvPr>
            <p:ph type="title"/>
          </p:nvPr>
        </p:nvSpPr>
        <p:spPr/>
        <p:txBody>
          <a:bodyPr/>
          <a:lstStyle/>
          <a:p>
            <a:r>
              <a:rPr lang="lt-LT" dirty="0" err="1"/>
              <a:t>Interface</a:t>
            </a:r>
            <a:r>
              <a:rPr lang="lt-LT" dirty="0"/>
              <a:t> </a:t>
            </a:r>
            <a:r>
              <a:rPr lang="lt-LT" dirty="0" err="1"/>
              <a:t>Segregation</a:t>
            </a:r>
            <a:endParaRPr lang="lt-LT" dirty="0"/>
          </a:p>
        </p:txBody>
      </p:sp>
      <p:sp>
        <p:nvSpPr>
          <p:cNvPr id="3" name="Content Placeholder 2">
            <a:extLst>
              <a:ext uri="{FF2B5EF4-FFF2-40B4-BE49-F238E27FC236}">
                <a16:creationId xmlns:a16="http://schemas.microsoft.com/office/drawing/2014/main" id="{9858E005-5719-43AF-BFE1-D7CBB9875B83}"/>
              </a:ext>
            </a:extLst>
          </p:cNvPr>
          <p:cNvSpPr>
            <a:spLocks noGrp="1"/>
          </p:cNvSpPr>
          <p:nvPr>
            <p:ph idx="1"/>
          </p:nvPr>
        </p:nvSpPr>
        <p:spPr/>
        <p:txBody>
          <a:bodyPr/>
          <a:lstStyle/>
          <a:p>
            <a:pPr algn="l"/>
            <a:r>
              <a:rPr lang="en-US" dirty="0"/>
              <a:t>The I  in SOLID stands for interface segregation, and it simply means that larger interfaces should be split into smaller ones. By doing so, we can ensure that implementing classes only need to be concerned about the methods that are of interest to them.</a:t>
            </a:r>
          </a:p>
          <a:p>
            <a:pPr algn="l"/>
            <a:r>
              <a:rPr lang="en-US" dirty="0"/>
              <a:t>Benefits of applying the ISP</a:t>
            </a:r>
          </a:p>
          <a:p>
            <a:pPr lvl="1"/>
            <a:r>
              <a:rPr lang="en-US" dirty="0"/>
              <a:t>Lean interfaces minimize dependencies on unused members and reduce code coupling</a:t>
            </a:r>
          </a:p>
          <a:p>
            <a:pPr lvl="1"/>
            <a:r>
              <a:rPr lang="en-US" dirty="0"/>
              <a:t>Code becomes more cohesive and focused</a:t>
            </a:r>
          </a:p>
          <a:p>
            <a:pPr lvl="1"/>
            <a:r>
              <a:rPr lang="en-US" dirty="0"/>
              <a:t>It reinforces the use of the SRP and LSP</a:t>
            </a:r>
          </a:p>
        </p:txBody>
      </p:sp>
      <p:sp>
        <p:nvSpPr>
          <p:cNvPr id="4" name="Date Placeholder 3">
            <a:extLst>
              <a:ext uri="{FF2B5EF4-FFF2-40B4-BE49-F238E27FC236}">
                <a16:creationId xmlns:a16="http://schemas.microsoft.com/office/drawing/2014/main" id="{2682A77B-7023-4A9E-8FA9-0D551C2B52BC}"/>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89D1C9BE-2D41-44FA-8984-79CFA08AA989}"/>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6F0A1F61-507C-4140-A96D-4A5F7AA6C2E5}"/>
              </a:ext>
            </a:extLst>
          </p:cNvPr>
          <p:cNvSpPr>
            <a:spLocks noGrp="1"/>
          </p:cNvSpPr>
          <p:nvPr>
            <p:ph type="sldNum" sz="quarter" idx="12"/>
          </p:nvPr>
        </p:nvSpPr>
        <p:spPr/>
        <p:txBody>
          <a:bodyPr/>
          <a:lstStyle/>
          <a:p>
            <a:fld id="{859873C9-BF5D-4A9A-BB31-45BBB7BABAF7}" type="slidenum">
              <a:rPr lang="en-GB" noProof="0" smtClean="0"/>
              <a:t>17</a:t>
            </a:fld>
            <a:endParaRPr lang="en-GB" noProof="0" dirty="0"/>
          </a:p>
        </p:txBody>
      </p:sp>
    </p:spTree>
    <p:extLst>
      <p:ext uri="{BB962C8B-B14F-4D97-AF65-F5344CB8AC3E}">
        <p14:creationId xmlns:p14="http://schemas.microsoft.com/office/powerpoint/2010/main" val="417797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75-4463-427D-ACF4-5BC958F9DAA3}"/>
              </a:ext>
            </a:extLst>
          </p:cNvPr>
          <p:cNvSpPr>
            <a:spLocks noGrp="1"/>
          </p:cNvSpPr>
          <p:nvPr>
            <p:ph type="title"/>
          </p:nvPr>
        </p:nvSpPr>
        <p:spPr/>
        <p:txBody>
          <a:bodyPr/>
          <a:lstStyle/>
          <a:p>
            <a:r>
              <a:rPr lang="lt-LT" dirty="0" err="1"/>
              <a:t>Dependency</a:t>
            </a:r>
            <a:r>
              <a:rPr lang="lt-LT" dirty="0"/>
              <a:t> </a:t>
            </a:r>
            <a:r>
              <a:rPr lang="lt-LT" dirty="0" err="1"/>
              <a:t>Inversion</a:t>
            </a:r>
            <a:endParaRPr lang="lt-LT" dirty="0"/>
          </a:p>
        </p:txBody>
      </p:sp>
      <p:sp>
        <p:nvSpPr>
          <p:cNvPr id="3" name="Content Placeholder 2">
            <a:extLst>
              <a:ext uri="{FF2B5EF4-FFF2-40B4-BE49-F238E27FC236}">
                <a16:creationId xmlns:a16="http://schemas.microsoft.com/office/drawing/2014/main" id="{9858E005-5719-43AF-BFE1-D7CBB9875B83}"/>
              </a:ext>
            </a:extLst>
          </p:cNvPr>
          <p:cNvSpPr>
            <a:spLocks noGrp="1"/>
          </p:cNvSpPr>
          <p:nvPr>
            <p:ph idx="1"/>
          </p:nvPr>
        </p:nvSpPr>
        <p:spPr/>
        <p:txBody>
          <a:bodyPr/>
          <a:lstStyle/>
          <a:p>
            <a:pPr algn="l"/>
            <a:r>
              <a:rPr lang="en-US" dirty="0"/>
              <a:t>The principle of dependency inversion refers to the decoupling of software modules. This way, instead of high-level modules depending on low-level modules, both will depend on abstractions.</a:t>
            </a:r>
          </a:p>
          <a:p>
            <a:pPr algn="l"/>
            <a:r>
              <a:rPr lang="en-US" dirty="0"/>
              <a:t>High level module – modules which hold business logic and provide features to our application. They tell what the software should do.</a:t>
            </a:r>
          </a:p>
          <a:p>
            <a:pPr algn="l"/>
            <a:r>
              <a:rPr lang="en-US" dirty="0"/>
              <a:t>Low level module – they are the “internals” of the application and tell how the software should do the various tasks.</a:t>
            </a:r>
            <a:endParaRPr lang="lt-LT" dirty="0"/>
          </a:p>
        </p:txBody>
      </p:sp>
      <p:sp>
        <p:nvSpPr>
          <p:cNvPr id="4" name="Date Placeholder 3">
            <a:extLst>
              <a:ext uri="{FF2B5EF4-FFF2-40B4-BE49-F238E27FC236}">
                <a16:creationId xmlns:a16="http://schemas.microsoft.com/office/drawing/2014/main" id="{2682A77B-7023-4A9E-8FA9-0D551C2B52BC}"/>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89D1C9BE-2D41-44FA-8984-79CFA08AA989}"/>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6F0A1F61-507C-4140-A96D-4A5F7AA6C2E5}"/>
              </a:ext>
            </a:extLst>
          </p:cNvPr>
          <p:cNvSpPr>
            <a:spLocks noGrp="1"/>
          </p:cNvSpPr>
          <p:nvPr>
            <p:ph type="sldNum" sz="quarter" idx="12"/>
          </p:nvPr>
        </p:nvSpPr>
        <p:spPr/>
        <p:txBody>
          <a:bodyPr/>
          <a:lstStyle/>
          <a:p>
            <a:fld id="{859873C9-BF5D-4A9A-BB31-45BBB7BABAF7}" type="slidenum">
              <a:rPr lang="en-GB" noProof="0" smtClean="0"/>
              <a:t>18</a:t>
            </a:fld>
            <a:endParaRPr lang="en-GB" noProof="0" dirty="0"/>
          </a:p>
        </p:txBody>
      </p:sp>
    </p:spTree>
    <p:extLst>
      <p:ext uri="{BB962C8B-B14F-4D97-AF65-F5344CB8AC3E}">
        <p14:creationId xmlns:p14="http://schemas.microsoft.com/office/powerpoint/2010/main" val="117289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Unit</a:t>
            </a:r>
            <a:r>
              <a:rPr lang="lt-LT" dirty="0"/>
              <a:t> </a:t>
            </a:r>
            <a:r>
              <a:rPr lang="lt-LT" dirty="0" err="1"/>
              <a:t>test</a:t>
            </a:r>
            <a:r>
              <a:rPr lang="lt-LT" dirty="0"/>
              <a:t> </a:t>
            </a:r>
            <a:r>
              <a:rPr lang="lt-LT" dirty="0" err="1"/>
              <a:t>naming</a:t>
            </a:r>
            <a:br>
              <a:rPr lang="lt-LT" dirty="0"/>
            </a:br>
            <a:endParaRPr lang="en-GB" dirty="0"/>
          </a:p>
        </p:txBody>
      </p:sp>
      <p:sp>
        <p:nvSpPr>
          <p:cNvPr id="3" name="Content Placeholder 2"/>
          <p:cNvSpPr>
            <a:spLocks noGrp="1"/>
          </p:cNvSpPr>
          <p:nvPr>
            <p:ph idx="1"/>
          </p:nvPr>
        </p:nvSpPr>
        <p:spPr/>
        <p:txBody>
          <a:bodyPr/>
          <a:lstStyle/>
          <a:p>
            <a:r>
              <a:rPr lang="en-GB" dirty="0" err="1"/>
              <a:t>Should_ExpectedBehavior_When_StateUnderTest</a:t>
            </a:r>
            <a:endParaRPr lang="lt-LT" dirty="0"/>
          </a:p>
          <a:p>
            <a:pPr lvl="1"/>
            <a:r>
              <a:rPr lang="en-GB" dirty="0"/>
              <a:t>Should_ThrowException_When_AgeLessThan18</a:t>
            </a:r>
            <a:endParaRPr lang="lt-LT" dirty="0"/>
          </a:p>
          <a:p>
            <a:r>
              <a:rPr lang="en-GB" dirty="0" err="1"/>
              <a:t>When_StateUnderTest_Expect_ExpectedBehavior</a:t>
            </a:r>
            <a:endParaRPr lang="lt-LT" dirty="0"/>
          </a:p>
          <a:p>
            <a:pPr lvl="1"/>
            <a:r>
              <a:rPr lang="en-GB" dirty="0"/>
              <a:t>When_AgeLessThan18_Expect_isAdultAsFalse</a:t>
            </a:r>
            <a:endParaRPr lang="lt-LT" dirty="0"/>
          </a:p>
          <a:p>
            <a:r>
              <a:rPr lang="en-GB" dirty="0"/>
              <a:t>test[Feature being tested]</a:t>
            </a:r>
            <a:endParaRPr lang="lt-LT" dirty="0"/>
          </a:p>
          <a:p>
            <a:pPr lvl="1"/>
            <a:r>
              <a:rPr lang="en-GB" dirty="0"/>
              <a:t>testIsNotAnAdultIfAgeLessThan18</a:t>
            </a:r>
            <a:endParaRPr lang="lt-LT" dirty="0"/>
          </a:p>
          <a:p>
            <a:pPr lvl="1"/>
            <a:r>
              <a:rPr lang="lt-LT" dirty="0"/>
              <a:t>Test_is_not_an_adult_if_age_less_than_18</a:t>
            </a:r>
            <a:endParaRPr lang="en-GB"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19</a:t>
            </a:fld>
            <a:endParaRPr lang="en-GB" noProof="0" dirty="0"/>
          </a:p>
        </p:txBody>
      </p:sp>
    </p:spTree>
    <p:extLst>
      <p:ext uri="{BB962C8B-B14F-4D97-AF65-F5344CB8AC3E}">
        <p14:creationId xmlns:p14="http://schemas.microsoft.com/office/powerpoint/2010/main" val="285672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4294967295"/>
          </p:nvPr>
        </p:nvSpPr>
        <p:spPr/>
        <p:txBody>
          <a:bodyPr/>
          <a:lstStyle/>
          <a:p>
            <a:endParaRPr lang="en-GB" dirty="0"/>
          </a:p>
        </p:txBody>
      </p:sp>
      <p:sp>
        <p:nvSpPr>
          <p:cNvPr id="35" name="Date Placeholder 3">
            <a:extLst>
              <a:ext uri="{FF2B5EF4-FFF2-40B4-BE49-F238E27FC236}">
                <a16:creationId xmlns:a16="http://schemas.microsoft.com/office/drawing/2014/main" id="{0BC70645-D341-4B03-B3BA-2718E8ECB754}"/>
              </a:ext>
            </a:extLst>
          </p:cNvPr>
          <p:cNvSpPr>
            <a:spLocks noGrp="1"/>
          </p:cNvSpPr>
          <p:nvPr>
            <p:ph type="dt" sz="half" idx="10"/>
          </p:nvPr>
        </p:nvSpPr>
        <p:spPr>
          <a:xfrm>
            <a:off x="9568800" y="6351405"/>
            <a:ext cx="1835800" cy="242607"/>
          </a:xfrm>
        </p:spPr>
        <p:txBody>
          <a:bodyPr/>
          <a:lstStyle/>
          <a:p>
            <a:endParaRPr lang="en-GB" noProof="0"/>
          </a:p>
        </p:txBody>
      </p:sp>
      <p:sp>
        <p:nvSpPr>
          <p:cNvPr id="36" name="Footer Placeholder 4">
            <a:extLst>
              <a:ext uri="{FF2B5EF4-FFF2-40B4-BE49-F238E27FC236}">
                <a16:creationId xmlns:a16="http://schemas.microsoft.com/office/drawing/2014/main" id="{1C6FA56D-4E1F-402C-B8B2-84C241B9FDA4}"/>
              </a:ext>
            </a:extLst>
          </p:cNvPr>
          <p:cNvSpPr>
            <a:spLocks noGrp="1"/>
          </p:cNvSpPr>
          <p:nvPr>
            <p:ph type="ftr" sz="quarter" idx="11"/>
          </p:nvPr>
        </p:nvSpPr>
        <p:spPr>
          <a:xfrm>
            <a:off x="4456800" y="6351405"/>
            <a:ext cx="5112000" cy="242418"/>
          </a:xfrm>
        </p:spPr>
        <p:txBody>
          <a:bodyPr/>
          <a:lstStyle/>
          <a:p>
            <a:endParaRPr lang="en-GB" noProof="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graphicFrame>
        <p:nvGraphicFramePr>
          <p:cNvPr id="26" name="Content Placeholder 8">
            <a:extLst>
              <a:ext uri="{FF2B5EF4-FFF2-40B4-BE49-F238E27FC236}">
                <a16:creationId xmlns:a16="http://schemas.microsoft.com/office/drawing/2014/main" id="{12489378-2CA6-4EB9-84C1-ADAC9C568F7D}"/>
              </a:ext>
            </a:extLst>
          </p:cNvPr>
          <p:cNvGraphicFramePr>
            <a:graphicFrameLocks noGrp="1"/>
          </p:cNvGraphicFramePr>
          <p:nvPr>
            <p:ph idx="1"/>
            <p:extLst>
              <p:ext uri="{D42A27DB-BD31-4B8C-83A1-F6EECF244321}">
                <p14:modId xmlns:p14="http://schemas.microsoft.com/office/powerpoint/2010/main" val="3010839989"/>
              </p:ext>
            </p:extLst>
          </p:nvPr>
        </p:nvGraphicFramePr>
        <p:xfrm>
          <a:off x="784224" y="1763713"/>
          <a:ext cx="10621963" cy="417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451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Other </a:t>
            </a:r>
            <a:r>
              <a:rPr lang="en-US"/>
              <a:t>tips</a:t>
            </a:r>
            <a:br>
              <a:rPr lang="lt-LT"/>
            </a:b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20</a:t>
            </a:fld>
            <a:endParaRPr lang="en-GB" noProof="0" dirty="0"/>
          </a:p>
        </p:txBody>
      </p:sp>
      <p:pic>
        <p:nvPicPr>
          <p:cNvPr id="921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62022" y="2338055"/>
            <a:ext cx="4124678" cy="187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7009" y="3128267"/>
            <a:ext cx="42576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49BABBAF-701F-481E-B2B8-DD3B2A2077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504" y="4627494"/>
            <a:ext cx="10362096" cy="638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07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ctrTitle"/>
          </p:nvPr>
        </p:nvSpPr>
        <p:spPr/>
        <p:txBody>
          <a:bodyPr/>
          <a:lstStyle/>
          <a:p>
            <a:r>
              <a:rPr lang="lt-LT" dirty="0" err="1"/>
              <a:t>Unit</a:t>
            </a:r>
            <a:r>
              <a:rPr lang="lt-LT" dirty="0"/>
              <a:t> </a:t>
            </a:r>
            <a:r>
              <a:rPr lang="lt-LT" dirty="0" err="1"/>
              <a:t>tests</a:t>
            </a:r>
            <a:endParaRPr lang="en-GB" dirty="0"/>
          </a:p>
        </p:txBody>
      </p:sp>
      <p:sp>
        <p:nvSpPr>
          <p:cNvPr id="4" name="Subtitle 3"/>
          <p:cNvSpPr>
            <a:spLocks noGrp="1"/>
          </p:cNvSpPr>
          <p:nvPr>
            <p:ph type="subTitle" idx="1"/>
          </p:nvPr>
        </p:nvSpPr>
        <p:spPr/>
        <p:txBody>
          <a:bodyPr/>
          <a:lstStyle/>
          <a:p>
            <a:endParaRPr lang="en-GB"/>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21</a:t>
            </a:fld>
            <a:endParaRPr lang="en-GB" dirty="0"/>
          </a:p>
        </p:txBody>
      </p:sp>
    </p:spTree>
    <p:extLst>
      <p:ext uri="{BB962C8B-B14F-4D97-AF65-F5344CB8AC3E}">
        <p14:creationId xmlns:p14="http://schemas.microsoft.com/office/powerpoint/2010/main" val="329866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What</a:t>
            </a:r>
            <a:r>
              <a:rPr lang="lt-LT" dirty="0"/>
              <a:t> </a:t>
            </a:r>
            <a:r>
              <a:rPr lang="lt-LT" dirty="0" err="1"/>
              <a:t>is</a:t>
            </a:r>
            <a:r>
              <a:rPr lang="lt-LT" dirty="0"/>
              <a:t> </a:t>
            </a:r>
            <a:r>
              <a:rPr lang="lt-LT" dirty="0" err="1"/>
              <a:t>unit</a:t>
            </a:r>
            <a:r>
              <a:rPr lang="lt-LT" dirty="0"/>
              <a:t> </a:t>
            </a:r>
            <a:r>
              <a:rPr lang="lt-LT" dirty="0" err="1"/>
              <a:t>test</a:t>
            </a:r>
            <a:r>
              <a:rPr lang="en-US" dirty="0" err="1"/>
              <a:t>ing</a:t>
            </a:r>
            <a:r>
              <a:rPr lang="lt-LT" dirty="0"/>
              <a:t>? </a:t>
            </a:r>
          </a:p>
        </p:txBody>
      </p:sp>
      <p:sp>
        <p:nvSpPr>
          <p:cNvPr id="3" name="Content Placeholder 2"/>
          <p:cNvSpPr>
            <a:spLocks noGrp="1"/>
          </p:cNvSpPr>
          <p:nvPr>
            <p:ph idx="1"/>
          </p:nvPr>
        </p:nvSpPr>
        <p:spPr/>
        <p:txBody>
          <a:bodyPr/>
          <a:lstStyle/>
          <a:p>
            <a:r>
              <a:rPr lang="en-US" dirty="0"/>
              <a:t>Unit Testing is a methodology of testing source code for its fitment of use in production.</a:t>
            </a:r>
          </a:p>
          <a:p>
            <a:r>
              <a:rPr lang="en-US" dirty="0"/>
              <a:t>We start out writing unit tests by creating various test cases to verify the behaviors of an individual unit of source code.</a:t>
            </a:r>
          </a:p>
          <a:p>
            <a:r>
              <a:rPr lang="lt-LT" dirty="0" err="1"/>
              <a:t>Unit</a:t>
            </a:r>
            <a:r>
              <a:rPr lang="lt-LT" dirty="0"/>
              <a:t> - </a:t>
            </a:r>
            <a:r>
              <a:rPr lang="en-US" dirty="0"/>
              <a:t>Smallest testable part of an application</a:t>
            </a:r>
            <a:endParaRPr lang="lt-LT" dirty="0"/>
          </a:p>
          <a:p>
            <a:r>
              <a:rPr lang="lt-LT" dirty="0" err="1"/>
              <a:t>Unit</a:t>
            </a:r>
            <a:r>
              <a:rPr lang="lt-LT" dirty="0"/>
              <a:t> </a:t>
            </a:r>
            <a:r>
              <a:rPr lang="lt-LT" dirty="0" err="1"/>
              <a:t>test</a:t>
            </a:r>
            <a:r>
              <a:rPr lang="lt-LT" dirty="0"/>
              <a:t> – </a:t>
            </a:r>
            <a:r>
              <a:rPr lang="lt-LT" dirty="0" err="1"/>
              <a:t>code</a:t>
            </a:r>
            <a:r>
              <a:rPr lang="lt-LT" dirty="0"/>
              <a:t> </a:t>
            </a:r>
            <a:r>
              <a:rPr lang="lt-LT" dirty="0" err="1"/>
              <a:t>that</a:t>
            </a:r>
            <a:r>
              <a:rPr lang="lt-LT" dirty="0"/>
              <a:t> </a:t>
            </a:r>
            <a:r>
              <a:rPr lang="lt-LT" dirty="0" err="1"/>
              <a:t>tests</a:t>
            </a:r>
            <a:r>
              <a:rPr lang="lt-LT" dirty="0"/>
              <a:t> </a:t>
            </a:r>
            <a:r>
              <a:rPr lang="lt-LT" dirty="0" err="1"/>
              <a:t>smallest</a:t>
            </a:r>
            <a:r>
              <a:rPr lang="lt-LT" dirty="0"/>
              <a:t> </a:t>
            </a:r>
            <a:r>
              <a:rPr lang="lt-LT" dirty="0" err="1"/>
              <a:t>testable</a:t>
            </a:r>
            <a:r>
              <a:rPr lang="lt-LT" dirty="0"/>
              <a:t> </a:t>
            </a:r>
            <a:r>
              <a:rPr lang="lt-LT" dirty="0" err="1"/>
              <a:t>part</a:t>
            </a:r>
            <a:r>
              <a:rPr lang="lt-LT" dirty="0"/>
              <a:t> </a:t>
            </a:r>
            <a:r>
              <a:rPr lang="lt-LT" dirty="0" err="1"/>
              <a:t>of</a:t>
            </a:r>
            <a:r>
              <a:rPr lang="lt-LT" dirty="0"/>
              <a:t> </a:t>
            </a:r>
            <a:r>
              <a:rPr lang="lt-LT" dirty="0" err="1"/>
              <a:t>an</a:t>
            </a:r>
            <a:r>
              <a:rPr lang="lt-LT" dirty="0"/>
              <a:t> </a:t>
            </a:r>
            <a:r>
              <a:rPr lang="lt-LT" dirty="0" err="1"/>
              <a:t>application</a:t>
            </a:r>
            <a:endParaRPr lang="en-US" dirty="0"/>
          </a:p>
          <a:p>
            <a:endParaRPr lang="en-US" dirty="0"/>
          </a:p>
          <a:p>
            <a:endParaRPr lang="en-US"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22</a:t>
            </a:fld>
            <a:endParaRPr lang="en-GB" noProof="0" dirty="0"/>
          </a:p>
        </p:txBody>
      </p:sp>
    </p:spTree>
    <p:extLst>
      <p:ext uri="{BB962C8B-B14F-4D97-AF65-F5344CB8AC3E}">
        <p14:creationId xmlns:p14="http://schemas.microsoft.com/office/powerpoint/2010/main" val="255667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81665"/>
            <a:ext cx="9180574" cy="1052240"/>
          </a:xfrm>
        </p:spPr>
        <p:txBody>
          <a:bodyPr anchor="t">
            <a:normAutofit/>
          </a:bodyPr>
          <a:lstStyle/>
          <a:p>
            <a:r>
              <a:rPr lang="en-US" dirty="0"/>
              <a:t>JUnit</a:t>
            </a:r>
            <a:endParaRPr lang="lt-LT" dirty="0"/>
          </a:p>
        </p:txBody>
      </p:sp>
      <p:sp>
        <p:nvSpPr>
          <p:cNvPr id="3" name="Content Placeholder 2"/>
          <p:cNvSpPr>
            <a:spLocks noGrp="1"/>
          </p:cNvSpPr>
          <p:nvPr>
            <p:ph sz="half" idx="1"/>
          </p:nvPr>
        </p:nvSpPr>
        <p:spPr>
          <a:xfrm>
            <a:off x="784226" y="1763713"/>
            <a:ext cx="5111750" cy="4175125"/>
          </a:xfrm>
        </p:spPr>
        <p:txBody>
          <a:bodyPr>
            <a:normAutofit/>
          </a:bodyPr>
          <a:lstStyle/>
          <a:p>
            <a:pPr algn="just"/>
            <a:r>
              <a:rPr lang="en-US" dirty="0"/>
              <a:t>JUnit is one of the most popular unit-testing frameworks in the Java ecosystem</a:t>
            </a:r>
            <a:endParaRPr lang="lt-LT" dirty="0"/>
          </a:p>
        </p:txBody>
      </p:sp>
      <p:pic>
        <p:nvPicPr>
          <p:cNvPr id="8" name="Content Placeholder 7">
            <a:extLst>
              <a:ext uri="{FF2B5EF4-FFF2-40B4-BE49-F238E27FC236}">
                <a16:creationId xmlns:a16="http://schemas.microsoft.com/office/drawing/2014/main" id="{ED802F6A-CE8E-4E7B-800D-D133C7DD161B}"/>
              </a:ext>
            </a:extLst>
          </p:cNvPr>
          <p:cNvPicPr>
            <a:picLocks noGrp="1" noChangeAspect="1"/>
          </p:cNvPicPr>
          <p:nvPr>
            <p:ph sz="half" idx="2"/>
          </p:nvPr>
        </p:nvPicPr>
        <p:blipFill>
          <a:blip r:embed="rId3"/>
          <a:stretch>
            <a:fillRect/>
          </a:stretch>
        </p:blipFill>
        <p:spPr>
          <a:xfrm>
            <a:off x="6291263" y="2859914"/>
            <a:ext cx="5113337" cy="1982722"/>
          </a:xfrm>
        </p:spPr>
      </p:pic>
      <p:sp>
        <p:nvSpPr>
          <p:cNvPr id="13" name="Date Placeholder 4">
            <a:extLst>
              <a:ext uri="{FF2B5EF4-FFF2-40B4-BE49-F238E27FC236}">
                <a16:creationId xmlns:a16="http://schemas.microsoft.com/office/drawing/2014/main" id="{F29CE169-DB76-42EA-806B-9CB3908FC537}"/>
              </a:ext>
            </a:extLst>
          </p:cNvPr>
          <p:cNvSpPr>
            <a:spLocks noGrp="1"/>
          </p:cNvSpPr>
          <p:nvPr>
            <p:ph type="dt" sz="half" idx="10"/>
          </p:nvPr>
        </p:nvSpPr>
        <p:spPr>
          <a:xfrm>
            <a:off x="9568800" y="6351405"/>
            <a:ext cx="1835800" cy="242607"/>
          </a:xfrm>
        </p:spPr>
        <p:txBody>
          <a:bodyPr/>
          <a:lstStyle/>
          <a:p>
            <a:endParaRPr lang="en-GB"/>
          </a:p>
        </p:txBody>
      </p:sp>
      <p:sp>
        <p:nvSpPr>
          <p:cNvPr id="15" name="Footer Placeholder 5">
            <a:extLst>
              <a:ext uri="{FF2B5EF4-FFF2-40B4-BE49-F238E27FC236}">
                <a16:creationId xmlns:a16="http://schemas.microsoft.com/office/drawing/2014/main" id="{1E210BA7-AFF9-43B1-B461-F7ACAFFFB8D7}"/>
              </a:ext>
            </a:extLst>
          </p:cNvPr>
          <p:cNvSpPr>
            <a:spLocks noGrp="1"/>
          </p:cNvSpPr>
          <p:nvPr>
            <p:ph type="ftr" sz="quarter" idx="11"/>
          </p:nvPr>
        </p:nvSpPr>
        <p:spPr>
          <a:xfrm>
            <a:off x="4456800" y="6351405"/>
            <a:ext cx="5112000" cy="242418"/>
          </a:xfrm>
        </p:spPr>
        <p:txBody>
          <a:bodyPr/>
          <a:lstStyle/>
          <a:p>
            <a:endParaRPr lang="en-GB"/>
          </a:p>
        </p:txBody>
      </p:sp>
      <p:sp>
        <p:nvSpPr>
          <p:cNvPr id="6" name="Slide Number Placeholder 5"/>
          <p:cNvSpPr>
            <a:spLocks noGrp="1"/>
          </p:cNvSpPr>
          <p:nvPr>
            <p:ph type="sldNum" sz="quarter" idx="12"/>
          </p:nvPr>
        </p:nvSpPr>
        <p:spPr>
          <a:xfrm>
            <a:off x="11404600" y="6351405"/>
            <a:ext cx="477736" cy="242418"/>
          </a:xfrm>
        </p:spPr>
        <p:txBody>
          <a:bodyPr anchor="t">
            <a:normAutofit/>
          </a:bodyPr>
          <a:lstStyle/>
          <a:p>
            <a:pPr>
              <a:spcAft>
                <a:spcPts val="600"/>
              </a:spcAft>
            </a:pPr>
            <a:fld id="{859873C9-BF5D-4A9A-BB31-45BBB7BABAF7}" type="slidenum">
              <a:rPr lang="en-GB" noProof="0" smtClean="0"/>
              <a:pPr>
                <a:spcAft>
                  <a:spcPts val="600"/>
                </a:spcAft>
              </a:pPr>
              <a:t>23</a:t>
            </a:fld>
            <a:endParaRPr lang="en-GB" noProof="0"/>
          </a:p>
        </p:txBody>
      </p:sp>
    </p:spTree>
    <p:extLst>
      <p:ext uri="{BB962C8B-B14F-4D97-AF65-F5344CB8AC3E}">
        <p14:creationId xmlns:p14="http://schemas.microsoft.com/office/powerpoint/2010/main" val="2540592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Anotations</a:t>
            </a:r>
            <a:endParaRPr lang="en-GB" dirty="0"/>
          </a:p>
        </p:txBody>
      </p:sp>
      <p:sp>
        <p:nvSpPr>
          <p:cNvPr id="3" name="Content Placeholder 2"/>
          <p:cNvSpPr>
            <a:spLocks noGrp="1"/>
          </p:cNvSpPr>
          <p:nvPr>
            <p:ph idx="1"/>
          </p:nvPr>
        </p:nvSpPr>
        <p:spPr>
          <a:xfrm>
            <a:off x="782637" y="1112203"/>
            <a:ext cx="10621963" cy="5837237"/>
          </a:xfrm>
        </p:spPr>
        <p:txBody>
          <a:bodyPr/>
          <a:lstStyle/>
          <a:p>
            <a:r>
              <a:rPr lang="en-US" sz="2400" b="1" dirty="0"/>
              <a:t>@DisplayName </a:t>
            </a:r>
            <a:r>
              <a:rPr lang="en-US" sz="2400" dirty="0"/>
              <a:t>– defines a custom display name for a test class or a test method</a:t>
            </a:r>
          </a:p>
          <a:p>
            <a:r>
              <a:rPr lang="en-US" sz="2400" b="1" dirty="0"/>
              <a:t>@ExtendWith </a:t>
            </a:r>
            <a:r>
              <a:rPr lang="en-US" sz="2400" dirty="0"/>
              <a:t>– registers custom extensions</a:t>
            </a:r>
          </a:p>
          <a:p>
            <a:r>
              <a:rPr lang="en-US" sz="2400" b="1" dirty="0"/>
              <a:t>@BeforeEach </a:t>
            </a:r>
            <a:r>
              <a:rPr lang="en-US" sz="2400" dirty="0"/>
              <a:t>– denotes that the annotated method will be executed before each test method (previously @Before)</a:t>
            </a:r>
          </a:p>
          <a:p>
            <a:r>
              <a:rPr lang="en-US" sz="2400" b="1" dirty="0"/>
              <a:t>@AfterEach </a:t>
            </a:r>
            <a:r>
              <a:rPr lang="en-US" sz="2400" dirty="0"/>
              <a:t>– denotes that the annotated method will be executed after each test method (previously @After)</a:t>
            </a:r>
          </a:p>
          <a:p>
            <a:r>
              <a:rPr lang="en-US" sz="2400" b="1" dirty="0"/>
              <a:t>@BeforeAll </a:t>
            </a:r>
            <a:r>
              <a:rPr lang="en-US" sz="2400" dirty="0"/>
              <a:t>– denotes that the annotated method will be executed before all test methods in the current class (previously @BeforeClass)</a:t>
            </a:r>
          </a:p>
          <a:p>
            <a:r>
              <a:rPr lang="en-US" sz="2400" b="1" dirty="0"/>
              <a:t>@AfterAll </a:t>
            </a:r>
            <a:r>
              <a:rPr lang="en-US" sz="2400" dirty="0"/>
              <a:t>– denotes that the annotated method will be executed after all test methods in the current class (previously @AfterClass)</a:t>
            </a:r>
          </a:p>
          <a:p>
            <a:r>
              <a:rPr lang="en-US" sz="2400" b="1" dirty="0"/>
              <a:t>@Disable </a:t>
            </a:r>
            <a:r>
              <a:rPr lang="en-US" sz="2400" dirty="0"/>
              <a:t>– disables a test class or method (previously @Ignore)</a:t>
            </a:r>
            <a:endParaRPr lang="en-GB" sz="240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24</a:t>
            </a:fld>
            <a:endParaRPr lang="en-GB" noProof="0" dirty="0"/>
          </a:p>
        </p:txBody>
      </p:sp>
    </p:spTree>
    <p:extLst>
      <p:ext uri="{BB962C8B-B14F-4D97-AF65-F5344CB8AC3E}">
        <p14:creationId xmlns:p14="http://schemas.microsoft.com/office/powerpoint/2010/main" val="2529529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25</a:t>
            </a:fld>
            <a:endParaRPr lang="en-GB" noProof="0" dirty="0"/>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82" y="1683354"/>
            <a:ext cx="6756432" cy="1829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82" y="3513222"/>
            <a:ext cx="7817546" cy="219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flipV="1">
            <a:off x="336884" y="3513221"/>
            <a:ext cx="7767588"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385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Good</a:t>
            </a:r>
            <a:r>
              <a:rPr lang="lt-LT" dirty="0"/>
              <a:t> </a:t>
            </a:r>
            <a:r>
              <a:rPr lang="lt-LT" dirty="0" err="1"/>
              <a:t>practices</a:t>
            </a:r>
            <a:endParaRPr lang="en-GB" dirty="0"/>
          </a:p>
        </p:txBody>
      </p:sp>
      <p:sp>
        <p:nvSpPr>
          <p:cNvPr id="3" name="Content Placeholder 2"/>
          <p:cNvSpPr>
            <a:spLocks noGrp="1"/>
          </p:cNvSpPr>
          <p:nvPr>
            <p:ph idx="1"/>
          </p:nvPr>
        </p:nvSpPr>
        <p:spPr/>
        <p:txBody>
          <a:bodyPr/>
          <a:lstStyle/>
          <a:p>
            <a:r>
              <a:rPr lang="lt-LT" dirty="0" err="1"/>
              <a:t>Single</a:t>
            </a:r>
            <a:r>
              <a:rPr lang="lt-LT" dirty="0"/>
              <a:t> </a:t>
            </a:r>
            <a:r>
              <a:rPr lang="lt-LT" dirty="0" err="1"/>
              <a:t>test</a:t>
            </a:r>
            <a:r>
              <a:rPr lang="lt-LT" dirty="0"/>
              <a:t> </a:t>
            </a:r>
            <a:r>
              <a:rPr lang="lt-LT" dirty="0" err="1"/>
              <a:t>for</a:t>
            </a:r>
            <a:r>
              <a:rPr lang="lt-LT" dirty="0"/>
              <a:t> </a:t>
            </a:r>
            <a:r>
              <a:rPr lang="lt-LT" dirty="0" err="1"/>
              <a:t>each</a:t>
            </a:r>
            <a:r>
              <a:rPr lang="lt-LT" dirty="0"/>
              <a:t> </a:t>
            </a:r>
            <a:r>
              <a:rPr lang="lt-LT" dirty="0" err="1"/>
              <a:t>test</a:t>
            </a:r>
            <a:r>
              <a:rPr lang="lt-LT" dirty="0"/>
              <a:t> </a:t>
            </a:r>
            <a:r>
              <a:rPr lang="lt-LT" dirty="0" err="1"/>
              <a:t>case</a:t>
            </a:r>
            <a:endParaRPr lang="lt-LT" dirty="0"/>
          </a:p>
          <a:p>
            <a:r>
              <a:rPr lang="lt-LT" dirty="0" err="1"/>
              <a:t>Single</a:t>
            </a:r>
            <a:r>
              <a:rPr lang="lt-LT" dirty="0"/>
              <a:t> </a:t>
            </a:r>
            <a:r>
              <a:rPr lang="lt-LT" dirty="0" err="1"/>
              <a:t>assertion</a:t>
            </a:r>
            <a:r>
              <a:rPr lang="lt-LT" dirty="0"/>
              <a:t> per </a:t>
            </a:r>
            <a:r>
              <a:rPr lang="lt-LT" dirty="0" err="1"/>
              <a:t>test</a:t>
            </a:r>
            <a:endParaRPr lang="lt-LT" dirty="0"/>
          </a:p>
          <a:p>
            <a:r>
              <a:rPr lang="lt-LT" dirty="0" err="1"/>
              <a:t>Use</a:t>
            </a:r>
            <a:r>
              <a:rPr lang="lt-LT" dirty="0"/>
              <a:t> </a:t>
            </a:r>
            <a:r>
              <a:rPr lang="lt-LT" dirty="0" err="1"/>
              <a:t>mocking</a:t>
            </a:r>
            <a:r>
              <a:rPr lang="lt-LT" dirty="0"/>
              <a:t> </a:t>
            </a:r>
            <a:r>
              <a:rPr lang="lt-LT" dirty="0" err="1"/>
              <a:t>when</a:t>
            </a:r>
            <a:r>
              <a:rPr lang="lt-LT" dirty="0"/>
              <a:t> </a:t>
            </a:r>
            <a:r>
              <a:rPr lang="lt-LT" dirty="0" err="1"/>
              <a:t>appropriate</a:t>
            </a:r>
            <a:endParaRPr lang="lt-LT" dirty="0"/>
          </a:p>
          <a:p>
            <a:r>
              <a:rPr lang="lt-LT" dirty="0" err="1"/>
              <a:t>When</a:t>
            </a:r>
            <a:r>
              <a:rPr lang="lt-LT" dirty="0"/>
              <a:t> </a:t>
            </a:r>
            <a:r>
              <a:rPr lang="lt-LT" dirty="0" err="1"/>
              <a:t>fixing</a:t>
            </a:r>
            <a:r>
              <a:rPr lang="lt-LT" dirty="0"/>
              <a:t> </a:t>
            </a:r>
            <a:r>
              <a:rPr lang="lt-LT" dirty="0" err="1"/>
              <a:t>bugs</a:t>
            </a:r>
            <a:r>
              <a:rPr lang="lt-LT" dirty="0"/>
              <a:t>, </a:t>
            </a:r>
            <a:r>
              <a:rPr lang="lt-LT" dirty="0" err="1"/>
              <a:t>don‘t</a:t>
            </a:r>
            <a:r>
              <a:rPr lang="lt-LT" dirty="0"/>
              <a:t> </a:t>
            </a:r>
            <a:r>
              <a:rPr lang="lt-LT" dirty="0" err="1"/>
              <a:t>forget</a:t>
            </a:r>
            <a:r>
              <a:rPr lang="lt-LT" dirty="0"/>
              <a:t> to </a:t>
            </a:r>
            <a:r>
              <a:rPr lang="lt-LT" dirty="0" err="1"/>
              <a:t>fix</a:t>
            </a:r>
            <a:r>
              <a:rPr lang="lt-LT" dirty="0"/>
              <a:t> </a:t>
            </a:r>
            <a:r>
              <a:rPr lang="lt-LT" dirty="0" err="1"/>
              <a:t>unit</a:t>
            </a:r>
            <a:r>
              <a:rPr lang="lt-LT" dirty="0"/>
              <a:t> </a:t>
            </a:r>
            <a:r>
              <a:rPr lang="lt-LT" dirty="0" err="1"/>
              <a:t>tests</a:t>
            </a:r>
            <a:endParaRPr lang="lt-LT" dirty="0"/>
          </a:p>
          <a:p>
            <a:r>
              <a:rPr lang="lt-LT" dirty="0" err="1"/>
              <a:t>Private</a:t>
            </a:r>
            <a:r>
              <a:rPr lang="lt-LT" dirty="0"/>
              <a:t> </a:t>
            </a:r>
            <a:r>
              <a:rPr lang="lt-LT" dirty="0" err="1"/>
              <a:t>methods</a:t>
            </a:r>
            <a:r>
              <a:rPr lang="lt-LT" dirty="0"/>
              <a:t> are </a:t>
            </a:r>
            <a:r>
              <a:rPr lang="lt-LT" dirty="0" err="1"/>
              <a:t>tested</a:t>
            </a:r>
            <a:r>
              <a:rPr lang="lt-LT" dirty="0"/>
              <a:t> via </a:t>
            </a:r>
            <a:r>
              <a:rPr lang="lt-LT" dirty="0" err="1"/>
              <a:t>public</a:t>
            </a:r>
            <a:r>
              <a:rPr lang="lt-LT" dirty="0"/>
              <a:t> </a:t>
            </a:r>
            <a:r>
              <a:rPr lang="lt-LT" dirty="0" err="1"/>
              <a:t>methods</a:t>
            </a:r>
            <a:endParaRPr lang="lt-LT" dirty="0"/>
          </a:p>
          <a:p>
            <a:r>
              <a:rPr lang="lt-LT" dirty="0" err="1"/>
              <a:t>No</a:t>
            </a:r>
            <a:r>
              <a:rPr lang="lt-LT" dirty="0"/>
              <a:t> </a:t>
            </a:r>
            <a:r>
              <a:rPr lang="lt-LT" dirty="0" err="1"/>
              <a:t>need</a:t>
            </a:r>
            <a:r>
              <a:rPr lang="lt-LT" dirty="0"/>
              <a:t> to </a:t>
            </a:r>
            <a:r>
              <a:rPr lang="lt-LT" dirty="0" err="1"/>
              <a:t>test</a:t>
            </a:r>
            <a:r>
              <a:rPr lang="lt-LT" dirty="0"/>
              <a:t> </a:t>
            </a:r>
            <a:r>
              <a:rPr lang="lt-LT" dirty="0" err="1"/>
              <a:t>getters</a:t>
            </a:r>
            <a:r>
              <a:rPr lang="lt-LT" dirty="0"/>
              <a:t> </a:t>
            </a:r>
            <a:r>
              <a:rPr lang="lt-LT" dirty="0" err="1"/>
              <a:t>and</a:t>
            </a:r>
            <a:r>
              <a:rPr lang="lt-LT" dirty="0"/>
              <a:t> </a:t>
            </a:r>
            <a:r>
              <a:rPr lang="lt-LT" dirty="0" err="1"/>
              <a:t>setters</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26</a:t>
            </a:fld>
            <a:endParaRPr lang="en-GB" noProof="0" dirty="0"/>
          </a:p>
        </p:txBody>
      </p:sp>
    </p:spTree>
    <p:extLst>
      <p:ext uri="{BB962C8B-B14F-4D97-AF65-F5344CB8AC3E}">
        <p14:creationId xmlns:p14="http://schemas.microsoft.com/office/powerpoint/2010/main" val="958658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unit test</a:t>
            </a:r>
            <a:r>
              <a:rPr lang="lt-LT" dirty="0"/>
              <a:t>s</a:t>
            </a:r>
          </a:p>
        </p:txBody>
      </p:sp>
      <p:sp>
        <p:nvSpPr>
          <p:cNvPr id="3" name="Content Placeholder 2"/>
          <p:cNvSpPr>
            <a:spLocks noGrp="1"/>
          </p:cNvSpPr>
          <p:nvPr>
            <p:ph idx="1"/>
          </p:nvPr>
        </p:nvSpPr>
        <p:spPr/>
        <p:txBody>
          <a:bodyPr/>
          <a:lstStyle/>
          <a:p>
            <a:r>
              <a:rPr lang="en-US" dirty="0"/>
              <a:t>Must cover all paths and cases</a:t>
            </a:r>
          </a:p>
          <a:p>
            <a:r>
              <a:rPr lang="en-US" dirty="0"/>
              <a:t>Must be repeatable</a:t>
            </a:r>
          </a:p>
          <a:p>
            <a:r>
              <a:rPr lang="en-US" dirty="0"/>
              <a:t>Must be independent</a:t>
            </a:r>
          </a:p>
          <a:p>
            <a:pPr lvl="1"/>
            <a:r>
              <a:rPr lang="en-US" dirty="0"/>
              <a:t>Test cases are independent from each other</a:t>
            </a:r>
          </a:p>
          <a:p>
            <a:pPr lvl="1"/>
            <a:r>
              <a:rPr lang="en-US" dirty="0"/>
              <a:t>Test cases are independent from external dependencies</a:t>
            </a:r>
          </a:p>
          <a:p>
            <a:r>
              <a:rPr lang="en-US" dirty="0"/>
              <a:t>Must run fast</a:t>
            </a:r>
          </a:p>
          <a:p>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27</a:t>
            </a:fld>
            <a:endParaRPr lang="en-GB" noProof="0" dirty="0"/>
          </a:p>
        </p:txBody>
      </p:sp>
    </p:spTree>
    <p:extLst>
      <p:ext uri="{BB962C8B-B14F-4D97-AF65-F5344CB8AC3E}">
        <p14:creationId xmlns:p14="http://schemas.microsoft.com/office/powerpoint/2010/main" val="3271973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Excercise</a:t>
            </a:r>
            <a:endParaRPr lang="lt-LT" dirty="0"/>
          </a:p>
        </p:txBody>
      </p:sp>
      <p:sp>
        <p:nvSpPr>
          <p:cNvPr id="3" name="Content Placeholder 2"/>
          <p:cNvSpPr>
            <a:spLocks noGrp="1"/>
          </p:cNvSpPr>
          <p:nvPr>
            <p:ph idx="1"/>
          </p:nvPr>
        </p:nvSpPr>
        <p:spPr/>
        <p:txBody>
          <a:bodyPr/>
          <a:lstStyle/>
          <a:p>
            <a:r>
              <a:rPr lang="lt-LT" dirty="0" err="1"/>
              <a:t>Create</a:t>
            </a:r>
            <a:r>
              <a:rPr lang="lt-LT" dirty="0"/>
              <a:t> </a:t>
            </a:r>
            <a:r>
              <a:rPr lang="lt-LT" dirty="0" err="1"/>
              <a:t>LettersCounter</a:t>
            </a:r>
            <a:r>
              <a:rPr lang="lt-LT" dirty="0"/>
              <a:t> </a:t>
            </a:r>
            <a:r>
              <a:rPr lang="lt-LT" dirty="0" err="1"/>
              <a:t>class</a:t>
            </a:r>
            <a:endParaRPr lang="lt-LT" dirty="0"/>
          </a:p>
          <a:p>
            <a:r>
              <a:rPr lang="lt-LT" dirty="0" err="1"/>
              <a:t>Add</a:t>
            </a:r>
            <a:r>
              <a:rPr lang="lt-LT" dirty="0"/>
              <a:t> </a:t>
            </a:r>
            <a:r>
              <a:rPr lang="lt-LT" dirty="0" err="1"/>
              <a:t>public</a:t>
            </a:r>
            <a:r>
              <a:rPr lang="lt-LT" dirty="0"/>
              <a:t> </a:t>
            </a:r>
            <a:r>
              <a:rPr lang="lt-LT" dirty="0" err="1"/>
              <a:t>method</a:t>
            </a:r>
            <a:r>
              <a:rPr lang="lt-LT" dirty="0"/>
              <a:t> </a:t>
            </a:r>
            <a:r>
              <a:rPr lang="lt-LT" dirty="0" err="1"/>
              <a:t>with</a:t>
            </a:r>
            <a:r>
              <a:rPr lang="lt-LT" dirty="0"/>
              <a:t> </a:t>
            </a:r>
            <a:r>
              <a:rPr lang="lt-LT" dirty="0" err="1"/>
              <a:t>two</a:t>
            </a:r>
            <a:r>
              <a:rPr lang="lt-LT" dirty="0"/>
              <a:t> </a:t>
            </a:r>
            <a:r>
              <a:rPr lang="lt-LT" dirty="0" err="1"/>
              <a:t>parameters</a:t>
            </a:r>
            <a:r>
              <a:rPr lang="lt-LT" b="1" dirty="0"/>
              <a:t>: </a:t>
            </a:r>
            <a:r>
              <a:rPr lang="lt-LT" b="1" i="1" dirty="0" err="1"/>
              <a:t>character</a:t>
            </a:r>
            <a:r>
              <a:rPr lang="lt-LT" b="1" i="1" dirty="0"/>
              <a:t>, </a:t>
            </a:r>
            <a:r>
              <a:rPr lang="lt-LT" b="1" i="1" dirty="0" err="1"/>
              <a:t>string</a:t>
            </a:r>
            <a:endParaRPr lang="lt-LT" b="1" i="1" dirty="0"/>
          </a:p>
          <a:p>
            <a:r>
              <a:rPr lang="lt-LT" dirty="0" err="1"/>
              <a:t>Count</a:t>
            </a:r>
            <a:r>
              <a:rPr lang="lt-LT" dirty="0"/>
              <a:t> </a:t>
            </a:r>
            <a:r>
              <a:rPr lang="lt-LT" b="1" i="1" dirty="0" err="1"/>
              <a:t>character</a:t>
            </a:r>
            <a:r>
              <a:rPr lang="lt-LT" b="1" i="1" dirty="0"/>
              <a:t> </a:t>
            </a:r>
            <a:r>
              <a:rPr lang="lt-LT" dirty="0" err="1"/>
              <a:t>occurencies</a:t>
            </a:r>
            <a:r>
              <a:rPr lang="lt-LT" dirty="0"/>
              <a:t> </a:t>
            </a:r>
            <a:r>
              <a:rPr lang="lt-LT" dirty="0" err="1"/>
              <a:t>in</a:t>
            </a:r>
            <a:r>
              <a:rPr lang="lt-LT" dirty="0"/>
              <a:t> </a:t>
            </a:r>
            <a:r>
              <a:rPr lang="lt-LT" b="1" dirty="0"/>
              <a:t> </a:t>
            </a:r>
            <a:r>
              <a:rPr lang="lt-LT" b="1" i="1" dirty="0" err="1"/>
              <a:t>string</a:t>
            </a:r>
            <a:r>
              <a:rPr lang="lt-LT" b="1" i="1" dirty="0"/>
              <a:t> </a:t>
            </a:r>
            <a:r>
              <a:rPr lang="lt-LT" i="1" dirty="0"/>
              <a:t> </a:t>
            </a:r>
            <a:r>
              <a:rPr lang="lt-LT" dirty="0" err="1"/>
              <a:t>and</a:t>
            </a:r>
            <a:r>
              <a:rPr lang="lt-LT" dirty="0"/>
              <a:t> </a:t>
            </a:r>
            <a:r>
              <a:rPr lang="lt-LT" dirty="0" err="1"/>
              <a:t>return</a:t>
            </a:r>
            <a:r>
              <a:rPr lang="lt-LT" dirty="0"/>
              <a:t> </a:t>
            </a:r>
            <a:r>
              <a:rPr lang="lt-LT" dirty="0" err="1"/>
              <a:t>that</a:t>
            </a:r>
            <a:r>
              <a:rPr lang="lt-LT" dirty="0"/>
              <a:t> </a:t>
            </a:r>
            <a:r>
              <a:rPr lang="lt-LT" dirty="0" err="1"/>
              <a:t>number</a:t>
            </a:r>
            <a:endParaRPr lang="lt-LT" dirty="0"/>
          </a:p>
          <a:p>
            <a:r>
              <a:rPr lang="lt-LT" dirty="0" err="1"/>
              <a:t>Write</a:t>
            </a:r>
            <a:r>
              <a:rPr lang="lt-LT" dirty="0"/>
              <a:t> </a:t>
            </a:r>
            <a:r>
              <a:rPr lang="lt-LT" dirty="0" err="1"/>
              <a:t>unit</a:t>
            </a:r>
            <a:r>
              <a:rPr lang="lt-LT" dirty="0"/>
              <a:t> </a:t>
            </a:r>
            <a:r>
              <a:rPr lang="lt-LT" dirty="0" err="1"/>
              <a:t>test</a:t>
            </a:r>
            <a:r>
              <a:rPr lang="lt-LT" dirty="0"/>
              <a:t> </a:t>
            </a:r>
            <a:r>
              <a:rPr lang="lt-LT" dirty="0" err="1"/>
              <a:t>for</a:t>
            </a:r>
            <a:r>
              <a:rPr lang="lt-LT" dirty="0"/>
              <a:t> it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28</a:t>
            </a:fld>
            <a:endParaRPr lang="en-GB" noProof="0" dirty="0"/>
          </a:p>
        </p:txBody>
      </p:sp>
    </p:spTree>
    <p:extLst>
      <p:ext uri="{BB962C8B-B14F-4D97-AF65-F5344CB8AC3E}">
        <p14:creationId xmlns:p14="http://schemas.microsoft.com/office/powerpoint/2010/main" val="18872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ctrTitle"/>
          </p:nvPr>
        </p:nvSpPr>
        <p:spPr/>
        <p:txBody>
          <a:bodyPr/>
          <a:lstStyle/>
          <a:p>
            <a:r>
              <a:rPr lang="lt-LT" dirty="0" err="1"/>
              <a:t>Create</a:t>
            </a:r>
            <a:r>
              <a:rPr lang="lt-LT" dirty="0"/>
              <a:t> </a:t>
            </a:r>
            <a:r>
              <a:rPr lang="lt-LT" dirty="0" err="1"/>
              <a:t>fake</a:t>
            </a:r>
            <a:r>
              <a:rPr lang="lt-LT" dirty="0"/>
              <a:t> data </a:t>
            </a:r>
            <a:r>
              <a:rPr lang="lt-LT" dirty="0" err="1"/>
              <a:t>and</a:t>
            </a:r>
            <a:r>
              <a:rPr lang="lt-LT" dirty="0"/>
              <a:t> </a:t>
            </a:r>
            <a:r>
              <a:rPr lang="lt-LT" dirty="0" err="1"/>
              <a:t>behaviour</a:t>
            </a:r>
            <a:endParaRPr lang="en-GB" dirty="0"/>
          </a:p>
        </p:txBody>
      </p:sp>
      <p:sp>
        <p:nvSpPr>
          <p:cNvPr id="4" name="Subtitle 3"/>
          <p:cNvSpPr>
            <a:spLocks noGrp="1"/>
          </p:cNvSpPr>
          <p:nvPr>
            <p:ph type="subTitle" idx="1"/>
          </p:nvPr>
        </p:nvSpPr>
        <p:spPr/>
        <p:txBody>
          <a:bodyPr/>
          <a:lstStyle/>
          <a:p>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29</a:t>
            </a:fld>
            <a:endParaRPr lang="en-GB" dirty="0"/>
          </a:p>
        </p:txBody>
      </p:sp>
    </p:spTree>
    <p:extLst>
      <p:ext uri="{BB962C8B-B14F-4D97-AF65-F5344CB8AC3E}">
        <p14:creationId xmlns:p14="http://schemas.microsoft.com/office/powerpoint/2010/main" val="230101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ctrTitle"/>
          </p:nvPr>
        </p:nvSpPr>
        <p:spPr/>
        <p:txBody>
          <a:bodyPr/>
          <a:lstStyle/>
          <a:p>
            <a:r>
              <a:rPr lang="lt-LT" dirty="0" err="1"/>
              <a:t>Clean</a:t>
            </a:r>
            <a:r>
              <a:rPr lang="lt-LT" dirty="0"/>
              <a:t> </a:t>
            </a:r>
            <a:r>
              <a:rPr lang="lt-LT" dirty="0" err="1"/>
              <a:t>cod</a:t>
            </a:r>
            <a:r>
              <a:rPr lang="en-US" dirty="0"/>
              <a:t>e</a:t>
            </a:r>
            <a:endParaRPr lang="en-GB" dirty="0"/>
          </a:p>
        </p:txBody>
      </p:sp>
      <p:sp>
        <p:nvSpPr>
          <p:cNvPr id="4" name="Subtitle 3"/>
          <p:cNvSpPr>
            <a:spLocks noGrp="1"/>
          </p:cNvSpPr>
          <p:nvPr>
            <p:ph type="subTitle" idx="1"/>
          </p:nvPr>
        </p:nvSpPr>
        <p:spPr/>
        <p:txBody>
          <a:bodyPr/>
          <a:lstStyle/>
          <a:p>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98336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Mockito</a:t>
            </a:r>
            <a:endParaRPr lang="en-GB" dirty="0"/>
          </a:p>
        </p:txBody>
      </p:sp>
      <p:sp>
        <p:nvSpPr>
          <p:cNvPr id="3" name="Content Placeholder 2"/>
          <p:cNvSpPr>
            <a:spLocks noGrp="1"/>
          </p:cNvSpPr>
          <p:nvPr>
            <p:ph idx="1"/>
          </p:nvPr>
        </p:nvSpPr>
        <p:spPr/>
        <p:txBody>
          <a:bodyPr/>
          <a:lstStyle/>
          <a:p>
            <a:r>
              <a:rPr lang="lt-LT" dirty="0" err="1"/>
              <a:t>Methods</a:t>
            </a:r>
            <a:r>
              <a:rPr lang="lt-LT" dirty="0"/>
              <a:t>:</a:t>
            </a:r>
          </a:p>
          <a:p>
            <a:pPr lvl="1"/>
            <a:r>
              <a:rPr lang="lt-LT" dirty="0" err="1"/>
              <a:t>Mockito.when</a:t>
            </a:r>
            <a:endParaRPr lang="lt-LT" dirty="0"/>
          </a:p>
          <a:p>
            <a:pPr lvl="1"/>
            <a:r>
              <a:rPr lang="lt-LT" dirty="0" err="1"/>
              <a:t>Mockito.verify</a:t>
            </a:r>
            <a:endParaRPr lang="lt-LT" dirty="0"/>
          </a:p>
          <a:p>
            <a:r>
              <a:rPr lang="lt-LT" dirty="0" err="1"/>
              <a:t>Annotations</a:t>
            </a:r>
            <a:endParaRPr lang="lt-LT" dirty="0"/>
          </a:p>
          <a:p>
            <a:pPr lvl="1"/>
            <a:r>
              <a:rPr lang="lt-LT" dirty="0"/>
              <a:t>@</a:t>
            </a:r>
            <a:r>
              <a:rPr lang="lt-LT" dirty="0" err="1"/>
              <a:t>Mock</a:t>
            </a:r>
            <a:endParaRPr lang="lt-LT" dirty="0"/>
          </a:p>
          <a:p>
            <a:pPr lvl="1"/>
            <a:r>
              <a:rPr lang="lt-LT" dirty="0"/>
              <a:t>@InjectMocks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30</a:t>
            </a:fld>
            <a:endParaRPr lang="en-GB" noProof="0" dirty="0"/>
          </a:p>
        </p:txBody>
      </p:sp>
    </p:spTree>
    <p:extLst>
      <p:ext uri="{BB962C8B-B14F-4D97-AF65-F5344CB8AC3E}">
        <p14:creationId xmlns:p14="http://schemas.microsoft.com/office/powerpoint/2010/main" val="315309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lt-LT" dirty="0" err="1"/>
              <a:t>Create</a:t>
            </a:r>
            <a:r>
              <a:rPr lang="lt-LT" dirty="0"/>
              <a:t> a </a:t>
            </a:r>
            <a:r>
              <a:rPr lang="lt-LT" dirty="0" err="1"/>
              <a:t>class</a:t>
            </a:r>
            <a:r>
              <a:rPr lang="lt-LT" dirty="0"/>
              <a:t> </a:t>
            </a:r>
            <a:r>
              <a:rPr lang="en-US" dirty="0"/>
              <a:t>named Book and store number of pages in the book and book title.</a:t>
            </a:r>
          </a:p>
          <a:p>
            <a:r>
              <a:rPr lang="en-US" dirty="0"/>
              <a:t>Create class called Library with a list of books. Create methods to get all books, to get the number of books in the library and a method to find a book by it’s title lastly method to get the book with the highest number of pages.</a:t>
            </a:r>
            <a:endParaRPr lang="lt-LT" dirty="0"/>
          </a:p>
          <a:p>
            <a:r>
              <a:rPr lang="lt-LT" dirty="0" err="1"/>
              <a:t>Write</a:t>
            </a:r>
            <a:r>
              <a:rPr lang="lt-LT" dirty="0"/>
              <a:t> </a:t>
            </a:r>
            <a:r>
              <a:rPr lang="en-US" dirty="0"/>
              <a:t>as many unit tests as you can using mocks</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31</a:t>
            </a:fld>
            <a:endParaRPr lang="en-GB" noProof="0" dirty="0"/>
          </a:p>
        </p:txBody>
      </p:sp>
    </p:spTree>
    <p:extLst>
      <p:ext uri="{BB962C8B-B14F-4D97-AF65-F5344CB8AC3E}">
        <p14:creationId xmlns:p14="http://schemas.microsoft.com/office/powerpoint/2010/main" val="3808494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ctrTitle"/>
          </p:nvPr>
        </p:nvSpPr>
        <p:spPr/>
        <p:txBody>
          <a:bodyPr/>
          <a:lstStyle/>
          <a:p>
            <a:r>
              <a:rPr lang="lt-LT" dirty="0" err="1"/>
              <a:t>Code</a:t>
            </a:r>
            <a:r>
              <a:rPr lang="lt-LT" dirty="0"/>
              <a:t> </a:t>
            </a:r>
            <a:r>
              <a:rPr lang="lt-LT" dirty="0" err="1"/>
              <a:t>Coverage</a:t>
            </a:r>
            <a:endParaRPr lang="en-GB" dirty="0"/>
          </a:p>
        </p:txBody>
      </p:sp>
      <p:sp>
        <p:nvSpPr>
          <p:cNvPr id="4" name="Subtitle 3"/>
          <p:cNvSpPr>
            <a:spLocks noGrp="1"/>
          </p:cNvSpPr>
          <p:nvPr>
            <p:ph type="subTitle" idx="1"/>
          </p:nvPr>
        </p:nvSpPr>
        <p:spPr/>
        <p:txBody>
          <a:bodyPr/>
          <a:lstStyle/>
          <a:p>
            <a:endParaRPr lang="en-GB"/>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32</a:t>
            </a:fld>
            <a:endParaRPr lang="en-GB" dirty="0"/>
          </a:p>
        </p:txBody>
      </p:sp>
    </p:spTree>
    <p:extLst>
      <p:ext uri="{BB962C8B-B14F-4D97-AF65-F5344CB8AC3E}">
        <p14:creationId xmlns:p14="http://schemas.microsoft.com/office/powerpoint/2010/main" val="1045379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a:t>
            </a:r>
            <a:endParaRPr lang="lt-LT" dirty="0"/>
          </a:p>
        </p:txBody>
      </p:sp>
      <p:sp>
        <p:nvSpPr>
          <p:cNvPr id="3" name="Content Placeholder 2"/>
          <p:cNvSpPr>
            <a:spLocks noGrp="1"/>
          </p:cNvSpPr>
          <p:nvPr>
            <p:ph idx="1"/>
          </p:nvPr>
        </p:nvSpPr>
        <p:spPr/>
        <p:txBody>
          <a:bodyPr/>
          <a:lstStyle/>
          <a:p>
            <a:r>
              <a:rPr lang="lt-LT" dirty="0" err="1"/>
              <a:t>Is</a:t>
            </a:r>
            <a:r>
              <a:rPr lang="lt-LT" dirty="0"/>
              <a:t> a </a:t>
            </a:r>
            <a:r>
              <a:rPr lang="lt-LT" dirty="0" err="1"/>
              <a:t>measure</a:t>
            </a:r>
            <a:r>
              <a:rPr lang="lt-LT" dirty="0"/>
              <a:t> </a:t>
            </a:r>
            <a:r>
              <a:rPr lang="lt-LT" dirty="0" err="1"/>
              <a:t>used</a:t>
            </a:r>
            <a:r>
              <a:rPr lang="lt-LT" dirty="0"/>
              <a:t> to </a:t>
            </a:r>
            <a:r>
              <a:rPr lang="lt-LT" dirty="0" err="1"/>
              <a:t>describe</a:t>
            </a:r>
            <a:r>
              <a:rPr lang="lt-LT" dirty="0"/>
              <a:t> </a:t>
            </a:r>
            <a:r>
              <a:rPr lang="lt-LT" dirty="0" err="1"/>
              <a:t>the</a:t>
            </a:r>
            <a:r>
              <a:rPr lang="lt-LT" dirty="0"/>
              <a:t> </a:t>
            </a:r>
            <a:r>
              <a:rPr lang="lt-LT" dirty="0" err="1"/>
              <a:t>degree</a:t>
            </a:r>
            <a:r>
              <a:rPr lang="lt-LT" dirty="0"/>
              <a:t> to </a:t>
            </a:r>
            <a:r>
              <a:rPr lang="lt-LT" dirty="0" err="1"/>
              <a:t>which</a:t>
            </a:r>
            <a:r>
              <a:rPr lang="lt-LT" dirty="0"/>
              <a:t> </a:t>
            </a:r>
            <a:r>
              <a:rPr lang="lt-LT" dirty="0" err="1"/>
              <a:t>the</a:t>
            </a:r>
            <a:r>
              <a:rPr lang="lt-LT" dirty="0"/>
              <a:t> </a:t>
            </a:r>
            <a:r>
              <a:rPr lang="lt-LT" dirty="0" err="1"/>
              <a:t>source</a:t>
            </a:r>
            <a:r>
              <a:rPr lang="lt-LT" dirty="0"/>
              <a:t> </a:t>
            </a:r>
            <a:r>
              <a:rPr lang="lt-LT" dirty="0" err="1"/>
              <a:t>code</a:t>
            </a:r>
            <a:r>
              <a:rPr lang="lt-LT" dirty="0"/>
              <a:t> </a:t>
            </a:r>
            <a:r>
              <a:rPr lang="lt-LT" dirty="0" err="1"/>
              <a:t>of</a:t>
            </a:r>
            <a:r>
              <a:rPr lang="lt-LT" dirty="0"/>
              <a:t> a </a:t>
            </a:r>
            <a:r>
              <a:rPr lang="lt-LT" dirty="0" err="1"/>
              <a:t>program</a:t>
            </a:r>
            <a:r>
              <a:rPr lang="lt-LT" dirty="0"/>
              <a:t> </a:t>
            </a:r>
            <a:r>
              <a:rPr lang="lt-LT" dirty="0" err="1"/>
              <a:t>is</a:t>
            </a:r>
            <a:r>
              <a:rPr lang="lt-LT" dirty="0"/>
              <a:t> </a:t>
            </a:r>
            <a:r>
              <a:rPr lang="lt-LT" dirty="0" err="1"/>
              <a:t>executed</a:t>
            </a:r>
            <a:r>
              <a:rPr lang="lt-LT" dirty="0"/>
              <a:t> </a:t>
            </a:r>
            <a:r>
              <a:rPr lang="lt-LT" dirty="0" err="1"/>
              <a:t>during</a:t>
            </a:r>
            <a:r>
              <a:rPr lang="lt-LT" dirty="0"/>
              <a:t> </a:t>
            </a:r>
            <a:r>
              <a:rPr lang="lt-LT" dirty="0" err="1"/>
              <a:t>unit</a:t>
            </a:r>
            <a:r>
              <a:rPr lang="lt-LT" dirty="0"/>
              <a:t> </a:t>
            </a:r>
            <a:r>
              <a:rPr lang="lt-LT" dirty="0" err="1"/>
              <a:t>test</a:t>
            </a:r>
            <a:r>
              <a:rPr lang="lt-LT" dirty="0"/>
              <a:t> </a:t>
            </a:r>
            <a:r>
              <a:rPr lang="lt-LT" dirty="0" err="1"/>
              <a:t>code</a:t>
            </a:r>
            <a:r>
              <a:rPr lang="lt-LT" dirty="0"/>
              <a:t> </a:t>
            </a:r>
            <a:r>
              <a:rPr lang="lt-LT" dirty="0" err="1"/>
              <a:t>was</a:t>
            </a:r>
            <a:r>
              <a:rPr lang="lt-LT" dirty="0"/>
              <a:t> </a:t>
            </a:r>
            <a:r>
              <a:rPr lang="lt-LT" dirty="0" err="1"/>
              <a:t>ran</a:t>
            </a:r>
            <a:r>
              <a:rPr lang="lt-LT" dirty="0"/>
              <a: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33</a:t>
            </a:fld>
            <a:endParaRPr lang="en-GB" noProof="0" dirty="0"/>
          </a:p>
        </p:txBody>
      </p:sp>
    </p:spTree>
    <p:extLst>
      <p:ext uri="{BB962C8B-B14F-4D97-AF65-F5344CB8AC3E}">
        <p14:creationId xmlns:p14="http://schemas.microsoft.com/office/powerpoint/2010/main" val="3909380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Exercise</a:t>
            </a:r>
            <a:endParaRPr lang="lt-LT" dirty="0"/>
          </a:p>
        </p:txBody>
      </p:sp>
      <p:sp>
        <p:nvSpPr>
          <p:cNvPr id="3" name="Content Placeholder 2"/>
          <p:cNvSpPr>
            <a:spLocks noGrp="1"/>
          </p:cNvSpPr>
          <p:nvPr>
            <p:ph idx="1"/>
          </p:nvPr>
        </p:nvSpPr>
        <p:spPr/>
        <p:txBody>
          <a:bodyPr/>
          <a:lstStyle/>
          <a:p>
            <a:r>
              <a:rPr lang="lt-LT" dirty="0" err="1"/>
              <a:t>Check</a:t>
            </a:r>
            <a:r>
              <a:rPr lang="lt-LT" dirty="0"/>
              <a:t> </a:t>
            </a:r>
            <a:r>
              <a:rPr lang="lt-LT" dirty="0" err="1"/>
              <a:t>you</a:t>
            </a:r>
            <a:r>
              <a:rPr lang="lt-LT" dirty="0"/>
              <a:t> </a:t>
            </a:r>
            <a:r>
              <a:rPr lang="en-US" dirty="0"/>
              <a:t>first</a:t>
            </a:r>
            <a:r>
              <a:rPr lang="lt-LT" dirty="0"/>
              <a:t> </a:t>
            </a:r>
            <a:r>
              <a:rPr lang="lt-LT" dirty="0" err="1"/>
              <a:t>exercise</a:t>
            </a:r>
            <a:r>
              <a:rPr lang="lt-LT" dirty="0"/>
              <a:t> </a:t>
            </a:r>
            <a:r>
              <a:rPr lang="lt-LT" dirty="0" err="1"/>
              <a:t>code</a:t>
            </a:r>
            <a:r>
              <a:rPr lang="lt-LT" dirty="0"/>
              <a:t> </a:t>
            </a:r>
            <a:r>
              <a:rPr lang="lt-LT" dirty="0" err="1"/>
              <a:t>coverage</a:t>
            </a:r>
            <a:r>
              <a:rPr lang="lt-LT" dirty="0"/>
              <a:t> </a:t>
            </a:r>
          </a:p>
          <a:p>
            <a:r>
              <a:rPr lang="lt-LT" dirty="0" err="1"/>
              <a:t>Try</a:t>
            </a:r>
            <a:r>
              <a:rPr lang="lt-LT" dirty="0"/>
              <a:t> to </a:t>
            </a:r>
            <a:r>
              <a:rPr lang="lt-LT" dirty="0" err="1"/>
              <a:t>modify</a:t>
            </a:r>
            <a:r>
              <a:rPr lang="lt-LT" dirty="0"/>
              <a:t> </a:t>
            </a:r>
            <a:r>
              <a:rPr lang="lt-LT" dirty="0" err="1"/>
              <a:t>code</a:t>
            </a:r>
            <a:r>
              <a:rPr lang="lt-LT" dirty="0"/>
              <a:t> to </a:t>
            </a:r>
            <a:r>
              <a:rPr lang="lt-LT" dirty="0" err="1"/>
              <a:t>increase</a:t>
            </a:r>
            <a:r>
              <a:rPr lang="lt-LT" dirty="0"/>
              <a:t>/</a:t>
            </a:r>
            <a:r>
              <a:rPr lang="lt-LT" dirty="0" err="1"/>
              <a:t>decrease</a:t>
            </a:r>
            <a:r>
              <a:rPr lang="lt-LT" dirty="0"/>
              <a:t> </a:t>
            </a:r>
            <a:r>
              <a:rPr lang="lt-LT" dirty="0" err="1"/>
              <a:t>code</a:t>
            </a:r>
            <a:r>
              <a:rPr lang="lt-LT" dirty="0"/>
              <a:t> </a:t>
            </a:r>
            <a:r>
              <a:rPr lang="lt-LT" dirty="0" err="1"/>
              <a:t>coverage</a:t>
            </a:r>
            <a:r>
              <a:rPr lang="en-US" dirty="0"/>
              <a:t>. For example by adding a new feature to count character occurrence in a list of strings instead of a single string.</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34</a:t>
            </a:fld>
            <a:endParaRPr lang="en-GB" noProof="0" dirty="0"/>
          </a:p>
        </p:txBody>
      </p:sp>
    </p:spTree>
    <p:extLst>
      <p:ext uri="{BB962C8B-B14F-4D97-AF65-F5344CB8AC3E}">
        <p14:creationId xmlns:p14="http://schemas.microsoft.com/office/powerpoint/2010/main" val="14650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ctrTitle"/>
          </p:nvPr>
        </p:nvSpPr>
        <p:spPr/>
        <p:txBody>
          <a:bodyPr/>
          <a:lstStyle/>
          <a:p>
            <a:r>
              <a:rPr lang="lt-LT" dirty="0"/>
              <a:t>TDD</a:t>
            </a:r>
            <a:endParaRPr lang="en-GB" dirty="0"/>
          </a:p>
        </p:txBody>
      </p:sp>
      <p:sp>
        <p:nvSpPr>
          <p:cNvPr id="4" name="Subtitle 3"/>
          <p:cNvSpPr>
            <a:spLocks noGrp="1"/>
          </p:cNvSpPr>
          <p:nvPr>
            <p:ph type="subTitle" idx="1"/>
          </p:nvPr>
        </p:nvSpPr>
        <p:spPr/>
        <p:txBody>
          <a:bodyPr/>
          <a:lstStyle/>
          <a:p>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35</a:t>
            </a:fld>
            <a:endParaRPr lang="en-GB" dirty="0"/>
          </a:p>
        </p:txBody>
      </p:sp>
    </p:spTree>
    <p:extLst>
      <p:ext uri="{BB962C8B-B14F-4D97-AF65-F5344CB8AC3E}">
        <p14:creationId xmlns:p14="http://schemas.microsoft.com/office/powerpoint/2010/main" val="1942296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 test driven development</a:t>
            </a:r>
            <a:endParaRPr lang="lt-LT" dirty="0"/>
          </a:p>
        </p:txBody>
      </p:sp>
      <p:sp>
        <p:nvSpPr>
          <p:cNvPr id="3" name="Content Placeholder 2"/>
          <p:cNvSpPr>
            <a:spLocks noGrp="1"/>
          </p:cNvSpPr>
          <p:nvPr>
            <p:ph idx="1"/>
          </p:nvPr>
        </p:nvSpPr>
        <p:spPr/>
        <p:txBody>
          <a:bodyPr/>
          <a:lstStyle/>
          <a:p>
            <a:r>
              <a:rPr lang="lt-LT" dirty="0" err="1"/>
              <a:t>Writing</a:t>
            </a:r>
            <a:r>
              <a:rPr lang="lt-LT" dirty="0"/>
              <a:t> </a:t>
            </a:r>
            <a:r>
              <a:rPr lang="lt-LT" dirty="0" err="1"/>
              <a:t>tests</a:t>
            </a:r>
            <a:r>
              <a:rPr lang="lt-LT" dirty="0"/>
              <a:t> </a:t>
            </a:r>
            <a:r>
              <a:rPr lang="lt-LT" dirty="0" err="1"/>
              <a:t>before</a:t>
            </a:r>
            <a:r>
              <a:rPr lang="lt-LT" dirty="0"/>
              <a:t> </a:t>
            </a:r>
            <a:r>
              <a:rPr lang="lt-LT" dirty="0" err="1"/>
              <a:t>code</a:t>
            </a:r>
            <a:endParaRPr lang="lt-LT" dirty="0"/>
          </a:p>
          <a:p>
            <a:endParaRPr lang="lt-LT" dirty="0"/>
          </a:p>
          <a:p>
            <a:r>
              <a:rPr lang="lt-LT" dirty="0" err="1"/>
              <a:t>Advantages</a:t>
            </a:r>
            <a:endParaRPr lang="lt-LT" dirty="0"/>
          </a:p>
          <a:p>
            <a:pPr lvl="1"/>
            <a:r>
              <a:rPr lang="lt-LT" dirty="0" err="1"/>
              <a:t>Programmers</a:t>
            </a:r>
            <a:r>
              <a:rPr lang="lt-LT" dirty="0"/>
              <a:t> </a:t>
            </a:r>
            <a:r>
              <a:rPr lang="en-US" dirty="0"/>
              <a:t>tend</a:t>
            </a:r>
            <a:r>
              <a:rPr lang="lt-LT" dirty="0"/>
              <a:t> to be </a:t>
            </a:r>
            <a:r>
              <a:rPr lang="lt-LT" dirty="0" err="1"/>
              <a:t>more</a:t>
            </a:r>
            <a:r>
              <a:rPr lang="lt-LT" dirty="0"/>
              <a:t> </a:t>
            </a:r>
            <a:r>
              <a:rPr lang="lt-LT" dirty="0" err="1"/>
              <a:t>productive</a:t>
            </a:r>
            <a:r>
              <a:rPr lang="lt-LT" dirty="0">
                <a:sym typeface="Wingdings" panose="05000000000000000000" pitchFamily="2" charset="2"/>
              </a:rPr>
              <a:t> </a:t>
            </a:r>
          </a:p>
          <a:p>
            <a:pPr lvl="1"/>
            <a:r>
              <a:rPr lang="lt-LT" dirty="0" err="1">
                <a:sym typeface="Wingdings" panose="05000000000000000000" pitchFamily="2" charset="2"/>
              </a:rPr>
              <a:t>Rarely</a:t>
            </a:r>
            <a:r>
              <a:rPr lang="lt-LT" dirty="0">
                <a:sym typeface="Wingdings" panose="05000000000000000000" pitchFamily="2" charset="2"/>
              </a:rPr>
              <a:t> </a:t>
            </a:r>
            <a:r>
              <a:rPr lang="lt-LT" dirty="0" err="1">
                <a:sym typeface="Wingdings" panose="05000000000000000000" pitchFamily="2" charset="2"/>
              </a:rPr>
              <a:t>need</a:t>
            </a:r>
            <a:r>
              <a:rPr lang="lt-LT" dirty="0">
                <a:sym typeface="Wingdings" panose="05000000000000000000" pitchFamily="2" charset="2"/>
              </a:rPr>
              <a:t> to </a:t>
            </a:r>
            <a:r>
              <a:rPr lang="lt-LT" dirty="0" err="1">
                <a:sym typeface="Wingdings" panose="05000000000000000000" pitchFamily="2" charset="2"/>
              </a:rPr>
              <a:t>debug</a:t>
            </a:r>
            <a:r>
              <a:rPr lang="lt-LT" dirty="0">
                <a:sym typeface="Wingdings" panose="05000000000000000000" pitchFamily="2" charset="2"/>
              </a:rPr>
              <a:t> </a:t>
            </a:r>
            <a:r>
              <a:rPr lang="lt-LT" dirty="0" err="1">
                <a:sym typeface="Wingdings" panose="05000000000000000000" pitchFamily="2" charset="2"/>
              </a:rPr>
              <a:t>code</a:t>
            </a:r>
            <a:r>
              <a:rPr lang="lt-LT" dirty="0">
                <a:sym typeface="Wingdings" panose="05000000000000000000" pitchFamily="2" charset="2"/>
              </a:rPr>
              <a:t> via </a:t>
            </a:r>
            <a:r>
              <a:rPr lang="lt-LT" dirty="0" err="1">
                <a:sym typeface="Wingdings" panose="05000000000000000000" pitchFamily="2" charset="2"/>
              </a:rPr>
              <a:t>debugger</a:t>
            </a:r>
            <a:r>
              <a:rPr lang="lt-LT" dirty="0">
                <a:sym typeface="Wingdings" panose="05000000000000000000" pitchFamily="2" charset="2"/>
              </a:rPr>
              <a:t>/</a:t>
            </a:r>
            <a:r>
              <a:rPr lang="lt-LT" dirty="0" err="1">
                <a:sym typeface="Wingdings" panose="05000000000000000000" pitchFamily="2" charset="2"/>
              </a:rPr>
              <a:t>console</a:t>
            </a:r>
            <a:r>
              <a:rPr lang="lt-LT" dirty="0">
                <a:sym typeface="Wingdings" panose="05000000000000000000" pitchFamily="2" charset="2"/>
              </a:rPr>
              <a:t> </a:t>
            </a:r>
            <a:r>
              <a:rPr lang="lt-LT" dirty="0" err="1">
                <a:sym typeface="Wingdings" panose="05000000000000000000" pitchFamily="2" charset="2"/>
              </a:rPr>
              <a:t>printing</a:t>
            </a:r>
            <a:endParaRPr lang="lt-LT" dirty="0">
              <a:sym typeface="Wingdings" panose="05000000000000000000" pitchFamily="2" charset="2"/>
            </a:endParaRPr>
          </a:p>
          <a:p>
            <a:pPr lvl="1"/>
            <a:r>
              <a:rPr lang="lt-LT" dirty="0">
                <a:sym typeface="Wingdings" panose="05000000000000000000" pitchFamily="2" charset="2"/>
              </a:rPr>
              <a:t>TDD </a:t>
            </a:r>
            <a:r>
              <a:rPr lang="lt-LT" dirty="0" err="1">
                <a:sym typeface="Wingdings" panose="05000000000000000000" pitchFamily="2" charset="2"/>
              </a:rPr>
              <a:t>can</a:t>
            </a:r>
            <a:r>
              <a:rPr lang="lt-LT" dirty="0">
                <a:sym typeface="Wingdings" panose="05000000000000000000" pitchFamily="2" charset="2"/>
              </a:rPr>
              <a:t> </a:t>
            </a:r>
            <a:r>
              <a:rPr lang="lt-LT" dirty="0" err="1">
                <a:sym typeface="Wingdings" panose="05000000000000000000" pitchFamily="2" charset="2"/>
              </a:rPr>
              <a:t>lead</a:t>
            </a:r>
            <a:r>
              <a:rPr lang="lt-LT" dirty="0">
                <a:sym typeface="Wingdings" panose="05000000000000000000" pitchFamily="2" charset="2"/>
              </a:rPr>
              <a:t> to </a:t>
            </a:r>
            <a:r>
              <a:rPr lang="lt-LT" dirty="0" err="1">
                <a:sym typeface="Wingdings" panose="05000000000000000000" pitchFamily="2" charset="2"/>
              </a:rPr>
              <a:t>more</a:t>
            </a:r>
            <a:r>
              <a:rPr lang="lt-LT" dirty="0">
                <a:sym typeface="Wingdings" panose="05000000000000000000" pitchFamily="2" charset="2"/>
              </a:rPr>
              <a:t> </a:t>
            </a:r>
            <a:r>
              <a:rPr lang="lt-LT" dirty="0" err="1">
                <a:sym typeface="Wingdings" panose="05000000000000000000" pitchFamily="2" charset="2"/>
              </a:rPr>
              <a:t>modularized</a:t>
            </a:r>
            <a:r>
              <a:rPr lang="lt-LT" dirty="0">
                <a:sym typeface="Wingdings" panose="05000000000000000000" pitchFamily="2" charset="2"/>
              </a:rPr>
              <a:t>/</a:t>
            </a:r>
            <a:r>
              <a:rPr lang="lt-LT" dirty="0" err="1">
                <a:sym typeface="Wingdings" panose="05000000000000000000" pitchFamily="2" charset="2"/>
              </a:rPr>
              <a:t>flexible</a:t>
            </a:r>
            <a:r>
              <a:rPr lang="lt-LT" dirty="0">
                <a:sym typeface="Wingdings" panose="05000000000000000000" pitchFamily="2" charset="2"/>
              </a:rPr>
              <a:t> </a:t>
            </a:r>
            <a:r>
              <a:rPr lang="lt-LT" dirty="0" err="1">
                <a:sym typeface="Wingdings" panose="05000000000000000000" pitchFamily="2" charset="2"/>
              </a:rPr>
              <a:t>code</a:t>
            </a:r>
            <a:endParaRPr lang="lt-LT" dirty="0">
              <a:sym typeface="Wingdings" panose="05000000000000000000" pitchFamily="2" charset="2"/>
            </a:endParaRPr>
          </a:p>
          <a:p>
            <a:pPr lvl="1"/>
            <a:r>
              <a:rPr lang="lt-LT" dirty="0">
                <a:sym typeface="Wingdings" panose="05000000000000000000" pitchFamily="2" charset="2"/>
              </a:rPr>
              <a:t>TDD </a:t>
            </a:r>
            <a:r>
              <a:rPr lang="lt-LT" dirty="0" err="1">
                <a:sym typeface="Wingdings" panose="05000000000000000000" pitchFamily="2" charset="2"/>
              </a:rPr>
              <a:t>tends</a:t>
            </a:r>
            <a:r>
              <a:rPr lang="lt-LT" dirty="0">
                <a:sym typeface="Wingdings" panose="05000000000000000000" pitchFamily="2" charset="2"/>
              </a:rPr>
              <a:t> to </a:t>
            </a:r>
            <a:r>
              <a:rPr lang="lt-LT" dirty="0" err="1">
                <a:sym typeface="Wingdings" panose="05000000000000000000" pitchFamily="2" charset="2"/>
              </a:rPr>
              <a:t>prevent</a:t>
            </a:r>
            <a:r>
              <a:rPr lang="lt-LT" dirty="0">
                <a:sym typeface="Wingdings" panose="05000000000000000000" pitchFamily="2" charset="2"/>
              </a:rPr>
              <a:t> </a:t>
            </a:r>
            <a:r>
              <a:rPr lang="lt-LT" dirty="0" err="1">
                <a:sym typeface="Wingdings" panose="05000000000000000000" pitchFamily="2" charset="2"/>
              </a:rPr>
              <a:t>defects</a:t>
            </a:r>
            <a:r>
              <a:rPr lang="lt-LT" dirty="0">
                <a:sym typeface="Wingdings" panose="05000000000000000000" pitchFamily="2" charset="2"/>
              </a:rPr>
              <a:t> </a:t>
            </a:r>
            <a:r>
              <a:rPr lang="lt-LT" dirty="0" err="1">
                <a:sym typeface="Wingdings" panose="05000000000000000000" pitchFamily="2" charset="2"/>
              </a:rPr>
              <a:t>in</a:t>
            </a:r>
            <a:r>
              <a:rPr lang="lt-LT" dirty="0">
                <a:sym typeface="Wingdings" panose="05000000000000000000" pitchFamily="2" charset="2"/>
              </a:rPr>
              <a:t> </a:t>
            </a:r>
            <a:r>
              <a:rPr lang="lt-LT" dirty="0" err="1">
                <a:sym typeface="Wingdings" panose="05000000000000000000" pitchFamily="2" charset="2"/>
              </a:rPr>
              <a:t>early</a:t>
            </a:r>
            <a:r>
              <a:rPr lang="lt-LT" dirty="0">
                <a:sym typeface="Wingdings" panose="05000000000000000000" pitchFamily="2" charset="2"/>
              </a:rPr>
              <a:t> </a:t>
            </a:r>
            <a:r>
              <a:rPr lang="lt-LT" dirty="0" err="1">
                <a:sym typeface="Wingdings" panose="05000000000000000000" pitchFamily="2" charset="2"/>
              </a:rPr>
              <a:t>stages</a:t>
            </a:r>
            <a:endParaRPr lang="lt-LT" dirty="0">
              <a:sym typeface="Wingdings" panose="05000000000000000000" pitchFamily="2" charset="2"/>
            </a:endParaRPr>
          </a:p>
          <a:p>
            <a:pPr lvl="1"/>
            <a:r>
              <a:rPr lang="lt-LT" dirty="0" err="1">
                <a:sym typeface="Wingdings" panose="05000000000000000000" pitchFamily="2" charset="2"/>
              </a:rPr>
              <a:t>In</a:t>
            </a:r>
            <a:r>
              <a:rPr lang="lt-LT" dirty="0">
                <a:sym typeface="Wingdings" panose="05000000000000000000" pitchFamily="2" charset="2"/>
              </a:rPr>
              <a:t> </a:t>
            </a:r>
            <a:r>
              <a:rPr lang="lt-LT" dirty="0" err="1">
                <a:sym typeface="Wingdings" panose="05000000000000000000" pitchFamily="2" charset="2"/>
              </a:rPr>
              <a:t>case</a:t>
            </a:r>
            <a:r>
              <a:rPr lang="lt-LT" dirty="0">
                <a:sym typeface="Wingdings" panose="05000000000000000000" pitchFamily="2" charset="2"/>
              </a:rPr>
              <a:t> </a:t>
            </a:r>
            <a:r>
              <a:rPr lang="lt-LT" dirty="0" err="1">
                <a:sym typeface="Wingdings" panose="05000000000000000000" pitchFamily="2" charset="2"/>
              </a:rPr>
              <a:t>of</a:t>
            </a:r>
            <a:r>
              <a:rPr lang="lt-LT" dirty="0">
                <a:sym typeface="Wingdings" panose="05000000000000000000" pitchFamily="2" charset="2"/>
              </a:rPr>
              <a:t> </a:t>
            </a:r>
            <a:r>
              <a:rPr lang="lt-LT" dirty="0" err="1">
                <a:sym typeface="Wingdings" panose="05000000000000000000" pitchFamily="2" charset="2"/>
              </a:rPr>
              <a:t>bug</a:t>
            </a:r>
            <a:r>
              <a:rPr lang="lt-LT" dirty="0">
                <a:sym typeface="Wingdings" panose="05000000000000000000" pitchFamily="2" charset="2"/>
              </a:rPr>
              <a:t>, it </a:t>
            </a:r>
            <a:r>
              <a:rPr lang="lt-LT" dirty="0" err="1">
                <a:sym typeface="Wingdings" panose="05000000000000000000" pitchFamily="2" charset="2"/>
              </a:rPr>
              <a:t>is</a:t>
            </a:r>
            <a:r>
              <a:rPr lang="lt-LT" dirty="0">
                <a:sym typeface="Wingdings" panose="05000000000000000000" pitchFamily="2" charset="2"/>
              </a:rPr>
              <a:t> </a:t>
            </a:r>
            <a:r>
              <a:rPr lang="lt-LT" dirty="0" err="1">
                <a:sym typeface="Wingdings" panose="05000000000000000000" pitchFamily="2" charset="2"/>
              </a:rPr>
              <a:t>easier</a:t>
            </a:r>
            <a:r>
              <a:rPr lang="lt-LT" dirty="0">
                <a:sym typeface="Wingdings" panose="05000000000000000000" pitchFamily="2" charset="2"/>
              </a:rPr>
              <a:t> to </a:t>
            </a:r>
            <a:r>
              <a:rPr lang="lt-LT" dirty="0" err="1">
                <a:sym typeface="Wingdings" panose="05000000000000000000" pitchFamily="2" charset="2"/>
              </a:rPr>
              <a:t>revert</a:t>
            </a:r>
            <a:r>
              <a:rPr lang="lt-LT" dirty="0">
                <a:sym typeface="Wingdings" panose="05000000000000000000" pitchFamily="2" charset="2"/>
              </a:rPr>
              <a:t> to </a:t>
            </a:r>
            <a:r>
              <a:rPr lang="lt-LT" dirty="0" err="1">
                <a:sym typeface="Wingdings" panose="05000000000000000000" pitchFamily="2" charset="2"/>
              </a:rPr>
              <a:t>previous</a:t>
            </a:r>
            <a:r>
              <a:rPr lang="lt-LT" dirty="0">
                <a:sym typeface="Wingdings" panose="05000000000000000000" pitchFamily="2" charset="2"/>
              </a:rPr>
              <a:t> </a:t>
            </a:r>
            <a:r>
              <a:rPr lang="lt-LT" dirty="0" err="1">
                <a:sym typeface="Wingdings" panose="05000000000000000000" pitchFamily="2" charset="2"/>
              </a:rPr>
              <a:t>version</a:t>
            </a:r>
            <a:r>
              <a:rPr lang="lt-LT" dirty="0">
                <a:sym typeface="Wingdings" panose="05000000000000000000" pitchFamily="2" charset="2"/>
              </a:rPr>
              <a:t> </a:t>
            </a:r>
            <a:r>
              <a:rPr lang="lt-LT" dirty="0" err="1">
                <a:sym typeface="Wingdings" panose="05000000000000000000" pitchFamily="2" charset="2"/>
              </a:rPr>
              <a:t>of</a:t>
            </a:r>
            <a:r>
              <a:rPr lang="lt-LT" dirty="0">
                <a:sym typeface="Wingdings" panose="05000000000000000000" pitchFamily="2" charset="2"/>
              </a:rPr>
              <a:t> </a:t>
            </a:r>
            <a:r>
              <a:rPr lang="lt-LT" dirty="0" err="1">
                <a:sym typeface="Wingdings" panose="05000000000000000000" pitchFamily="2" charset="2"/>
              </a:rPr>
              <a:t>code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36</a:t>
            </a:fld>
            <a:endParaRPr lang="en-GB" noProof="0" dirty="0"/>
          </a:p>
        </p:txBody>
      </p:sp>
    </p:spTree>
    <p:extLst>
      <p:ext uri="{BB962C8B-B14F-4D97-AF65-F5344CB8AC3E}">
        <p14:creationId xmlns:p14="http://schemas.microsoft.com/office/powerpoint/2010/main" val="3915216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TDD </a:t>
            </a:r>
            <a:r>
              <a:rPr lang="lt-LT" dirty="0" err="1"/>
              <a:t>steps</a:t>
            </a:r>
            <a:endParaRPr lang="lt-LT" dirty="0"/>
          </a:p>
        </p:txBody>
      </p:sp>
      <p:sp>
        <p:nvSpPr>
          <p:cNvPr id="3" name="Content Placeholder 2"/>
          <p:cNvSpPr>
            <a:spLocks noGrp="1"/>
          </p:cNvSpPr>
          <p:nvPr>
            <p:ph idx="1"/>
          </p:nvPr>
        </p:nvSpPr>
        <p:spPr/>
        <p:txBody>
          <a:bodyPr/>
          <a:lstStyle/>
          <a:p>
            <a:r>
              <a:rPr lang="lt-LT" dirty="0" err="1"/>
              <a:t>Add</a:t>
            </a:r>
            <a:r>
              <a:rPr lang="lt-LT" dirty="0"/>
              <a:t> a </a:t>
            </a:r>
            <a:r>
              <a:rPr lang="lt-LT" dirty="0" err="1"/>
              <a:t>test</a:t>
            </a:r>
            <a:endParaRPr lang="lt-LT" dirty="0"/>
          </a:p>
          <a:p>
            <a:r>
              <a:rPr lang="lt-LT" dirty="0" err="1"/>
              <a:t>Run</a:t>
            </a:r>
            <a:r>
              <a:rPr lang="lt-LT" dirty="0"/>
              <a:t> </a:t>
            </a:r>
            <a:r>
              <a:rPr lang="lt-LT" dirty="0" err="1"/>
              <a:t>all</a:t>
            </a:r>
            <a:r>
              <a:rPr lang="lt-LT" dirty="0"/>
              <a:t> </a:t>
            </a:r>
            <a:r>
              <a:rPr lang="lt-LT" dirty="0" err="1"/>
              <a:t>tests</a:t>
            </a:r>
            <a:r>
              <a:rPr lang="lt-LT" dirty="0"/>
              <a:t> to </a:t>
            </a:r>
            <a:r>
              <a:rPr lang="lt-LT" dirty="0" err="1"/>
              <a:t>see</a:t>
            </a:r>
            <a:r>
              <a:rPr lang="lt-LT" dirty="0"/>
              <a:t> </a:t>
            </a:r>
            <a:r>
              <a:rPr lang="lt-LT" dirty="0" err="1"/>
              <a:t>if</a:t>
            </a:r>
            <a:r>
              <a:rPr lang="lt-LT" dirty="0"/>
              <a:t> </a:t>
            </a:r>
            <a:r>
              <a:rPr lang="lt-LT" dirty="0" err="1"/>
              <a:t>new</a:t>
            </a:r>
            <a:r>
              <a:rPr lang="lt-LT" dirty="0"/>
              <a:t> </a:t>
            </a:r>
            <a:r>
              <a:rPr lang="lt-LT" dirty="0" err="1"/>
              <a:t>test</a:t>
            </a:r>
            <a:r>
              <a:rPr lang="lt-LT" dirty="0"/>
              <a:t> </a:t>
            </a:r>
            <a:r>
              <a:rPr lang="lt-LT" dirty="0" err="1"/>
              <a:t>is</a:t>
            </a:r>
            <a:r>
              <a:rPr lang="lt-LT" dirty="0"/>
              <a:t> </a:t>
            </a:r>
            <a:r>
              <a:rPr lang="lt-LT" dirty="0" err="1"/>
              <a:t>failing</a:t>
            </a:r>
            <a:endParaRPr lang="lt-LT" dirty="0"/>
          </a:p>
          <a:p>
            <a:r>
              <a:rPr lang="lt-LT" dirty="0" err="1"/>
              <a:t>Write</a:t>
            </a:r>
            <a:r>
              <a:rPr lang="lt-LT" dirty="0"/>
              <a:t> </a:t>
            </a:r>
            <a:r>
              <a:rPr lang="lt-LT" dirty="0" err="1"/>
              <a:t>code</a:t>
            </a:r>
            <a:r>
              <a:rPr lang="lt-LT" dirty="0"/>
              <a:t> to </a:t>
            </a:r>
            <a:r>
              <a:rPr lang="lt-LT" dirty="0" err="1"/>
              <a:t>fulfill</a:t>
            </a:r>
            <a:r>
              <a:rPr lang="lt-LT" dirty="0"/>
              <a:t> </a:t>
            </a:r>
            <a:r>
              <a:rPr lang="lt-LT" dirty="0" err="1"/>
              <a:t>failing</a:t>
            </a:r>
            <a:r>
              <a:rPr lang="lt-LT" dirty="0"/>
              <a:t> </a:t>
            </a:r>
            <a:r>
              <a:rPr lang="lt-LT" dirty="0" err="1"/>
              <a:t>unit</a:t>
            </a:r>
            <a:r>
              <a:rPr lang="lt-LT" dirty="0"/>
              <a:t> </a:t>
            </a:r>
            <a:r>
              <a:rPr lang="lt-LT" dirty="0" err="1"/>
              <a:t>test</a:t>
            </a:r>
            <a:endParaRPr lang="lt-LT" dirty="0"/>
          </a:p>
          <a:p>
            <a:r>
              <a:rPr lang="lt-LT" dirty="0" err="1"/>
              <a:t>Run</a:t>
            </a:r>
            <a:r>
              <a:rPr lang="lt-LT" dirty="0"/>
              <a:t> </a:t>
            </a:r>
            <a:r>
              <a:rPr lang="lt-LT" dirty="0" err="1"/>
              <a:t>tests</a:t>
            </a:r>
            <a:endParaRPr lang="lt-LT" dirty="0"/>
          </a:p>
          <a:p>
            <a:r>
              <a:rPr lang="lt-LT" dirty="0" err="1"/>
              <a:t>Refactor</a:t>
            </a:r>
            <a:r>
              <a:rPr lang="lt-LT" dirty="0"/>
              <a:t> </a:t>
            </a:r>
            <a:r>
              <a:rPr lang="lt-LT" dirty="0" err="1"/>
              <a:t>code</a:t>
            </a:r>
            <a:r>
              <a:rPr lang="lt-LT" dirty="0"/>
              <a:t> </a:t>
            </a:r>
            <a:r>
              <a:rPr lang="lt-LT" dirty="0" err="1"/>
              <a:t>if</a:t>
            </a:r>
            <a:r>
              <a:rPr lang="lt-LT" dirty="0"/>
              <a:t> </a:t>
            </a:r>
            <a:r>
              <a:rPr lang="lt-LT" dirty="0" err="1"/>
              <a:t>necessary</a:t>
            </a:r>
            <a:endParaRPr lang="lt-LT" dirty="0"/>
          </a:p>
          <a:p>
            <a:r>
              <a:rPr lang="lt-LT" dirty="0" err="1"/>
              <a:t>Repeat</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37</a:t>
            </a:fld>
            <a:endParaRPr lang="en-GB" noProof="0" dirty="0"/>
          </a:p>
        </p:txBody>
      </p:sp>
    </p:spTree>
    <p:extLst>
      <p:ext uri="{BB962C8B-B14F-4D97-AF65-F5344CB8AC3E}">
        <p14:creationId xmlns:p14="http://schemas.microsoft.com/office/powerpoint/2010/main" val="1813293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endParaRPr lang="lt-LT" dirty="0"/>
          </a:p>
        </p:txBody>
      </p:sp>
      <p:sp>
        <p:nvSpPr>
          <p:cNvPr id="3" name="Content Placeholder 2"/>
          <p:cNvSpPr>
            <a:spLocks noGrp="1"/>
          </p:cNvSpPr>
          <p:nvPr>
            <p:ph idx="1"/>
          </p:nvPr>
        </p:nvSpPr>
        <p:spPr/>
        <p:txBody>
          <a:bodyPr/>
          <a:lstStyle/>
          <a:p>
            <a:r>
              <a:rPr lang="lt-LT" dirty="0" err="1"/>
              <a:t>Implement</a:t>
            </a:r>
            <a:r>
              <a:rPr lang="lt-LT" dirty="0"/>
              <a:t> </a:t>
            </a:r>
            <a:r>
              <a:rPr lang="lt-LT" dirty="0" err="1"/>
              <a:t>calculator</a:t>
            </a:r>
            <a:r>
              <a:rPr lang="lt-LT" dirty="0"/>
              <a:t> </a:t>
            </a:r>
            <a:r>
              <a:rPr lang="lt-LT" dirty="0" err="1"/>
              <a:t>in</a:t>
            </a:r>
            <a:r>
              <a:rPr lang="lt-LT" dirty="0"/>
              <a:t> TDD </a:t>
            </a:r>
          </a:p>
          <a:p>
            <a:r>
              <a:rPr lang="lt-LT" dirty="0"/>
              <a:t>5 </a:t>
            </a:r>
            <a:r>
              <a:rPr lang="lt-LT" dirty="0" err="1"/>
              <a:t>methods</a:t>
            </a:r>
            <a:r>
              <a:rPr lang="lt-LT" dirty="0"/>
              <a:t>:</a:t>
            </a:r>
          </a:p>
          <a:p>
            <a:pPr lvl="1"/>
            <a:r>
              <a:rPr lang="lt-LT" dirty="0"/>
              <a:t>2 </a:t>
            </a:r>
            <a:r>
              <a:rPr lang="lt-LT" dirty="0" err="1"/>
              <a:t>numbers</a:t>
            </a:r>
            <a:r>
              <a:rPr lang="lt-LT" dirty="0"/>
              <a:t> </a:t>
            </a:r>
            <a:r>
              <a:rPr lang="lt-LT" dirty="0" err="1"/>
              <a:t>addition</a:t>
            </a:r>
            <a:endParaRPr lang="lt-LT" dirty="0"/>
          </a:p>
          <a:p>
            <a:pPr lvl="1"/>
            <a:r>
              <a:rPr lang="lt-LT" dirty="0"/>
              <a:t>2 </a:t>
            </a:r>
            <a:r>
              <a:rPr lang="lt-LT" dirty="0" err="1"/>
              <a:t>numbers</a:t>
            </a:r>
            <a:r>
              <a:rPr lang="lt-LT" dirty="0"/>
              <a:t> </a:t>
            </a:r>
            <a:r>
              <a:rPr lang="lt-LT" dirty="0" err="1"/>
              <a:t>substraction</a:t>
            </a:r>
            <a:endParaRPr lang="lt-LT" dirty="0"/>
          </a:p>
          <a:p>
            <a:pPr lvl="1"/>
            <a:r>
              <a:rPr lang="lt-LT" dirty="0"/>
              <a:t>2 </a:t>
            </a:r>
            <a:r>
              <a:rPr lang="lt-LT" dirty="0" err="1"/>
              <a:t>numbers</a:t>
            </a:r>
            <a:r>
              <a:rPr lang="lt-LT" dirty="0"/>
              <a:t> </a:t>
            </a:r>
            <a:r>
              <a:rPr lang="lt-LT" dirty="0" err="1"/>
              <a:t>multiplication</a:t>
            </a:r>
            <a:endParaRPr lang="lt-LT" dirty="0"/>
          </a:p>
          <a:p>
            <a:pPr lvl="1"/>
            <a:r>
              <a:rPr lang="lt-LT" dirty="0"/>
              <a:t>2 </a:t>
            </a:r>
            <a:r>
              <a:rPr lang="lt-LT" dirty="0" err="1"/>
              <a:t>numbers</a:t>
            </a:r>
            <a:r>
              <a:rPr lang="lt-LT" dirty="0"/>
              <a:t> </a:t>
            </a:r>
            <a:r>
              <a:rPr lang="lt-LT" dirty="0" err="1"/>
              <a:t>division</a:t>
            </a:r>
            <a:endParaRPr lang="lt-LT" dirty="0"/>
          </a:p>
          <a:p>
            <a:pPr lvl="1"/>
            <a:r>
              <a:rPr lang="lt-LT" dirty="0" err="1"/>
              <a:t>Find</a:t>
            </a:r>
            <a:r>
              <a:rPr lang="lt-LT" dirty="0"/>
              <a:t> </a:t>
            </a:r>
            <a:r>
              <a:rPr lang="lt-LT" dirty="0" err="1"/>
              <a:t>remainder</a:t>
            </a:r>
            <a:r>
              <a:rPr lang="lt-LT" dirty="0"/>
              <a:t> </a:t>
            </a:r>
            <a:r>
              <a:rPr lang="lt-LT" dirty="0" err="1"/>
              <a:t>after</a:t>
            </a:r>
            <a:r>
              <a:rPr lang="lt-LT" dirty="0"/>
              <a:t> </a:t>
            </a:r>
            <a:r>
              <a:rPr lang="lt-LT" dirty="0" err="1"/>
              <a:t>division</a:t>
            </a:r>
            <a:r>
              <a:rPr lang="lt-LT" dirty="0"/>
              <a:t> </a:t>
            </a:r>
            <a:r>
              <a:rPr lang="lt-LT" dirty="0" err="1"/>
              <a:t>of</a:t>
            </a:r>
            <a:r>
              <a:rPr lang="lt-LT" dirty="0"/>
              <a:t> </a:t>
            </a:r>
            <a:r>
              <a:rPr lang="lt-LT" dirty="0" err="1"/>
              <a:t>two</a:t>
            </a:r>
            <a:r>
              <a:rPr lang="lt-LT" dirty="0"/>
              <a:t> </a:t>
            </a:r>
            <a:r>
              <a:rPr lang="lt-LT" dirty="0" err="1"/>
              <a:t>numbers</a:t>
            </a:r>
            <a:r>
              <a:rPr lang="lt-LT" dirty="0"/>
              <a:t> (</a:t>
            </a:r>
            <a:r>
              <a:rPr lang="lt-LT" dirty="0" err="1"/>
              <a:t>modulo</a:t>
            </a:r>
            <a:r>
              <a:rPr lang="lt-LT" dirty="0"/>
              <a:t>)</a:t>
            </a:r>
          </a:p>
          <a:p>
            <a:pPr lvl="1"/>
            <a:r>
              <a:rPr lang="lt-LT" dirty="0"/>
              <a:t>Bonus: </a:t>
            </a:r>
            <a:r>
              <a:rPr lang="lt-LT" dirty="0" err="1"/>
              <a:t>division</a:t>
            </a:r>
            <a:r>
              <a:rPr lang="lt-LT" dirty="0"/>
              <a:t> </a:t>
            </a:r>
            <a:r>
              <a:rPr lang="lt-LT" dirty="0" err="1"/>
              <a:t>by</a:t>
            </a:r>
            <a:r>
              <a:rPr lang="lt-LT" dirty="0"/>
              <a:t> </a:t>
            </a:r>
            <a:r>
              <a:rPr lang="lt-LT" dirty="0" err="1"/>
              <a:t>zero</a:t>
            </a:r>
            <a:r>
              <a:rPr lang="lt-LT" dirty="0"/>
              <a:t> </a:t>
            </a:r>
            <a:r>
              <a:rPr lang="lt-LT" dirty="0" err="1"/>
              <a:t>should</a:t>
            </a:r>
            <a:r>
              <a:rPr lang="lt-LT" dirty="0"/>
              <a:t> </a:t>
            </a:r>
            <a:r>
              <a:rPr lang="lt-LT" dirty="0" err="1"/>
              <a:t>throw</a:t>
            </a:r>
            <a:r>
              <a:rPr lang="lt-LT" dirty="0"/>
              <a:t> </a:t>
            </a:r>
            <a:r>
              <a:rPr lang="lt-LT" dirty="0" err="1"/>
              <a:t>IllegalArgumentException</a:t>
            </a:r>
            <a:r>
              <a:rPr lang="lt-LT" dirty="0"/>
              <a:t> </a:t>
            </a:r>
            <a:r>
              <a:rPr lang="lt-LT" dirty="0" err="1"/>
              <a:t>with</a:t>
            </a:r>
            <a:r>
              <a:rPr lang="lt-LT" dirty="0"/>
              <a:t> </a:t>
            </a:r>
            <a:r>
              <a:rPr lang="lt-LT" dirty="0" err="1"/>
              <a:t>some</a:t>
            </a:r>
            <a:r>
              <a:rPr lang="lt-LT" dirty="0"/>
              <a:t> </a:t>
            </a:r>
            <a:r>
              <a:rPr lang="lt-LT" dirty="0" err="1"/>
              <a:t>message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38</a:t>
            </a:fld>
            <a:endParaRPr lang="en-GB" noProof="0" dirty="0"/>
          </a:p>
        </p:txBody>
      </p:sp>
    </p:spTree>
    <p:extLst>
      <p:ext uri="{BB962C8B-B14F-4D97-AF65-F5344CB8AC3E}">
        <p14:creationId xmlns:p14="http://schemas.microsoft.com/office/powerpoint/2010/main" val="362498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 code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a:t>
            </a:fld>
            <a:endParaRPr lang="en-GB" noProof="0" dirty="0"/>
          </a:p>
        </p:txBody>
      </p:sp>
      <p:pic>
        <p:nvPicPr>
          <p:cNvPr id="7" name="Picture 2" descr="Robert Cecil Marti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4715" y="1773853"/>
            <a:ext cx="3290738" cy="417512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B72D27B-3BB0-4CE8-8654-40A0F6E0A19D}"/>
              </a:ext>
            </a:extLst>
          </p:cNvPr>
          <p:cNvSpPr txBox="1">
            <a:spLocks/>
          </p:cNvSpPr>
          <p:nvPr/>
        </p:nvSpPr>
        <p:spPr>
          <a:xfrm>
            <a:off x="4456800" y="1533905"/>
            <a:ext cx="7425536" cy="4655022"/>
          </a:xfrm>
          <a:prstGeom prst="rect">
            <a:avLst/>
          </a:prstGeom>
        </p:spPr>
        <p:txBody>
          <a:bodyPr vert="horz" lIns="0" tIns="0" rIns="0" bIns="0" rtlCol="0" anchor="t" anchorCtr="0">
            <a:noAutofit/>
          </a:bodyPr>
          <a:lstStyle>
            <a:lvl1pPr algn="l" defTabSz="914400" rtl="0" eaLnBrk="1" latinLnBrk="0" hangingPunct="1">
              <a:lnSpc>
                <a:spcPct val="97000"/>
              </a:lnSpc>
              <a:spcBef>
                <a:spcPct val="0"/>
              </a:spcBef>
              <a:buNone/>
              <a:defRPr sz="3600" kern="1200" baseline="0">
                <a:solidFill>
                  <a:srgbClr val="F35B1C"/>
                </a:solidFill>
                <a:latin typeface="+mj-lt"/>
                <a:ea typeface="+mj-ea"/>
                <a:cs typeface="+mj-cs"/>
              </a:defRPr>
            </a:lvl1pPr>
          </a:lstStyle>
          <a:p>
            <a:r>
              <a:rPr lang="en-US" dirty="0"/>
              <a:t>Characteristics of a clean code:</a:t>
            </a:r>
          </a:p>
          <a:p>
            <a:pPr marL="571500" indent="-571500">
              <a:buFont typeface="Arial" panose="020B0604020202020204" pitchFamily="34" charset="0"/>
              <a:buChar char="•"/>
            </a:pPr>
            <a:r>
              <a:rPr lang="lt-LT" b="0" i="0" dirty="0">
                <a:solidFill>
                  <a:srgbClr val="292929"/>
                </a:solidFill>
                <a:effectLst/>
                <a:latin typeface="charter"/>
              </a:rPr>
              <a:t>It </a:t>
            </a:r>
            <a:r>
              <a:rPr lang="lt-LT" b="0" i="0" dirty="0" err="1">
                <a:solidFill>
                  <a:srgbClr val="292929"/>
                </a:solidFill>
                <a:effectLst/>
                <a:latin typeface="charter"/>
              </a:rPr>
              <a:t>should</a:t>
            </a:r>
            <a:r>
              <a:rPr lang="lt-LT" b="0" i="0" dirty="0">
                <a:solidFill>
                  <a:srgbClr val="292929"/>
                </a:solidFill>
                <a:effectLst/>
                <a:latin typeface="charter"/>
              </a:rPr>
              <a:t> be </a:t>
            </a:r>
            <a:r>
              <a:rPr lang="lt-LT" b="0" i="0" dirty="0" err="1">
                <a:solidFill>
                  <a:srgbClr val="292929"/>
                </a:solidFill>
                <a:effectLst/>
                <a:latin typeface="charter"/>
              </a:rPr>
              <a:t>elegant</a:t>
            </a:r>
            <a:endParaRPr lang="en-US" b="0" i="0" dirty="0">
              <a:solidFill>
                <a:srgbClr val="292929"/>
              </a:solidFill>
              <a:effectLst/>
              <a:latin typeface="charter"/>
            </a:endParaRPr>
          </a:p>
          <a:p>
            <a:pPr marL="571500" indent="-571500">
              <a:buFont typeface="Arial" panose="020B0604020202020204" pitchFamily="34" charset="0"/>
              <a:buChar char="•"/>
            </a:pPr>
            <a:r>
              <a:rPr lang="lt-LT" b="0" i="0" dirty="0" err="1">
                <a:solidFill>
                  <a:srgbClr val="292929"/>
                </a:solidFill>
                <a:effectLst/>
                <a:latin typeface="charter"/>
              </a:rPr>
              <a:t>Clean</a:t>
            </a:r>
            <a:r>
              <a:rPr lang="lt-LT" b="0" i="0" dirty="0">
                <a:solidFill>
                  <a:srgbClr val="292929"/>
                </a:solidFill>
                <a:effectLst/>
                <a:latin typeface="charter"/>
              </a:rPr>
              <a:t> </a:t>
            </a:r>
            <a:r>
              <a:rPr lang="lt-LT" b="0" i="0" dirty="0" err="1">
                <a:solidFill>
                  <a:srgbClr val="292929"/>
                </a:solidFill>
                <a:effectLst/>
                <a:latin typeface="charter"/>
              </a:rPr>
              <a:t>code</a:t>
            </a:r>
            <a:r>
              <a:rPr lang="lt-LT" b="0" i="0" dirty="0">
                <a:solidFill>
                  <a:srgbClr val="292929"/>
                </a:solidFill>
                <a:effectLst/>
                <a:latin typeface="charter"/>
              </a:rPr>
              <a:t> </a:t>
            </a:r>
            <a:r>
              <a:rPr lang="lt-LT" b="0" i="0" dirty="0" err="1">
                <a:solidFill>
                  <a:srgbClr val="292929"/>
                </a:solidFill>
                <a:effectLst/>
                <a:latin typeface="charter"/>
              </a:rPr>
              <a:t>is</a:t>
            </a:r>
            <a:r>
              <a:rPr lang="lt-LT" b="0" i="0" dirty="0">
                <a:solidFill>
                  <a:srgbClr val="292929"/>
                </a:solidFill>
                <a:effectLst/>
                <a:latin typeface="charter"/>
              </a:rPr>
              <a:t> </a:t>
            </a:r>
            <a:r>
              <a:rPr lang="lt-LT" b="0" i="0" dirty="0" err="1">
                <a:solidFill>
                  <a:srgbClr val="292929"/>
                </a:solidFill>
                <a:effectLst/>
                <a:latin typeface="charter"/>
              </a:rPr>
              <a:t>focused</a:t>
            </a:r>
            <a:endParaRPr lang="en-US" dirty="0">
              <a:solidFill>
                <a:srgbClr val="292929"/>
              </a:solidFill>
              <a:latin typeface="charter"/>
            </a:endParaRPr>
          </a:p>
          <a:p>
            <a:pPr marL="571500" indent="-571500">
              <a:buFont typeface="Arial" panose="020B0604020202020204" pitchFamily="34" charset="0"/>
              <a:buChar char="•"/>
            </a:pPr>
            <a:r>
              <a:rPr lang="en-US" b="0" i="0" dirty="0">
                <a:solidFill>
                  <a:srgbClr val="292929"/>
                </a:solidFill>
                <a:effectLst/>
                <a:latin typeface="charter"/>
              </a:rPr>
              <a:t>Clean code is taken care of</a:t>
            </a:r>
          </a:p>
          <a:p>
            <a:pPr marL="571500" indent="-571500">
              <a:buFont typeface="Arial" panose="020B0604020202020204" pitchFamily="34" charset="0"/>
              <a:buChar char="•"/>
            </a:pPr>
            <a:r>
              <a:rPr lang="lt-LT" b="0" i="0" dirty="0" err="1">
                <a:solidFill>
                  <a:srgbClr val="292929"/>
                </a:solidFill>
                <a:effectLst/>
                <a:latin typeface="charter"/>
              </a:rPr>
              <a:t>Runs</a:t>
            </a:r>
            <a:r>
              <a:rPr lang="lt-LT" b="0" i="0" dirty="0">
                <a:solidFill>
                  <a:srgbClr val="292929"/>
                </a:solidFill>
                <a:effectLst/>
                <a:latin typeface="charter"/>
              </a:rPr>
              <a:t> </a:t>
            </a:r>
            <a:r>
              <a:rPr lang="lt-LT" b="0" i="0" dirty="0" err="1">
                <a:solidFill>
                  <a:srgbClr val="292929"/>
                </a:solidFill>
                <a:effectLst/>
                <a:latin typeface="charter"/>
              </a:rPr>
              <a:t>all</a:t>
            </a:r>
            <a:r>
              <a:rPr lang="lt-LT" b="0" i="0" dirty="0">
                <a:solidFill>
                  <a:srgbClr val="292929"/>
                </a:solidFill>
                <a:effectLst/>
                <a:latin typeface="charter"/>
              </a:rPr>
              <a:t> </a:t>
            </a:r>
            <a:r>
              <a:rPr lang="lt-LT" b="0" i="0" dirty="0" err="1">
                <a:solidFill>
                  <a:srgbClr val="292929"/>
                </a:solidFill>
                <a:effectLst/>
                <a:latin typeface="charter"/>
              </a:rPr>
              <a:t>the</a:t>
            </a:r>
            <a:r>
              <a:rPr lang="lt-LT" b="0" i="0" dirty="0">
                <a:solidFill>
                  <a:srgbClr val="292929"/>
                </a:solidFill>
                <a:effectLst/>
                <a:latin typeface="charter"/>
              </a:rPr>
              <a:t> </a:t>
            </a:r>
            <a:r>
              <a:rPr lang="lt-LT" b="0" i="0" dirty="0" err="1">
                <a:solidFill>
                  <a:srgbClr val="292929"/>
                </a:solidFill>
                <a:effectLst/>
                <a:latin typeface="charter"/>
              </a:rPr>
              <a:t>tests</a:t>
            </a:r>
            <a:endParaRPr lang="en-US" dirty="0">
              <a:solidFill>
                <a:srgbClr val="292929"/>
              </a:solidFill>
              <a:latin typeface="charter"/>
            </a:endParaRPr>
          </a:p>
          <a:p>
            <a:pPr marL="571500" indent="-571500">
              <a:buFont typeface="Arial" panose="020B0604020202020204" pitchFamily="34" charset="0"/>
              <a:buChar char="•"/>
            </a:pPr>
            <a:r>
              <a:rPr lang="lt-LT" b="0" i="0" dirty="0" err="1">
                <a:solidFill>
                  <a:srgbClr val="292929"/>
                </a:solidFill>
                <a:effectLst/>
                <a:latin typeface="charter"/>
              </a:rPr>
              <a:t>Contains</a:t>
            </a:r>
            <a:r>
              <a:rPr lang="lt-LT" b="0" i="0" dirty="0">
                <a:solidFill>
                  <a:srgbClr val="292929"/>
                </a:solidFill>
                <a:effectLst/>
                <a:latin typeface="charter"/>
              </a:rPr>
              <a:t> </a:t>
            </a:r>
            <a:r>
              <a:rPr lang="lt-LT" b="0" i="0" dirty="0" err="1">
                <a:solidFill>
                  <a:srgbClr val="292929"/>
                </a:solidFill>
                <a:effectLst/>
                <a:latin typeface="charter"/>
              </a:rPr>
              <a:t>no</a:t>
            </a:r>
            <a:r>
              <a:rPr lang="lt-LT" b="0" i="0" dirty="0">
                <a:solidFill>
                  <a:srgbClr val="292929"/>
                </a:solidFill>
                <a:effectLst/>
                <a:latin typeface="charter"/>
              </a:rPr>
              <a:t> </a:t>
            </a:r>
            <a:r>
              <a:rPr lang="lt-LT" b="0" i="0" dirty="0" err="1">
                <a:solidFill>
                  <a:srgbClr val="292929"/>
                </a:solidFill>
                <a:effectLst/>
                <a:latin typeface="charter"/>
              </a:rPr>
              <a:t>duplication</a:t>
            </a:r>
            <a:endParaRPr lang="en-US" b="0" i="0" dirty="0">
              <a:solidFill>
                <a:srgbClr val="292929"/>
              </a:solidFill>
              <a:effectLst/>
              <a:latin typeface="charter"/>
            </a:endParaRPr>
          </a:p>
        </p:txBody>
      </p:sp>
      <p:pic>
        <p:nvPicPr>
          <p:cNvPr id="9" name="Picture 8" descr="A screenshot of a video game&#10;&#10;Description automatically generated">
            <a:extLst>
              <a:ext uri="{FF2B5EF4-FFF2-40B4-BE49-F238E27FC236}">
                <a16:creationId xmlns:a16="http://schemas.microsoft.com/office/drawing/2014/main" id="{13BDDFE0-CC06-4966-B678-DE10DA1B9C5A}"/>
              </a:ext>
            </a:extLst>
          </p:cNvPr>
          <p:cNvPicPr>
            <a:picLocks noChangeAspect="1"/>
          </p:cNvPicPr>
          <p:nvPr/>
        </p:nvPicPr>
        <p:blipFill>
          <a:blip r:embed="rId4"/>
          <a:stretch>
            <a:fillRect/>
          </a:stretch>
        </p:blipFill>
        <p:spPr>
          <a:xfrm>
            <a:off x="9903886" y="3861415"/>
            <a:ext cx="1739582" cy="2295531"/>
          </a:xfrm>
          <a:prstGeom prst="rect">
            <a:avLst/>
          </a:prstGeom>
        </p:spPr>
      </p:pic>
    </p:spTree>
    <p:extLst>
      <p:ext uri="{BB962C8B-B14F-4D97-AF65-F5344CB8AC3E}">
        <p14:creationId xmlns:p14="http://schemas.microsoft.com/office/powerpoint/2010/main" val="324829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E3C0-66BA-4381-8B34-438607C4886B}"/>
              </a:ext>
            </a:extLst>
          </p:cNvPr>
          <p:cNvSpPr>
            <a:spLocks noGrp="1"/>
          </p:cNvSpPr>
          <p:nvPr>
            <p:ph type="title"/>
          </p:nvPr>
        </p:nvSpPr>
        <p:spPr/>
        <p:txBody>
          <a:bodyPr/>
          <a:lstStyle/>
          <a:p>
            <a:r>
              <a:rPr lang="en-US" dirty="0"/>
              <a:t>Pyramid of Clean Code</a:t>
            </a:r>
            <a:endParaRPr lang="lt-LT" dirty="0"/>
          </a:p>
        </p:txBody>
      </p:sp>
      <p:pic>
        <p:nvPicPr>
          <p:cNvPr id="8" name="Content Placeholder 7">
            <a:extLst>
              <a:ext uri="{FF2B5EF4-FFF2-40B4-BE49-F238E27FC236}">
                <a16:creationId xmlns:a16="http://schemas.microsoft.com/office/drawing/2014/main" id="{0F565D95-364A-496F-890D-1C44390F673B}"/>
              </a:ext>
            </a:extLst>
          </p:cNvPr>
          <p:cNvPicPr>
            <a:picLocks noGrp="1" noChangeAspect="1"/>
          </p:cNvPicPr>
          <p:nvPr>
            <p:ph idx="1"/>
          </p:nvPr>
        </p:nvPicPr>
        <p:blipFill>
          <a:blip r:embed="rId3"/>
          <a:stretch>
            <a:fillRect/>
          </a:stretch>
        </p:blipFill>
        <p:spPr>
          <a:xfrm>
            <a:off x="3603032" y="1763713"/>
            <a:ext cx="4984348" cy="4175125"/>
          </a:xfrm>
        </p:spPr>
      </p:pic>
      <p:sp>
        <p:nvSpPr>
          <p:cNvPr id="4" name="Date Placeholder 3">
            <a:extLst>
              <a:ext uri="{FF2B5EF4-FFF2-40B4-BE49-F238E27FC236}">
                <a16:creationId xmlns:a16="http://schemas.microsoft.com/office/drawing/2014/main" id="{D9FD3C48-4AA9-4B11-BE13-7B1029A66658}"/>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58631E9D-EDBD-471C-B847-229A609815B5}"/>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0EA5DCD8-EA0B-4A91-A1B7-14B81AF01F28}"/>
              </a:ext>
            </a:extLst>
          </p:cNvPr>
          <p:cNvSpPr>
            <a:spLocks noGrp="1"/>
          </p:cNvSpPr>
          <p:nvPr>
            <p:ph type="sldNum" sz="quarter" idx="12"/>
          </p:nvPr>
        </p:nvSpPr>
        <p:spPr/>
        <p:txBody>
          <a:bodyPr/>
          <a:lstStyle/>
          <a:p>
            <a:fld id="{859873C9-BF5D-4A9A-BB31-45BBB7BABAF7}" type="slidenum">
              <a:rPr lang="en-GB" noProof="0" smtClean="0"/>
              <a:t>5</a:t>
            </a:fld>
            <a:endParaRPr lang="en-GB" noProof="0" dirty="0"/>
          </a:p>
        </p:txBody>
      </p:sp>
    </p:spTree>
    <p:extLst>
      <p:ext uri="{BB962C8B-B14F-4D97-AF65-F5344CB8AC3E}">
        <p14:creationId xmlns:p14="http://schemas.microsoft.com/office/powerpoint/2010/main" val="397212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81665"/>
            <a:ext cx="9182100" cy="1052240"/>
          </a:xfrm>
        </p:spPr>
        <p:txBody>
          <a:bodyPr anchor="t">
            <a:normAutofit/>
          </a:bodyPr>
          <a:lstStyle/>
          <a:p>
            <a:r>
              <a:rPr lang="en-US" dirty="0"/>
              <a:t>Clean Code Basics</a:t>
            </a:r>
            <a:endParaRPr lang="lt-LT" dirty="0"/>
          </a:p>
        </p:txBody>
      </p:sp>
      <p:sp>
        <p:nvSpPr>
          <p:cNvPr id="12" name="Date Placeholder 3">
            <a:extLst>
              <a:ext uri="{FF2B5EF4-FFF2-40B4-BE49-F238E27FC236}">
                <a16:creationId xmlns:a16="http://schemas.microsoft.com/office/drawing/2014/main" id="{B1C9701A-5785-4D7A-B075-3F988F7B3276}"/>
              </a:ext>
            </a:extLst>
          </p:cNvPr>
          <p:cNvSpPr>
            <a:spLocks noGrp="1"/>
          </p:cNvSpPr>
          <p:nvPr>
            <p:ph type="dt" sz="half" idx="10"/>
          </p:nvPr>
        </p:nvSpPr>
        <p:spPr>
          <a:xfrm>
            <a:off x="9568800" y="6351405"/>
            <a:ext cx="1835800" cy="242607"/>
          </a:xfrm>
        </p:spPr>
        <p:txBody>
          <a:bodyPr/>
          <a:lstStyle/>
          <a:p>
            <a:endParaRPr lang="en-GB" noProof="0"/>
          </a:p>
        </p:txBody>
      </p:sp>
      <p:sp>
        <p:nvSpPr>
          <p:cNvPr id="14" name="Footer Placeholder 4">
            <a:extLst>
              <a:ext uri="{FF2B5EF4-FFF2-40B4-BE49-F238E27FC236}">
                <a16:creationId xmlns:a16="http://schemas.microsoft.com/office/drawing/2014/main" id="{2A9A42D7-C67C-41B3-92B8-EC2DD023C655}"/>
              </a:ext>
            </a:extLst>
          </p:cNvPr>
          <p:cNvSpPr>
            <a:spLocks noGrp="1"/>
          </p:cNvSpPr>
          <p:nvPr>
            <p:ph type="ftr" sz="quarter" idx="11"/>
          </p:nvPr>
        </p:nvSpPr>
        <p:spPr>
          <a:xfrm>
            <a:off x="4456800" y="6351405"/>
            <a:ext cx="5112000" cy="242418"/>
          </a:xfrm>
        </p:spPr>
        <p:txBody>
          <a:bodyPr/>
          <a:lstStyle/>
          <a:p>
            <a:endParaRPr lang="en-GB" noProof="0"/>
          </a:p>
        </p:txBody>
      </p:sp>
      <p:sp>
        <p:nvSpPr>
          <p:cNvPr id="6" name="Slide Number Placeholder 5"/>
          <p:cNvSpPr>
            <a:spLocks noGrp="1"/>
          </p:cNvSpPr>
          <p:nvPr>
            <p:ph type="sldNum" sz="quarter" idx="12"/>
          </p:nvPr>
        </p:nvSpPr>
        <p:spPr>
          <a:xfrm>
            <a:off x="11404600" y="6351405"/>
            <a:ext cx="477736" cy="242418"/>
          </a:xfrm>
        </p:spPr>
        <p:txBody>
          <a:bodyPr anchor="t">
            <a:normAutofit/>
          </a:bodyPr>
          <a:lstStyle/>
          <a:p>
            <a:pPr>
              <a:spcAft>
                <a:spcPts val="600"/>
              </a:spcAft>
            </a:pPr>
            <a:fld id="{859873C9-BF5D-4A9A-BB31-45BBB7BABAF7}" type="slidenum">
              <a:rPr lang="en-GB" noProof="0" smtClean="0"/>
              <a:pPr>
                <a:spcAft>
                  <a:spcPts val="600"/>
                </a:spcAft>
              </a:pPr>
              <a:t>6</a:t>
            </a:fld>
            <a:endParaRPr lang="en-GB" noProof="0"/>
          </a:p>
        </p:txBody>
      </p:sp>
      <p:graphicFrame>
        <p:nvGraphicFramePr>
          <p:cNvPr id="8" name="Content Placeholder 2">
            <a:extLst>
              <a:ext uri="{FF2B5EF4-FFF2-40B4-BE49-F238E27FC236}">
                <a16:creationId xmlns:a16="http://schemas.microsoft.com/office/drawing/2014/main" id="{71EAECD6-EA45-4CEB-A330-67689BE38C68}"/>
              </a:ext>
            </a:extLst>
          </p:cNvPr>
          <p:cNvGraphicFramePr>
            <a:graphicFrameLocks noGrp="1"/>
          </p:cNvGraphicFramePr>
          <p:nvPr>
            <p:ph idx="1"/>
            <p:extLst>
              <p:ext uri="{D42A27DB-BD31-4B8C-83A1-F6EECF244321}">
                <p14:modId xmlns:p14="http://schemas.microsoft.com/office/powerpoint/2010/main" val="2746721511"/>
              </p:ext>
            </p:extLst>
          </p:nvPr>
        </p:nvGraphicFramePr>
        <p:xfrm>
          <a:off x="784224" y="1763713"/>
          <a:ext cx="10621963" cy="417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579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989D-704F-4118-8901-6DF5911BC92D}"/>
              </a:ext>
            </a:extLst>
          </p:cNvPr>
          <p:cNvSpPr>
            <a:spLocks noGrp="1"/>
          </p:cNvSpPr>
          <p:nvPr>
            <p:ph type="title"/>
          </p:nvPr>
        </p:nvSpPr>
        <p:spPr>
          <a:xfrm>
            <a:off x="784225" y="481665"/>
            <a:ext cx="9180574" cy="1052240"/>
          </a:xfrm>
        </p:spPr>
        <p:txBody>
          <a:bodyPr anchor="t">
            <a:normAutofit/>
          </a:bodyPr>
          <a:lstStyle/>
          <a:p>
            <a:r>
              <a:rPr lang="en-US" dirty="0"/>
              <a:t>Clean code principles</a:t>
            </a:r>
            <a:endParaRPr lang="lt-LT" dirty="0"/>
          </a:p>
        </p:txBody>
      </p:sp>
      <p:sp>
        <p:nvSpPr>
          <p:cNvPr id="16" name="Date Placeholder 5">
            <a:extLst>
              <a:ext uri="{FF2B5EF4-FFF2-40B4-BE49-F238E27FC236}">
                <a16:creationId xmlns:a16="http://schemas.microsoft.com/office/drawing/2014/main" id="{423A0EF5-93D9-4819-8E36-7614D14916B6}"/>
              </a:ext>
            </a:extLst>
          </p:cNvPr>
          <p:cNvSpPr>
            <a:spLocks noGrp="1"/>
          </p:cNvSpPr>
          <p:nvPr>
            <p:ph type="dt" sz="half" idx="10"/>
          </p:nvPr>
        </p:nvSpPr>
        <p:spPr>
          <a:xfrm>
            <a:off x="9568800" y="6351405"/>
            <a:ext cx="1835800" cy="242607"/>
          </a:xfrm>
        </p:spPr>
        <p:txBody>
          <a:bodyPr/>
          <a:lstStyle/>
          <a:p>
            <a:endParaRPr lang="en-GB"/>
          </a:p>
        </p:txBody>
      </p:sp>
      <p:sp>
        <p:nvSpPr>
          <p:cNvPr id="18" name="Footer Placeholder 6">
            <a:extLst>
              <a:ext uri="{FF2B5EF4-FFF2-40B4-BE49-F238E27FC236}">
                <a16:creationId xmlns:a16="http://schemas.microsoft.com/office/drawing/2014/main" id="{287E3320-6D2F-4712-BC2F-065369F42BAE}"/>
              </a:ext>
            </a:extLst>
          </p:cNvPr>
          <p:cNvSpPr>
            <a:spLocks noGrp="1"/>
          </p:cNvSpPr>
          <p:nvPr>
            <p:ph type="ftr" sz="quarter" idx="11"/>
          </p:nvPr>
        </p:nvSpPr>
        <p:spPr>
          <a:xfrm>
            <a:off x="4456800" y="6351405"/>
            <a:ext cx="5112000" cy="242418"/>
          </a:xfrm>
        </p:spPr>
        <p:txBody>
          <a:bodyPr/>
          <a:lstStyle/>
          <a:p>
            <a:endParaRPr lang="en-GB"/>
          </a:p>
        </p:txBody>
      </p:sp>
      <p:sp>
        <p:nvSpPr>
          <p:cNvPr id="6" name="Slide Number Placeholder 5">
            <a:extLst>
              <a:ext uri="{FF2B5EF4-FFF2-40B4-BE49-F238E27FC236}">
                <a16:creationId xmlns:a16="http://schemas.microsoft.com/office/drawing/2014/main" id="{23DDDB84-60CD-4BAE-804F-AE0F96137D63}"/>
              </a:ext>
            </a:extLst>
          </p:cNvPr>
          <p:cNvSpPr>
            <a:spLocks noGrp="1"/>
          </p:cNvSpPr>
          <p:nvPr>
            <p:ph type="sldNum" sz="quarter" idx="12"/>
          </p:nvPr>
        </p:nvSpPr>
        <p:spPr>
          <a:xfrm>
            <a:off x="11404600" y="6351405"/>
            <a:ext cx="477736" cy="242418"/>
          </a:xfrm>
        </p:spPr>
        <p:txBody>
          <a:bodyPr anchor="t">
            <a:normAutofit/>
          </a:bodyPr>
          <a:lstStyle/>
          <a:p>
            <a:pPr>
              <a:spcAft>
                <a:spcPts val="600"/>
              </a:spcAft>
            </a:pPr>
            <a:fld id="{859873C9-BF5D-4A9A-BB31-45BBB7BABAF7}" type="slidenum">
              <a:rPr lang="en-GB" noProof="0" smtClean="0"/>
              <a:pPr>
                <a:spcAft>
                  <a:spcPts val="600"/>
                </a:spcAft>
              </a:pPr>
              <a:t>7</a:t>
            </a:fld>
            <a:endParaRPr lang="en-GB" noProof="0"/>
          </a:p>
        </p:txBody>
      </p:sp>
      <p:graphicFrame>
        <p:nvGraphicFramePr>
          <p:cNvPr id="8" name="Content Placeholder 2">
            <a:extLst>
              <a:ext uri="{FF2B5EF4-FFF2-40B4-BE49-F238E27FC236}">
                <a16:creationId xmlns:a16="http://schemas.microsoft.com/office/drawing/2014/main" id="{A5C7B48C-F26C-423A-90FE-732A1065EA99}"/>
              </a:ext>
            </a:extLst>
          </p:cNvPr>
          <p:cNvGraphicFramePr>
            <a:graphicFrameLocks noGrp="1"/>
          </p:cNvGraphicFramePr>
          <p:nvPr>
            <p:ph sz="quarter" idx="13"/>
            <p:extLst>
              <p:ext uri="{D42A27DB-BD31-4B8C-83A1-F6EECF244321}">
                <p14:modId xmlns:p14="http://schemas.microsoft.com/office/powerpoint/2010/main" val="216692759"/>
              </p:ext>
            </p:extLst>
          </p:nvPr>
        </p:nvGraphicFramePr>
        <p:xfrm>
          <a:off x="4457700" y="1763713"/>
          <a:ext cx="6946899" cy="417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838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14C5-F637-4E46-8B7C-61ACD362E4FC}"/>
              </a:ext>
            </a:extLst>
          </p:cNvPr>
          <p:cNvSpPr>
            <a:spLocks noGrp="1"/>
          </p:cNvSpPr>
          <p:nvPr>
            <p:ph type="title"/>
          </p:nvPr>
        </p:nvSpPr>
        <p:spPr/>
        <p:txBody>
          <a:bodyPr/>
          <a:lstStyle/>
          <a:p>
            <a:r>
              <a:rPr lang="en-US" dirty="0"/>
              <a:t>K.I.S.S</a:t>
            </a:r>
            <a:endParaRPr lang="lt-LT" dirty="0"/>
          </a:p>
        </p:txBody>
      </p:sp>
      <p:sp>
        <p:nvSpPr>
          <p:cNvPr id="3" name="Content Placeholder 2">
            <a:extLst>
              <a:ext uri="{FF2B5EF4-FFF2-40B4-BE49-F238E27FC236}">
                <a16:creationId xmlns:a16="http://schemas.microsoft.com/office/drawing/2014/main" id="{ED93B204-06AF-4386-8368-25B2C0EC4A2E}"/>
              </a:ext>
            </a:extLst>
          </p:cNvPr>
          <p:cNvSpPr>
            <a:spLocks noGrp="1"/>
          </p:cNvSpPr>
          <p:nvPr>
            <p:ph idx="1"/>
          </p:nvPr>
        </p:nvSpPr>
        <p:spPr/>
        <p:txBody>
          <a:bodyPr/>
          <a:lstStyle/>
          <a:p>
            <a:pPr algn="just"/>
            <a:r>
              <a:rPr lang="en-US" dirty="0"/>
              <a:t>Keep It Simple Stupid. It states that most systems should be kept as simple as possible (but not simpler, as Einstein would have said). Unnecessary complexity should be avoided. The question to ask when you're writing code is "can this be written in a simpler way?"</a:t>
            </a:r>
            <a:endParaRPr lang="lt-LT" dirty="0"/>
          </a:p>
        </p:txBody>
      </p:sp>
      <p:sp>
        <p:nvSpPr>
          <p:cNvPr id="4" name="Date Placeholder 3">
            <a:extLst>
              <a:ext uri="{FF2B5EF4-FFF2-40B4-BE49-F238E27FC236}">
                <a16:creationId xmlns:a16="http://schemas.microsoft.com/office/drawing/2014/main" id="{8EEF4B63-2CA4-48D7-8885-9DBCC4903391}"/>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F1807CC2-2D05-499D-B1FB-4049C97FAEA8}"/>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E5204099-6547-47E1-911E-5117B680B357}"/>
              </a:ext>
            </a:extLst>
          </p:cNvPr>
          <p:cNvSpPr>
            <a:spLocks noGrp="1"/>
          </p:cNvSpPr>
          <p:nvPr>
            <p:ph type="sldNum" sz="quarter" idx="12"/>
          </p:nvPr>
        </p:nvSpPr>
        <p:spPr/>
        <p:txBody>
          <a:bodyPr/>
          <a:lstStyle/>
          <a:p>
            <a:fld id="{859873C9-BF5D-4A9A-BB31-45BBB7BABAF7}" type="slidenum">
              <a:rPr lang="en-GB" noProof="0" smtClean="0"/>
              <a:t>8</a:t>
            </a:fld>
            <a:endParaRPr lang="en-GB" noProof="0" dirty="0"/>
          </a:p>
        </p:txBody>
      </p:sp>
    </p:spTree>
    <p:extLst>
      <p:ext uri="{BB962C8B-B14F-4D97-AF65-F5344CB8AC3E}">
        <p14:creationId xmlns:p14="http://schemas.microsoft.com/office/powerpoint/2010/main" val="2250084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9B38-3706-4CD1-8184-460F2535B051}"/>
              </a:ext>
            </a:extLst>
          </p:cNvPr>
          <p:cNvSpPr>
            <a:spLocks noGrp="1"/>
          </p:cNvSpPr>
          <p:nvPr>
            <p:ph type="title"/>
          </p:nvPr>
        </p:nvSpPr>
        <p:spPr/>
        <p:txBody>
          <a:bodyPr/>
          <a:lstStyle/>
          <a:p>
            <a:r>
              <a:rPr lang="en-US" dirty="0"/>
              <a:t>D.R.Y</a:t>
            </a:r>
            <a:endParaRPr lang="lt-LT" dirty="0"/>
          </a:p>
        </p:txBody>
      </p:sp>
      <p:sp>
        <p:nvSpPr>
          <p:cNvPr id="3" name="Content Placeholder 2">
            <a:extLst>
              <a:ext uri="{FF2B5EF4-FFF2-40B4-BE49-F238E27FC236}">
                <a16:creationId xmlns:a16="http://schemas.microsoft.com/office/drawing/2014/main" id="{CE64F1CD-2D5B-46C2-93BD-0C3DAC0B3F78}"/>
              </a:ext>
            </a:extLst>
          </p:cNvPr>
          <p:cNvSpPr>
            <a:spLocks noGrp="1"/>
          </p:cNvSpPr>
          <p:nvPr>
            <p:ph idx="1"/>
          </p:nvPr>
        </p:nvSpPr>
        <p:spPr/>
        <p:txBody>
          <a:bodyPr/>
          <a:lstStyle/>
          <a:p>
            <a:pPr algn="just"/>
            <a:r>
              <a:rPr lang="en-US" dirty="0"/>
              <a:t>Don't Repeat Yourself. Closely related to K.I.S.S and the minimalist design philosophy. It states that every piece of code must have a single, unambiguous, authoritative representation within a system (codebase). Violations of D.R.Y are referred to as W.E.T: We Enjoy Typing, Write Everything Twice, Waste Everyone's Time.</a:t>
            </a:r>
            <a:endParaRPr lang="lt-LT" dirty="0"/>
          </a:p>
        </p:txBody>
      </p:sp>
      <p:sp>
        <p:nvSpPr>
          <p:cNvPr id="4" name="Date Placeholder 3">
            <a:extLst>
              <a:ext uri="{FF2B5EF4-FFF2-40B4-BE49-F238E27FC236}">
                <a16:creationId xmlns:a16="http://schemas.microsoft.com/office/drawing/2014/main" id="{2B3F8DA9-FBC8-4416-90FA-931687A4C4B5}"/>
              </a:ext>
            </a:extLst>
          </p:cNvPr>
          <p:cNvSpPr>
            <a:spLocks noGrp="1"/>
          </p:cNvSpPr>
          <p:nvPr>
            <p:ph type="dt" sz="half" idx="10"/>
          </p:nvPr>
        </p:nvSpPr>
        <p:spPr/>
        <p:txBody>
          <a:bodyPr/>
          <a:lstStyle/>
          <a:p>
            <a:endParaRPr lang="en-GB" noProof="0" dirty="0"/>
          </a:p>
        </p:txBody>
      </p:sp>
      <p:sp>
        <p:nvSpPr>
          <p:cNvPr id="5" name="Footer Placeholder 4">
            <a:extLst>
              <a:ext uri="{FF2B5EF4-FFF2-40B4-BE49-F238E27FC236}">
                <a16:creationId xmlns:a16="http://schemas.microsoft.com/office/drawing/2014/main" id="{9F213DCD-27EF-4D48-93C8-7D14862817AA}"/>
              </a:ext>
            </a:extLst>
          </p:cNvPr>
          <p:cNvSpPr>
            <a:spLocks noGrp="1"/>
          </p:cNvSpPr>
          <p:nvPr>
            <p:ph type="ftr" sz="quarter" idx="11"/>
          </p:nvPr>
        </p:nvSpPr>
        <p:spPr/>
        <p:txBody>
          <a:bodyPr/>
          <a:lstStyle/>
          <a:p>
            <a:endParaRPr lang="en-GB" noProof="0" dirty="0"/>
          </a:p>
        </p:txBody>
      </p:sp>
      <p:sp>
        <p:nvSpPr>
          <p:cNvPr id="6" name="Slide Number Placeholder 5">
            <a:extLst>
              <a:ext uri="{FF2B5EF4-FFF2-40B4-BE49-F238E27FC236}">
                <a16:creationId xmlns:a16="http://schemas.microsoft.com/office/drawing/2014/main" id="{394E36CD-A34B-4894-B5D6-117AD809C306}"/>
              </a:ext>
            </a:extLst>
          </p:cNvPr>
          <p:cNvSpPr>
            <a:spLocks noGrp="1"/>
          </p:cNvSpPr>
          <p:nvPr>
            <p:ph type="sldNum" sz="quarter" idx="12"/>
          </p:nvPr>
        </p:nvSpPr>
        <p:spPr/>
        <p:txBody>
          <a:bodyPr/>
          <a:lstStyle/>
          <a:p>
            <a:fld id="{859873C9-BF5D-4A9A-BB31-45BBB7BABAF7}" type="slidenum">
              <a:rPr lang="en-GB" noProof="0" smtClean="0"/>
              <a:t>9</a:t>
            </a:fld>
            <a:endParaRPr lang="en-GB" noProof="0" dirty="0"/>
          </a:p>
        </p:txBody>
      </p:sp>
    </p:spTree>
    <p:extLst>
      <p:ext uri="{BB962C8B-B14F-4D97-AF65-F5344CB8AC3E}">
        <p14:creationId xmlns:p14="http://schemas.microsoft.com/office/powerpoint/2010/main" val="2299917210"/>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4D1D31B2D79045B58FE0DA0E330BE1" ma:contentTypeVersion="6" ma:contentTypeDescription="Create a new document." ma:contentTypeScope="" ma:versionID="11b8346b177b81ab580383bd769b52d1">
  <xsd:schema xmlns:xsd="http://www.w3.org/2001/XMLSchema" xmlns:xs="http://www.w3.org/2001/XMLSchema" xmlns:p="http://schemas.microsoft.com/office/2006/metadata/properties" xmlns:ns2="c3b05c61-09f4-4709-a614-ce5bec958a0c" targetNamespace="http://schemas.microsoft.com/office/2006/metadata/properties" ma:root="true" ma:fieldsID="51f9b5c40a069adaf04a902f450c5e4c" ns2:_="">
    <xsd:import namespace="c3b05c61-09f4-4709-a614-ce5bec958a0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b05c61-09f4-4709-a614-ce5bec958a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4FDC3A-9480-48D6-93B3-ADD116A392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BA5D5E7-C6E6-4E5B-996C-57CE5E808C4C}"/>
</file>

<file path=customXml/itemProps3.xml><?xml version="1.0" encoding="utf-8"?>
<ds:datastoreItem xmlns:ds="http://schemas.openxmlformats.org/officeDocument/2006/customXml" ds:itemID="{5469EE8C-BD24-4B16-8672-01741078E0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29528</TotalTime>
  <Words>2251</Words>
  <Application>Microsoft Office PowerPoint</Application>
  <PresentationFormat>Widescreen</PresentationFormat>
  <Paragraphs>298</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charter</vt:lpstr>
      <vt:lpstr>Raleway</vt:lpstr>
      <vt:lpstr>Source Code Pro</vt:lpstr>
      <vt:lpstr>Symbol</vt:lpstr>
      <vt:lpstr>Wingdings 2</vt:lpstr>
      <vt:lpstr>Blank</vt:lpstr>
      <vt:lpstr>Clean code and Unit tests</vt:lpstr>
      <vt:lpstr>Agenda</vt:lpstr>
      <vt:lpstr>Clean code</vt:lpstr>
      <vt:lpstr>Clean code</vt:lpstr>
      <vt:lpstr>Pyramid of Clean Code</vt:lpstr>
      <vt:lpstr>Clean Code Basics</vt:lpstr>
      <vt:lpstr>Clean code principles</vt:lpstr>
      <vt:lpstr>K.I.S.S</vt:lpstr>
      <vt:lpstr>D.R.Y</vt:lpstr>
      <vt:lpstr>Y.A.G.N.I</vt:lpstr>
      <vt:lpstr>Favor readability</vt:lpstr>
      <vt:lpstr>Practice consistency</vt:lpstr>
      <vt:lpstr>SOLID</vt:lpstr>
      <vt:lpstr>Single Responsibility</vt:lpstr>
      <vt:lpstr>Open for Extension, Closed for Modification</vt:lpstr>
      <vt:lpstr>Liskov Substitution</vt:lpstr>
      <vt:lpstr>Interface Segregation</vt:lpstr>
      <vt:lpstr>Dependency Inversion</vt:lpstr>
      <vt:lpstr>Unit test naming </vt:lpstr>
      <vt:lpstr>Other tips </vt:lpstr>
      <vt:lpstr>Unit tests</vt:lpstr>
      <vt:lpstr>What is unit testing? </vt:lpstr>
      <vt:lpstr>JUnit</vt:lpstr>
      <vt:lpstr>Anotations</vt:lpstr>
      <vt:lpstr>PowerPoint Presentation</vt:lpstr>
      <vt:lpstr>Good practices</vt:lpstr>
      <vt:lpstr>Good unit tests</vt:lpstr>
      <vt:lpstr>Excercise</vt:lpstr>
      <vt:lpstr>Create fake data and behaviour</vt:lpstr>
      <vt:lpstr>Mockito</vt:lpstr>
      <vt:lpstr>Exercise</vt:lpstr>
      <vt:lpstr>Code Coverage</vt:lpstr>
      <vt:lpstr>Code coverage</vt:lpstr>
      <vt:lpstr>Exercise</vt:lpstr>
      <vt:lpstr>TDD</vt:lpstr>
      <vt:lpstr>TDD – test driven development</vt:lpstr>
      <vt:lpstr>TDD steps</vt:lpstr>
      <vt:lpstr>Exercise </vt:lpstr>
    </vt:vector>
  </TitlesOfParts>
  <Company>Swedbank AB (publ)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Edmundas Malčius</dc:creator>
  <cp:lastModifiedBy>Karolis Grigonis</cp:lastModifiedBy>
  <cp:revision>158</cp:revision>
  <dcterms:created xsi:type="dcterms:W3CDTF">2019-01-15T06:12:14Z</dcterms:created>
  <dcterms:modified xsi:type="dcterms:W3CDTF">2022-03-08T10:58:51Z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0x0101002B4D1D31B2D79045B58FE0DA0E330BE1</vt:lpwstr>
  </property>
</Properties>
</file>