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diagrams/data1.xml" ContentType="application/vnd.openxmlformats-officedocument.drawingml.diagramData+xml"/>
  <Override PartName="/ppt/diagrams/data3.xml" ContentType="application/vnd.openxmlformats-officedocument.drawingml.diagramData+xml"/>
  <Override PartName="/ppt/diagrams/data2.xml" ContentType="application/vnd.openxmlformats-officedocument.drawingml.diagramData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9.xml" ContentType="application/vnd.openxmlformats-officedocument.presentationml.slideLayout+xml"/>
  <Override PartName="/ppt/diagrams/drawing1.xml" ContentType="application/vnd.ms-office.drawingml.diagramDrawing+xml"/>
  <Override PartName="/ppt/theme/theme1.xml" ContentType="application/vnd.openxmlformats-officedocument.theme+xml"/>
  <Override PartName="/ppt/diagrams/quickStyle2.xml" ContentType="application/vnd.openxmlformats-officedocument.drawingml.diagramStyle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drawing2.xml" ContentType="application/vnd.ms-office.drawingml.diagramDrawing+xml"/>
  <Override PartName="/ppt/diagrams/colors2.xml" ContentType="application/vnd.openxmlformats-officedocument.drawingml.diagramColors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colors1.xml" ContentType="application/vnd.openxmlformats-officedocument.drawingml.diagramColor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74" r:id="rId4"/>
    <p:sldId id="272" r:id="rId5"/>
    <p:sldId id="288" r:id="rId6"/>
    <p:sldId id="281" r:id="rId7"/>
    <p:sldId id="289" r:id="rId8"/>
    <p:sldId id="259" r:id="rId9"/>
    <p:sldId id="290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172" autoAdjust="0"/>
    <p:restoredTop sz="94660"/>
  </p:normalViewPr>
  <p:slideViewPr>
    <p:cSldViewPr snapToGrid="0">
      <p:cViewPr>
        <p:scale>
          <a:sx n="86" d="100"/>
          <a:sy n="86" d="100"/>
        </p:scale>
        <p:origin x="17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A7729B-C793-4878-A5DA-E0D020059AAF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1A708E1-3EDD-41EB-B4E5-FC0DBAAFF4EA}">
      <dgm:prSet/>
      <dgm:spPr/>
      <dgm:t>
        <a:bodyPr/>
        <a:lstStyle/>
        <a:p>
          <a:r>
            <a:rPr lang="lt-LT" dirty="0"/>
            <a:t>Name</a:t>
          </a:r>
          <a:endParaRPr lang="en-US" dirty="0"/>
        </a:p>
      </dgm:t>
    </dgm:pt>
    <dgm:pt modelId="{D96F629F-CC27-4EEE-AFF8-380332C33169}" type="parTrans" cxnId="{4D525C44-E58B-4B9F-B844-820B1075D5A4}">
      <dgm:prSet/>
      <dgm:spPr/>
      <dgm:t>
        <a:bodyPr/>
        <a:lstStyle/>
        <a:p>
          <a:endParaRPr lang="en-US"/>
        </a:p>
      </dgm:t>
    </dgm:pt>
    <dgm:pt modelId="{254BD5EB-E2D7-4FB8-BE4C-13201201E05B}" type="sibTrans" cxnId="{4D525C44-E58B-4B9F-B844-820B1075D5A4}">
      <dgm:prSet/>
      <dgm:spPr/>
      <dgm:t>
        <a:bodyPr/>
        <a:lstStyle/>
        <a:p>
          <a:endParaRPr lang="en-US"/>
        </a:p>
      </dgm:t>
    </dgm:pt>
    <dgm:pt modelId="{EDBEA0C3-5CF3-42D8-948E-B88CB24399EE}">
      <dgm:prSet/>
      <dgm:spPr/>
      <dgm:t>
        <a:bodyPr/>
        <a:lstStyle/>
        <a:p>
          <a:r>
            <a:rPr lang="lt-LT" dirty="0"/>
            <a:t>I am</a:t>
          </a:r>
          <a:r>
            <a:rPr lang="en-GB" dirty="0"/>
            <a:t> working as</a:t>
          </a:r>
          <a:r>
            <a:rPr lang="lt-LT" dirty="0"/>
            <a:t>...</a:t>
          </a:r>
          <a:endParaRPr lang="en-US" dirty="0"/>
        </a:p>
      </dgm:t>
    </dgm:pt>
    <dgm:pt modelId="{86AB10DA-B6D2-4F0E-8FD5-C6A327D78240}" type="parTrans" cxnId="{4D731835-ECB2-490C-ADF3-4BB634326F76}">
      <dgm:prSet/>
      <dgm:spPr/>
      <dgm:t>
        <a:bodyPr/>
        <a:lstStyle/>
        <a:p>
          <a:endParaRPr lang="en-US"/>
        </a:p>
      </dgm:t>
    </dgm:pt>
    <dgm:pt modelId="{04E01A95-C1D6-40BA-AE64-6FC941D2CDBD}" type="sibTrans" cxnId="{4D731835-ECB2-490C-ADF3-4BB634326F76}">
      <dgm:prSet/>
      <dgm:spPr/>
      <dgm:t>
        <a:bodyPr/>
        <a:lstStyle/>
        <a:p>
          <a:endParaRPr lang="en-US"/>
        </a:p>
      </dgm:t>
    </dgm:pt>
    <dgm:pt modelId="{42F9F123-A8E1-4E75-8653-85C57630BBBE}">
      <dgm:prSet/>
      <dgm:spPr/>
      <dgm:t>
        <a:bodyPr/>
        <a:lstStyle/>
        <a:p>
          <a:r>
            <a:rPr lang="lt-LT" dirty="0" err="1"/>
            <a:t>Something</a:t>
          </a:r>
          <a:r>
            <a:rPr lang="lt-LT" dirty="0"/>
            <a:t> </a:t>
          </a:r>
          <a:r>
            <a:rPr lang="lt-LT" dirty="0" err="1"/>
            <a:t>more</a:t>
          </a:r>
          <a:r>
            <a:rPr lang="lt-LT" dirty="0"/>
            <a:t> </a:t>
          </a:r>
          <a:r>
            <a:rPr lang="lt-LT" dirty="0" err="1"/>
            <a:t>about</a:t>
          </a:r>
          <a:r>
            <a:rPr lang="lt-LT" dirty="0"/>
            <a:t> me...</a:t>
          </a:r>
          <a:endParaRPr lang="en-US" dirty="0"/>
        </a:p>
      </dgm:t>
    </dgm:pt>
    <dgm:pt modelId="{024B65DA-A227-4AAE-A681-E88A9EE5F85A}" type="parTrans" cxnId="{75519845-847D-401A-B54F-C25AD65E7D9C}">
      <dgm:prSet/>
      <dgm:spPr/>
      <dgm:t>
        <a:bodyPr/>
        <a:lstStyle/>
        <a:p>
          <a:endParaRPr lang="en-US"/>
        </a:p>
      </dgm:t>
    </dgm:pt>
    <dgm:pt modelId="{046F39C2-6639-4B91-8571-E2D8E91E4C55}" type="sibTrans" cxnId="{75519845-847D-401A-B54F-C25AD65E7D9C}">
      <dgm:prSet/>
      <dgm:spPr/>
      <dgm:t>
        <a:bodyPr/>
        <a:lstStyle/>
        <a:p>
          <a:endParaRPr lang="en-US"/>
        </a:p>
      </dgm:t>
    </dgm:pt>
    <dgm:pt modelId="{7B3F140F-263B-4813-8F14-746E8017B706}" type="pres">
      <dgm:prSet presAssocID="{D4A7729B-C793-4878-A5DA-E0D020059AAF}" presName="linear" presStyleCnt="0">
        <dgm:presLayoutVars>
          <dgm:animLvl val="lvl"/>
          <dgm:resizeHandles val="exact"/>
        </dgm:presLayoutVars>
      </dgm:prSet>
      <dgm:spPr/>
    </dgm:pt>
    <dgm:pt modelId="{B862B71C-03F3-43CE-8F75-9B7B1F285176}" type="pres">
      <dgm:prSet presAssocID="{21A708E1-3EDD-41EB-B4E5-FC0DBAAFF4E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40B62B9-DB60-4C48-B5CB-E60D0D128FDF}" type="pres">
      <dgm:prSet presAssocID="{254BD5EB-E2D7-4FB8-BE4C-13201201E05B}" presName="spacer" presStyleCnt="0"/>
      <dgm:spPr/>
    </dgm:pt>
    <dgm:pt modelId="{1DED32E5-A16C-4DC8-91D7-599E4EE7991D}" type="pres">
      <dgm:prSet presAssocID="{EDBEA0C3-5CF3-42D8-948E-B88CB24399E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E123C29-2A5B-45F5-84BF-61692708E2CA}" type="pres">
      <dgm:prSet presAssocID="{04E01A95-C1D6-40BA-AE64-6FC941D2CDBD}" presName="spacer" presStyleCnt="0"/>
      <dgm:spPr/>
    </dgm:pt>
    <dgm:pt modelId="{7A9821B7-4B68-4B67-82B4-C9514CEF2136}" type="pres">
      <dgm:prSet presAssocID="{42F9F123-A8E1-4E75-8653-85C57630BBBE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07ABA605-F084-4085-BF4D-E4FDF6701405}" type="presOf" srcId="{EDBEA0C3-5CF3-42D8-948E-B88CB24399EE}" destId="{1DED32E5-A16C-4DC8-91D7-599E4EE7991D}" srcOrd="0" destOrd="0" presId="urn:microsoft.com/office/officeart/2005/8/layout/vList2"/>
    <dgm:cxn modelId="{8C6F3A2C-79FF-46C5-B84A-E7E0D5D276DE}" type="presOf" srcId="{D4A7729B-C793-4878-A5DA-E0D020059AAF}" destId="{7B3F140F-263B-4813-8F14-746E8017B706}" srcOrd="0" destOrd="0" presId="urn:microsoft.com/office/officeart/2005/8/layout/vList2"/>
    <dgm:cxn modelId="{4D731835-ECB2-490C-ADF3-4BB634326F76}" srcId="{D4A7729B-C793-4878-A5DA-E0D020059AAF}" destId="{EDBEA0C3-5CF3-42D8-948E-B88CB24399EE}" srcOrd="1" destOrd="0" parTransId="{86AB10DA-B6D2-4F0E-8FD5-C6A327D78240}" sibTransId="{04E01A95-C1D6-40BA-AE64-6FC941D2CDBD}"/>
    <dgm:cxn modelId="{4D525C44-E58B-4B9F-B844-820B1075D5A4}" srcId="{D4A7729B-C793-4878-A5DA-E0D020059AAF}" destId="{21A708E1-3EDD-41EB-B4E5-FC0DBAAFF4EA}" srcOrd="0" destOrd="0" parTransId="{D96F629F-CC27-4EEE-AFF8-380332C33169}" sibTransId="{254BD5EB-E2D7-4FB8-BE4C-13201201E05B}"/>
    <dgm:cxn modelId="{75519845-847D-401A-B54F-C25AD65E7D9C}" srcId="{D4A7729B-C793-4878-A5DA-E0D020059AAF}" destId="{42F9F123-A8E1-4E75-8653-85C57630BBBE}" srcOrd="2" destOrd="0" parTransId="{024B65DA-A227-4AAE-A681-E88A9EE5F85A}" sibTransId="{046F39C2-6639-4B91-8571-E2D8E91E4C55}"/>
    <dgm:cxn modelId="{77030FC1-CC13-40AA-B486-49F442FEE94D}" type="presOf" srcId="{21A708E1-3EDD-41EB-B4E5-FC0DBAAFF4EA}" destId="{B862B71C-03F3-43CE-8F75-9B7B1F285176}" srcOrd="0" destOrd="0" presId="urn:microsoft.com/office/officeart/2005/8/layout/vList2"/>
    <dgm:cxn modelId="{6D0779E8-1662-4CE5-A2EB-B911C185C60A}" type="presOf" srcId="{42F9F123-A8E1-4E75-8653-85C57630BBBE}" destId="{7A9821B7-4B68-4B67-82B4-C9514CEF2136}" srcOrd="0" destOrd="0" presId="urn:microsoft.com/office/officeart/2005/8/layout/vList2"/>
    <dgm:cxn modelId="{4D5D7F48-9609-4001-B6D1-F770B274F170}" type="presParOf" srcId="{7B3F140F-263B-4813-8F14-746E8017B706}" destId="{B862B71C-03F3-43CE-8F75-9B7B1F285176}" srcOrd="0" destOrd="0" presId="urn:microsoft.com/office/officeart/2005/8/layout/vList2"/>
    <dgm:cxn modelId="{0B315F5E-4C87-41D4-8502-BF0B80078E5B}" type="presParOf" srcId="{7B3F140F-263B-4813-8F14-746E8017B706}" destId="{240B62B9-DB60-4C48-B5CB-E60D0D128FDF}" srcOrd="1" destOrd="0" presId="urn:microsoft.com/office/officeart/2005/8/layout/vList2"/>
    <dgm:cxn modelId="{382EB4D9-4D96-434D-B6FD-4C6C7F79919E}" type="presParOf" srcId="{7B3F140F-263B-4813-8F14-746E8017B706}" destId="{1DED32E5-A16C-4DC8-91D7-599E4EE7991D}" srcOrd="2" destOrd="0" presId="urn:microsoft.com/office/officeart/2005/8/layout/vList2"/>
    <dgm:cxn modelId="{41849297-55F3-4CD1-9E31-6165993E700E}" type="presParOf" srcId="{7B3F140F-263B-4813-8F14-746E8017B706}" destId="{3E123C29-2A5B-45F5-84BF-61692708E2CA}" srcOrd="3" destOrd="0" presId="urn:microsoft.com/office/officeart/2005/8/layout/vList2"/>
    <dgm:cxn modelId="{EF4CE364-BE81-427A-A5C2-EB26DE0A7F49}" type="presParOf" srcId="{7B3F140F-263B-4813-8F14-746E8017B706}" destId="{7A9821B7-4B68-4B67-82B4-C9514CEF213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3BEF647-D243-4194-878E-C0E9B23B588F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B415F769-79D6-441D-A6B6-C36E8140FBF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Plan for all days</a:t>
          </a:r>
        </a:p>
      </dgm:t>
    </dgm:pt>
    <dgm:pt modelId="{2E5C6618-89EC-4538-9D03-A50350517907}" type="parTrans" cxnId="{35491A3B-02F7-43B7-B58D-EB1C2690D1A9}">
      <dgm:prSet/>
      <dgm:spPr/>
      <dgm:t>
        <a:bodyPr/>
        <a:lstStyle/>
        <a:p>
          <a:endParaRPr lang="en-US"/>
        </a:p>
      </dgm:t>
    </dgm:pt>
    <dgm:pt modelId="{559C599B-375F-40E6-96BC-88CA05669975}" type="sibTrans" cxnId="{35491A3B-02F7-43B7-B58D-EB1C2690D1A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D410F9D-AEED-41B0-81F7-5E4A5B66033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Feedback in menti.com</a:t>
          </a:r>
        </a:p>
      </dgm:t>
    </dgm:pt>
    <dgm:pt modelId="{1AE50BB1-5255-4288-9BE1-764D4C171410}" type="parTrans" cxnId="{4AC4CE45-3858-4E69-99CE-4C1C7D62EA1A}">
      <dgm:prSet/>
      <dgm:spPr/>
      <dgm:t>
        <a:bodyPr/>
        <a:lstStyle/>
        <a:p>
          <a:endParaRPr lang="en-US"/>
        </a:p>
      </dgm:t>
    </dgm:pt>
    <dgm:pt modelId="{292E0539-DA49-4941-8675-50B5DD184DB3}" type="sibTrans" cxnId="{4AC4CE45-3858-4E69-99CE-4C1C7D62EA1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FC9B1D2-3E49-4416-BFBF-8BC9D328C9B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Starting time</a:t>
          </a:r>
          <a:r>
            <a:rPr lang="lt-LT" dirty="0"/>
            <a:t> (</a:t>
          </a:r>
          <a:r>
            <a:rPr lang="en-US" dirty="0"/>
            <a:t>13:00)</a:t>
          </a:r>
          <a:r>
            <a:rPr lang="lt-LT" dirty="0"/>
            <a:t>, </a:t>
          </a:r>
          <a:r>
            <a:rPr lang="lt-LT" dirty="0" err="1"/>
            <a:t>breaks</a:t>
          </a:r>
          <a:endParaRPr lang="en-US" dirty="0"/>
        </a:p>
      </dgm:t>
    </dgm:pt>
    <dgm:pt modelId="{98252989-10FC-47BA-9669-F2FB2DD852E8}" type="parTrans" cxnId="{F5C1B279-AB4E-4E61-AFF7-56AD1DC85D04}">
      <dgm:prSet/>
      <dgm:spPr/>
      <dgm:t>
        <a:bodyPr/>
        <a:lstStyle/>
        <a:p>
          <a:endParaRPr lang="en-US"/>
        </a:p>
      </dgm:t>
    </dgm:pt>
    <dgm:pt modelId="{BFBD9546-C339-47FE-B9C1-2BA2ED018ACD}" type="sibTrans" cxnId="{F5C1B279-AB4E-4E61-AFF7-56AD1DC85D0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DC5FB1E-3F7B-4AFB-B0FB-5B925D848E1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Where to reach us</a:t>
          </a:r>
        </a:p>
      </dgm:t>
    </dgm:pt>
    <dgm:pt modelId="{D240418A-CB44-416A-AF71-11072BA6BC35}" type="parTrans" cxnId="{6FBC6D6A-5623-42D1-A5B9-634222862E84}">
      <dgm:prSet/>
      <dgm:spPr/>
      <dgm:t>
        <a:bodyPr/>
        <a:lstStyle/>
        <a:p>
          <a:endParaRPr lang="en-US"/>
        </a:p>
      </dgm:t>
    </dgm:pt>
    <dgm:pt modelId="{C55471A3-2675-47B9-9600-A6FABB07A55B}" type="sibTrans" cxnId="{6FBC6D6A-5623-42D1-A5B9-634222862E8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1DF2637-98E2-4EA3-89E5-B9FCDFB2A54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Ask questions at any time </a:t>
          </a:r>
          <a:r>
            <a:rPr lang="en-US">
              <a:sym typeface="Wingdings" panose="05000000000000000000" pitchFamily="2" charset="2"/>
            </a:rPr>
            <a:t></a:t>
          </a:r>
          <a:endParaRPr lang="en-US"/>
        </a:p>
      </dgm:t>
    </dgm:pt>
    <dgm:pt modelId="{785CD530-0F8C-48EA-AE49-1D3FEF6699EC}" type="parTrans" cxnId="{FB7820F6-3952-440B-A0AF-30F25E5B6CAF}">
      <dgm:prSet/>
      <dgm:spPr/>
      <dgm:t>
        <a:bodyPr/>
        <a:lstStyle/>
        <a:p>
          <a:endParaRPr lang="en-US"/>
        </a:p>
      </dgm:t>
    </dgm:pt>
    <dgm:pt modelId="{E02F1A5D-4751-4FF7-B484-A1253F6C7E99}" type="sibTrans" cxnId="{FB7820F6-3952-440B-A0AF-30F25E5B6CAF}">
      <dgm:prSet/>
      <dgm:spPr/>
      <dgm:t>
        <a:bodyPr/>
        <a:lstStyle/>
        <a:p>
          <a:endParaRPr lang="en-US"/>
        </a:p>
      </dgm:t>
    </dgm:pt>
    <dgm:pt modelId="{A9D3C811-AB09-4678-B9A1-F8FE805C2D3F}">
      <dgm:prSet/>
      <dgm:spPr/>
      <dgm:t>
        <a:bodyPr/>
        <a:lstStyle/>
        <a:p>
          <a:pPr>
            <a:lnSpc>
              <a:spcPct val="100000"/>
            </a:lnSpc>
          </a:pPr>
          <a:r>
            <a:rPr lang="lt-LT" dirty="0" err="1"/>
            <a:t>Language</a:t>
          </a:r>
          <a:endParaRPr lang="en-US" dirty="0"/>
        </a:p>
      </dgm:t>
    </dgm:pt>
    <dgm:pt modelId="{3B40A2EC-C25F-4563-B226-53E1D9A2CB7C}" type="parTrans" cxnId="{243A1F00-AC6E-47BD-BDBC-190B93BB3A2C}">
      <dgm:prSet/>
      <dgm:spPr/>
      <dgm:t>
        <a:bodyPr/>
        <a:lstStyle/>
        <a:p>
          <a:endParaRPr lang="lt-LT"/>
        </a:p>
      </dgm:t>
    </dgm:pt>
    <dgm:pt modelId="{CE13C5BB-1A91-4014-82E9-80C6A3487C68}" type="sibTrans" cxnId="{243A1F00-AC6E-47BD-BDBC-190B93BB3A2C}">
      <dgm:prSet/>
      <dgm:spPr/>
      <dgm:t>
        <a:bodyPr/>
        <a:lstStyle/>
        <a:p>
          <a:pPr>
            <a:lnSpc>
              <a:spcPct val="100000"/>
            </a:lnSpc>
          </a:pPr>
          <a:endParaRPr lang="lt-LT"/>
        </a:p>
      </dgm:t>
    </dgm:pt>
    <dgm:pt modelId="{C6284DBB-6FD3-42D0-B663-D3FCF915A934}" type="pres">
      <dgm:prSet presAssocID="{43BEF647-D243-4194-878E-C0E9B23B588F}" presName="root" presStyleCnt="0">
        <dgm:presLayoutVars>
          <dgm:dir/>
          <dgm:resizeHandles val="exact"/>
        </dgm:presLayoutVars>
      </dgm:prSet>
      <dgm:spPr/>
    </dgm:pt>
    <dgm:pt modelId="{F1BCE859-0D30-47C4-BEBC-8EA85961F6C6}" type="pres">
      <dgm:prSet presAssocID="{43BEF647-D243-4194-878E-C0E9B23B588F}" presName="container" presStyleCnt="0">
        <dgm:presLayoutVars>
          <dgm:dir/>
          <dgm:resizeHandles val="exact"/>
        </dgm:presLayoutVars>
      </dgm:prSet>
      <dgm:spPr/>
    </dgm:pt>
    <dgm:pt modelId="{92910010-0F5B-43D8-85AE-7A92C6687098}" type="pres">
      <dgm:prSet presAssocID="{B415F769-79D6-441D-A6B6-C36E8140FBF4}" presName="compNode" presStyleCnt="0"/>
      <dgm:spPr/>
    </dgm:pt>
    <dgm:pt modelId="{7857316F-8F09-4188-AD6B-798BCEC66DA8}" type="pres">
      <dgm:prSet presAssocID="{B415F769-79D6-441D-A6B6-C36E8140FBF4}" presName="iconBgRect" presStyleLbl="bgShp" presStyleIdx="0" presStyleCnt="6"/>
      <dgm:spPr/>
    </dgm:pt>
    <dgm:pt modelId="{9C34D0DD-C4DE-44AC-B6E4-4C1DF9E750AA}" type="pres">
      <dgm:prSet presAssocID="{B415F769-79D6-441D-A6B6-C36E8140FBF4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thly calendar"/>
        </a:ext>
      </dgm:extLst>
    </dgm:pt>
    <dgm:pt modelId="{9FE93E35-6143-430A-BCA1-58703083E18D}" type="pres">
      <dgm:prSet presAssocID="{B415F769-79D6-441D-A6B6-C36E8140FBF4}" presName="spaceRect" presStyleCnt="0"/>
      <dgm:spPr/>
    </dgm:pt>
    <dgm:pt modelId="{504E91D9-ABF0-4390-8403-F0EB634A7B18}" type="pres">
      <dgm:prSet presAssocID="{B415F769-79D6-441D-A6B6-C36E8140FBF4}" presName="textRect" presStyleLbl="revTx" presStyleIdx="0" presStyleCnt="6">
        <dgm:presLayoutVars>
          <dgm:chMax val="1"/>
          <dgm:chPref val="1"/>
        </dgm:presLayoutVars>
      </dgm:prSet>
      <dgm:spPr/>
    </dgm:pt>
    <dgm:pt modelId="{F089BE47-B3FC-4C8E-ABCC-DACE680A9F22}" type="pres">
      <dgm:prSet presAssocID="{559C599B-375F-40E6-96BC-88CA05669975}" presName="sibTrans" presStyleLbl="sibTrans2D1" presStyleIdx="0" presStyleCnt="0"/>
      <dgm:spPr/>
    </dgm:pt>
    <dgm:pt modelId="{693022CC-1F52-4DC1-B9F1-8AA4A7EAC851}" type="pres">
      <dgm:prSet presAssocID="{4D410F9D-AEED-41B0-81F7-5E4A5B66033C}" presName="compNode" presStyleCnt="0"/>
      <dgm:spPr/>
    </dgm:pt>
    <dgm:pt modelId="{EDD12B12-EE32-4D28-AC94-27B9A39DA02F}" type="pres">
      <dgm:prSet presAssocID="{4D410F9D-AEED-41B0-81F7-5E4A5B66033C}" presName="iconBgRect" presStyleLbl="bgShp" presStyleIdx="1" presStyleCnt="6"/>
      <dgm:spPr/>
    </dgm:pt>
    <dgm:pt modelId="{BB56BA13-FE9C-409D-A04A-E53BF6EF7AF6}" type="pres">
      <dgm:prSet presAssocID="{4D410F9D-AEED-41B0-81F7-5E4A5B66033C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18BB50F9-AD5B-493F-A0B8-6ED18FC3AF1E}" type="pres">
      <dgm:prSet presAssocID="{4D410F9D-AEED-41B0-81F7-5E4A5B66033C}" presName="spaceRect" presStyleCnt="0"/>
      <dgm:spPr/>
    </dgm:pt>
    <dgm:pt modelId="{209DC49C-FDF0-4A98-9C33-F1C9F3235A61}" type="pres">
      <dgm:prSet presAssocID="{4D410F9D-AEED-41B0-81F7-5E4A5B66033C}" presName="textRect" presStyleLbl="revTx" presStyleIdx="1" presStyleCnt="6">
        <dgm:presLayoutVars>
          <dgm:chMax val="1"/>
          <dgm:chPref val="1"/>
        </dgm:presLayoutVars>
      </dgm:prSet>
      <dgm:spPr/>
    </dgm:pt>
    <dgm:pt modelId="{F320EB6B-56A5-4BE4-A27B-D2E319F37D87}" type="pres">
      <dgm:prSet presAssocID="{292E0539-DA49-4941-8675-50B5DD184DB3}" presName="sibTrans" presStyleLbl="sibTrans2D1" presStyleIdx="0" presStyleCnt="0"/>
      <dgm:spPr/>
    </dgm:pt>
    <dgm:pt modelId="{84EF666C-51DF-4D83-B3E6-087C09ACCF99}" type="pres">
      <dgm:prSet presAssocID="{AFC9B1D2-3E49-4416-BFBF-8BC9D328C9B0}" presName="compNode" presStyleCnt="0"/>
      <dgm:spPr/>
    </dgm:pt>
    <dgm:pt modelId="{B985C0E5-CB24-4E2E-9E20-3492E3BFF306}" type="pres">
      <dgm:prSet presAssocID="{AFC9B1D2-3E49-4416-BFBF-8BC9D328C9B0}" presName="iconBgRect" presStyleLbl="bgShp" presStyleIdx="2" presStyleCnt="6"/>
      <dgm:spPr/>
    </dgm:pt>
    <dgm:pt modelId="{FE2245A8-5C49-4418-A598-BFDA3A34061D}" type="pres">
      <dgm:prSet presAssocID="{AFC9B1D2-3E49-4416-BFBF-8BC9D328C9B0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ck"/>
        </a:ext>
      </dgm:extLst>
    </dgm:pt>
    <dgm:pt modelId="{BBA44967-92C9-4EE0-B99F-2676248AD51C}" type="pres">
      <dgm:prSet presAssocID="{AFC9B1D2-3E49-4416-BFBF-8BC9D328C9B0}" presName="spaceRect" presStyleCnt="0"/>
      <dgm:spPr/>
    </dgm:pt>
    <dgm:pt modelId="{4DC444E6-67BD-46B6-82A0-175B45A3ACE3}" type="pres">
      <dgm:prSet presAssocID="{AFC9B1D2-3E49-4416-BFBF-8BC9D328C9B0}" presName="textRect" presStyleLbl="revTx" presStyleIdx="2" presStyleCnt="6">
        <dgm:presLayoutVars>
          <dgm:chMax val="1"/>
          <dgm:chPref val="1"/>
        </dgm:presLayoutVars>
      </dgm:prSet>
      <dgm:spPr/>
    </dgm:pt>
    <dgm:pt modelId="{B4111F48-E14E-4CF9-8150-5AB6A96D479A}" type="pres">
      <dgm:prSet presAssocID="{BFBD9546-C339-47FE-B9C1-2BA2ED018ACD}" presName="sibTrans" presStyleLbl="sibTrans2D1" presStyleIdx="0" presStyleCnt="0"/>
      <dgm:spPr/>
    </dgm:pt>
    <dgm:pt modelId="{C11FA18D-2D93-4BD9-855E-9C75632C719C}" type="pres">
      <dgm:prSet presAssocID="{A9D3C811-AB09-4678-B9A1-F8FE805C2D3F}" presName="compNode" presStyleCnt="0"/>
      <dgm:spPr/>
    </dgm:pt>
    <dgm:pt modelId="{AAEE0212-54E4-4FFC-BB50-AD383D2CF0BB}" type="pres">
      <dgm:prSet presAssocID="{A9D3C811-AB09-4678-B9A1-F8FE805C2D3F}" presName="iconBgRect" presStyleLbl="bgShp" presStyleIdx="3" presStyleCnt="6"/>
      <dgm:spPr/>
    </dgm:pt>
    <dgm:pt modelId="{FF595A09-9CFF-4224-8B57-903116AA064C}" type="pres">
      <dgm:prSet presAssocID="{A9D3C811-AB09-4678-B9A1-F8FE805C2D3F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620168A1-C2C8-492C-890E-436F7D4B495E}" type="pres">
      <dgm:prSet presAssocID="{A9D3C811-AB09-4678-B9A1-F8FE805C2D3F}" presName="spaceRect" presStyleCnt="0"/>
      <dgm:spPr/>
    </dgm:pt>
    <dgm:pt modelId="{8C270902-E56B-4BD5-AC7A-B66D62EADA94}" type="pres">
      <dgm:prSet presAssocID="{A9D3C811-AB09-4678-B9A1-F8FE805C2D3F}" presName="textRect" presStyleLbl="revTx" presStyleIdx="3" presStyleCnt="6">
        <dgm:presLayoutVars>
          <dgm:chMax val="1"/>
          <dgm:chPref val="1"/>
        </dgm:presLayoutVars>
      </dgm:prSet>
      <dgm:spPr/>
    </dgm:pt>
    <dgm:pt modelId="{C83C158D-9ED2-46B0-AFAF-C06961BA58F1}" type="pres">
      <dgm:prSet presAssocID="{CE13C5BB-1A91-4014-82E9-80C6A3487C68}" presName="sibTrans" presStyleLbl="sibTrans2D1" presStyleIdx="0" presStyleCnt="0"/>
      <dgm:spPr/>
    </dgm:pt>
    <dgm:pt modelId="{B10D90CB-0273-4028-A2EC-24FF869379A1}" type="pres">
      <dgm:prSet presAssocID="{0DC5FB1E-3F7B-4AFB-B0FB-5B925D848E13}" presName="compNode" presStyleCnt="0"/>
      <dgm:spPr/>
    </dgm:pt>
    <dgm:pt modelId="{A4DFAD43-B550-4868-B051-C3CD8F396BD8}" type="pres">
      <dgm:prSet presAssocID="{0DC5FB1E-3F7B-4AFB-B0FB-5B925D848E13}" presName="iconBgRect" presStyleLbl="bgShp" presStyleIdx="4" presStyleCnt="6"/>
      <dgm:spPr/>
    </dgm:pt>
    <dgm:pt modelId="{F65B00C9-700E-494C-9CF1-9ABAECABE769}" type="pres">
      <dgm:prSet presAssocID="{0DC5FB1E-3F7B-4AFB-B0FB-5B925D848E13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fluencer"/>
        </a:ext>
      </dgm:extLst>
    </dgm:pt>
    <dgm:pt modelId="{366D35AA-5FF6-493D-98BE-9E08B24B08B8}" type="pres">
      <dgm:prSet presAssocID="{0DC5FB1E-3F7B-4AFB-B0FB-5B925D848E13}" presName="spaceRect" presStyleCnt="0"/>
      <dgm:spPr/>
    </dgm:pt>
    <dgm:pt modelId="{90C55711-6AE9-4249-9C91-154FDD12DA95}" type="pres">
      <dgm:prSet presAssocID="{0DC5FB1E-3F7B-4AFB-B0FB-5B925D848E13}" presName="textRect" presStyleLbl="revTx" presStyleIdx="4" presStyleCnt="6">
        <dgm:presLayoutVars>
          <dgm:chMax val="1"/>
          <dgm:chPref val="1"/>
        </dgm:presLayoutVars>
      </dgm:prSet>
      <dgm:spPr/>
    </dgm:pt>
    <dgm:pt modelId="{61283918-E60E-420D-A416-FA540EB9489B}" type="pres">
      <dgm:prSet presAssocID="{C55471A3-2675-47B9-9600-A6FABB07A55B}" presName="sibTrans" presStyleLbl="sibTrans2D1" presStyleIdx="0" presStyleCnt="0"/>
      <dgm:spPr/>
    </dgm:pt>
    <dgm:pt modelId="{F273D5A1-CF44-47FA-A002-6F736CDDAD99}" type="pres">
      <dgm:prSet presAssocID="{11DF2637-98E2-4EA3-89E5-B9FCDFB2A54E}" presName="compNode" presStyleCnt="0"/>
      <dgm:spPr/>
    </dgm:pt>
    <dgm:pt modelId="{F275392F-ECF8-4D56-8B2A-10C1F4B85D07}" type="pres">
      <dgm:prSet presAssocID="{11DF2637-98E2-4EA3-89E5-B9FCDFB2A54E}" presName="iconBgRect" presStyleLbl="bgShp" presStyleIdx="5" presStyleCnt="6"/>
      <dgm:spPr/>
    </dgm:pt>
    <dgm:pt modelId="{FA59F9B2-2801-4CEF-928B-FA4B747567B2}" type="pres">
      <dgm:prSet presAssocID="{11DF2637-98E2-4EA3-89E5-B9FCDFB2A54E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444220E3-1C50-48AB-9EA6-05E58C620923}" type="pres">
      <dgm:prSet presAssocID="{11DF2637-98E2-4EA3-89E5-B9FCDFB2A54E}" presName="spaceRect" presStyleCnt="0"/>
      <dgm:spPr/>
    </dgm:pt>
    <dgm:pt modelId="{5EF6282B-FF57-4DB1-939A-BCE83D751DCA}" type="pres">
      <dgm:prSet presAssocID="{11DF2637-98E2-4EA3-89E5-B9FCDFB2A54E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243A1F00-AC6E-47BD-BDBC-190B93BB3A2C}" srcId="{43BEF647-D243-4194-878E-C0E9B23B588F}" destId="{A9D3C811-AB09-4678-B9A1-F8FE805C2D3F}" srcOrd="3" destOrd="0" parTransId="{3B40A2EC-C25F-4563-B226-53E1D9A2CB7C}" sibTransId="{CE13C5BB-1A91-4014-82E9-80C6A3487C68}"/>
    <dgm:cxn modelId="{34395D07-3C01-4BED-BD04-4B7D64F3D257}" type="presOf" srcId="{11DF2637-98E2-4EA3-89E5-B9FCDFB2A54E}" destId="{5EF6282B-FF57-4DB1-939A-BCE83D751DCA}" srcOrd="0" destOrd="0" presId="urn:microsoft.com/office/officeart/2018/2/layout/IconCircleList"/>
    <dgm:cxn modelId="{D64C6D22-80EC-4DBB-B9C2-9E9E36BA36B8}" type="presOf" srcId="{4D410F9D-AEED-41B0-81F7-5E4A5B66033C}" destId="{209DC49C-FDF0-4A98-9C33-F1C9F3235A61}" srcOrd="0" destOrd="0" presId="urn:microsoft.com/office/officeart/2018/2/layout/IconCircleList"/>
    <dgm:cxn modelId="{B6E18A29-A792-4FE8-850A-3FB58EB3894B}" type="presOf" srcId="{BFBD9546-C339-47FE-B9C1-2BA2ED018ACD}" destId="{B4111F48-E14E-4CF9-8150-5AB6A96D479A}" srcOrd="0" destOrd="0" presId="urn:microsoft.com/office/officeart/2018/2/layout/IconCircleList"/>
    <dgm:cxn modelId="{35491A3B-02F7-43B7-B58D-EB1C2690D1A9}" srcId="{43BEF647-D243-4194-878E-C0E9B23B588F}" destId="{B415F769-79D6-441D-A6B6-C36E8140FBF4}" srcOrd="0" destOrd="0" parTransId="{2E5C6618-89EC-4538-9D03-A50350517907}" sibTransId="{559C599B-375F-40E6-96BC-88CA05669975}"/>
    <dgm:cxn modelId="{4AC4CE45-3858-4E69-99CE-4C1C7D62EA1A}" srcId="{43BEF647-D243-4194-878E-C0E9B23B588F}" destId="{4D410F9D-AEED-41B0-81F7-5E4A5B66033C}" srcOrd="1" destOrd="0" parTransId="{1AE50BB1-5255-4288-9BE1-764D4C171410}" sibTransId="{292E0539-DA49-4941-8675-50B5DD184DB3}"/>
    <dgm:cxn modelId="{61840D49-A98F-4C05-8EC9-D3465FAC797B}" type="presOf" srcId="{CE13C5BB-1A91-4014-82E9-80C6A3487C68}" destId="{C83C158D-9ED2-46B0-AFAF-C06961BA58F1}" srcOrd="0" destOrd="0" presId="urn:microsoft.com/office/officeart/2018/2/layout/IconCircleList"/>
    <dgm:cxn modelId="{6FBC6D6A-5623-42D1-A5B9-634222862E84}" srcId="{43BEF647-D243-4194-878E-C0E9B23B588F}" destId="{0DC5FB1E-3F7B-4AFB-B0FB-5B925D848E13}" srcOrd="4" destOrd="0" parTransId="{D240418A-CB44-416A-AF71-11072BA6BC35}" sibTransId="{C55471A3-2675-47B9-9600-A6FABB07A55B}"/>
    <dgm:cxn modelId="{CC02946B-B21F-4760-85BA-5F1F64498909}" type="presOf" srcId="{B415F769-79D6-441D-A6B6-C36E8140FBF4}" destId="{504E91D9-ABF0-4390-8403-F0EB634A7B18}" srcOrd="0" destOrd="0" presId="urn:microsoft.com/office/officeart/2018/2/layout/IconCircleList"/>
    <dgm:cxn modelId="{34DEC552-87C2-448F-8A5D-590687F0419A}" type="presOf" srcId="{A9D3C811-AB09-4678-B9A1-F8FE805C2D3F}" destId="{8C270902-E56B-4BD5-AC7A-B66D62EADA94}" srcOrd="0" destOrd="0" presId="urn:microsoft.com/office/officeart/2018/2/layout/IconCircleList"/>
    <dgm:cxn modelId="{8EE5C755-CFE0-4391-9F74-805724EB74D7}" type="presOf" srcId="{559C599B-375F-40E6-96BC-88CA05669975}" destId="{F089BE47-B3FC-4C8E-ABCC-DACE680A9F22}" srcOrd="0" destOrd="0" presId="urn:microsoft.com/office/officeart/2018/2/layout/IconCircleList"/>
    <dgm:cxn modelId="{F5C1B279-AB4E-4E61-AFF7-56AD1DC85D04}" srcId="{43BEF647-D243-4194-878E-C0E9B23B588F}" destId="{AFC9B1D2-3E49-4416-BFBF-8BC9D328C9B0}" srcOrd="2" destOrd="0" parTransId="{98252989-10FC-47BA-9669-F2FB2DD852E8}" sibTransId="{BFBD9546-C339-47FE-B9C1-2BA2ED018ACD}"/>
    <dgm:cxn modelId="{B3C21088-7B4D-46EE-96FF-8106FFA65AAB}" type="presOf" srcId="{C55471A3-2675-47B9-9600-A6FABB07A55B}" destId="{61283918-E60E-420D-A416-FA540EB9489B}" srcOrd="0" destOrd="0" presId="urn:microsoft.com/office/officeart/2018/2/layout/IconCircleList"/>
    <dgm:cxn modelId="{DB6EC0A2-FA8C-4C7F-A97B-29C12A8580F6}" type="presOf" srcId="{292E0539-DA49-4941-8675-50B5DD184DB3}" destId="{F320EB6B-56A5-4BE4-A27B-D2E319F37D87}" srcOrd="0" destOrd="0" presId="urn:microsoft.com/office/officeart/2018/2/layout/IconCircleList"/>
    <dgm:cxn modelId="{33A098B1-E7ED-4A74-B58D-BAEB84180A97}" type="presOf" srcId="{43BEF647-D243-4194-878E-C0E9B23B588F}" destId="{C6284DBB-6FD3-42D0-B663-D3FCF915A934}" srcOrd="0" destOrd="0" presId="urn:microsoft.com/office/officeart/2018/2/layout/IconCircleList"/>
    <dgm:cxn modelId="{EDC552B2-CC76-428D-93C1-BCC41A37E9B3}" type="presOf" srcId="{AFC9B1D2-3E49-4416-BFBF-8BC9D328C9B0}" destId="{4DC444E6-67BD-46B6-82A0-175B45A3ACE3}" srcOrd="0" destOrd="0" presId="urn:microsoft.com/office/officeart/2018/2/layout/IconCircleList"/>
    <dgm:cxn modelId="{AA3030B4-10F2-4446-AE59-E20750623022}" type="presOf" srcId="{0DC5FB1E-3F7B-4AFB-B0FB-5B925D848E13}" destId="{90C55711-6AE9-4249-9C91-154FDD12DA95}" srcOrd="0" destOrd="0" presId="urn:microsoft.com/office/officeart/2018/2/layout/IconCircleList"/>
    <dgm:cxn modelId="{FB7820F6-3952-440B-A0AF-30F25E5B6CAF}" srcId="{43BEF647-D243-4194-878E-C0E9B23B588F}" destId="{11DF2637-98E2-4EA3-89E5-B9FCDFB2A54E}" srcOrd="5" destOrd="0" parTransId="{785CD530-0F8C-48EA-AE49-1D3FEF6699EC}" sibTransId="{E02F1A5D-4751-4FF7-B484-A1253F6C7E99}"/>
    <dgm:cxn modelId="{3BD1D9E7-6676-47D1-883A-1D74D9160265}" type="presParOf" srcId="{C6284DBB-6FD3-42D0-B663-D3FCF915A934}" destId="{F1BCE859-0D30-47C4-BEBC-8EA85961F6C6}" srcOrd="0" destOrd="0" presId="urn:microsoft.com/office/officeart/2018/2/layout/IconCircleList"/>
    <dgm:cxn modelId="{17EF8E84-DCD8-443F-8DB7-9A27E034883C}" type="presParOf" srcId="{F1BCE859-0D30-47C4-BEBC-8EA85961F6C6}" destId="{92910010-0F5B-43D8-85AE-7A92C6687098}" srcOrd="0" destOrd="0" presId="urn:microsoft.com/office/officeart/2018/2/layout/IconCircleList"/>
    <dgm:cxn modelId="{4B25BDB9-BE92-4BE8-B634-719EFC0DC0EC}" type="presParOf" srcId="{92910010-0F5B-43D8-85AE-7A92C6687098}" destId="{7857316F-8F09-4188-AD6B-798BCEC66DA8}" srcOrd="0" destOrd="0" presId="urn:microsoft.com/office/officeart/2018/2/layout/IconCircleList"/>
    <dgm:cxn modelId="{569B4E7E-6434-4993-B9FE-B7E2A77E79C8}" type="presParOf" srcId="{92910010-0F5B-43D8-85AE-7A92C6687098}" destId="{9C34D0DD-C4DE-44AC-B6E4-4C1DF9E750AA}" srcOrd="1" destOrd="0" presId="urn:microsoft.com/office/officeart/2018/2/layout/IconCircleList"/>
    <dgm:cxn modelId="{1CE4D008-9330-4F90-97DC-1A25282E3DB3}" type="presParOf" srcId="{92910010-0F5B-43D8-85AE-7A92C6687098}" destId="{9FE93E35-6143-430A-BCA1-58703083E18D}" srcOrd="2" destOrd="0" presId="urn:microsoft.com/office/officeart/2018/2/layout/IconCircleList"/>
    <dgm:cxn modelId="{40009AA7-698C-424D-984F-ADB3724B93F9}" type="presParOf" srcId="{92910010-0F5B-43D8-85AE-7A92C6687098}" destId="{504E91D9-ABF0-4390-8403-F0EB634A7B18}" srcOrd="3" destOrd="0" presId="urn:microsoft.com/office/officeart/2018/2/layout/IconCircleList"/>
    <dgm:cxn modelId="{41A262E1-93FA-4592-86B7-5AEB3CDEC2FB}" type="presParOf" srcId="{F1BCE859-0D30-47C4-BEBC-8EA85961F6C6}" destId="{F089BE47-B3FC-4C8E-ABCC-DACE680A9F22}" srcOrd="1" destOrd="0" presId="urn:microsoft.com/office/officeart/2018/2/layout/IconCircleList"/>
    <dgm:cxn modelId="{B76649EA-EE51-48EB-AAD2-55CECE89A141}" type="presParOf" srcId="{F1BCE859-0D30-47C4-BEBC-8EA85961F6C6}" destId="{693022CC-1F52-4DC1-B9F1-8AA4A7EAC851}" srcOrd="2" destOrd="0" presId="urn:microsoft.com/office/officeart/2018/2/layout/IconCircleList"/>
    <dgm:cxn modelId="{31BB4E5A-9EDE-49BC-B603-1DBB5E3793FF}" type="presParOf" srcId="{693022CC-1F52-4DC1-B9F1-8AA4A7EAC851}" destId="{EDD12B12-EE32-4D28-AC94-27B9A39DA02F}" srcOrd="0" destOrd="0" presId="urn:microsoft.com/office/officeart/2018/2/layout/IconCircleList"/>
    <dgm:cxn modelId="{0900C9D2-B12B-451A-8561-2CEE91D1E1AD}" type="presParOf" srcId="{693022CC-1F52-4DC1-B9F1-8AA4A7EAC851}" destId="{BB56BA13-FE9C-409D-A04A-E53BF6EF7AF6}" srcOrd="1" destOrd="0" presId="urn:microsoft.com/office/officeart/2018/2/layout/IconCircleList"/>
    <dgm:cxn modelId="{D81EA48F-8592-4F19-A93D-0F0D3CF30884}" type="presParOf" srcId="{693022CC-1F52-4DC1-B9F1-8AA4A7EAC851}" destId="{18BB50F9-AD5B-493F-A0B8-6ED18FC3AF1E}" srcOrd="2" destOrd="0" presId="urn:microsoft.com/office/officeart/2018/2/layout/IconCircleList"/>
    <dgm:cxn modelId="{910B0E4B-5813-4262-8CD2-2AC3761A60F9}" type="presParOf" srcId="{693022CC-1F52-4DC1-B9F1-8AA4A7EAC851}" destId="{209DC49C-FDF0-4A98-9C33-F1C9F3235A61}" srcOrd="3" destOrd="0" presId="urn:microsoft.com/office/officeart/2018/2/layout/IconCircleList"/>
    <dgm:cxn modelId="{3A3E085B-48DB-4751-B5C7-9DF9F662E1A0}" type="presParOf" srcId="{F1BCE859-0D30-47C4-BEBC-8EA85961F6C6}" destId="{F320EB6B-56A5-4BE4-A27B-D2E319F37D87}" srcOrd="3" destOrd="0" presId="urn:microsoft.com/office/officeart/2018/2/layout/IconCircleList"/>
    <dgm:cxn modelId="{4C723F0F-4E11-4237-9D98-D017FCBCA8C4}" type="presParOf" srcId="{F1BCE859-0D30-47C4-BEBC-8EA85961F6C6}" destId="{84EF666C-51DF-4D83-B3E6-087C09ACCF99}" srcOrd="4" destOrd="0" presId="urn:microsoft.com/office/officeart/2018/2/layout/IconCircleList"/>
    <dgm:cxn modelId="{47C95CAE-20DD-4D96-91B5-D7D2ABA508C1}" type="presParOf" srcId="{84EF666C-51DF-4D83-B3E6-087C09ACCF99}" destId="{B985C0E5-CB24-4E2E-9E20-3492E3BFF306}" srcOrd="0" destOrd="0" presId="urn:microsoft.com/office/officeart/2018/2/layout/IconCircleList"/>
    <dgm:cxn modelId="{F69AD744-FC90-4680-99C7-0D54252E1E70}" type="presParOf" srcId="{84EF666C-51DF-4D83-B3E6-087C09ACCF99}" destId="{FE2245A8-5C49-4418-A598-BFDA3A34061D}" srcOrd="1" destOrd="0" presId="urn:microsoft.com/office/officeart/2018/2/layout/IconCircleList"/>
    <dgm:cxn modelId="{61F59F6F-9078-4A5A-8ADC-4E8C3EAE7994}" type="presParOf" srcId="{84EF666C-51DF-4D83-B3E6-087C09ACCF99}" destId="{BBA44967-92C9-4EE0-B99F-2676248AD51C}" srcOrd="2" destOrd="0" presId="urn:microsoft.com/office/officeart/2018/2/layout/IconCircleList"/>
    <dgm:cxn modelId="{80DBFF1C-6763-4146-9056-1C2EA289B2E4}" type="presParOf" srcId="{84EF666C-51DF-4D83-B3E6-087C09ACCF99}" destId="{4DC444E6-67BD-46B6-82A0-175B45A3ACE3}" srcOrd="3" destOrd="0" presId="urn:microsoft.com/office/officeart/2018/2/layout/IconCircleList"/>
    <dgm:cxn modelId="{D64D153D-CC5D-4902-84C9-44B436557A77}" type="presParOf" srcId="{F1BCE859-0D30-47C4-BEBC-8EA85961F6C6}" destId="{B4111F48-E14E-4CF9-8150-5AB6A96D479A}" srcOrd="5" destOrd="0" presId="urn:microsoft.com/office/officeart/2018/2/layout/IconCircleList"/>
    <dgm:cxn modelId="{864F4AB7-5EC1-4794-9845-E4E3C70A4E4A}" type="presParOf" srcId="{F1BCE859-0D30-47C4-BEBC-8EA85961F6C6}" destId="{C11FA18D-2D93-4BD9-855E-9C75632C719C}" srcOrd="6" destOrd="0" presId="urn:microsoft.com/office/officeart/2018/2/layout/IconCircleList"/>
    <dgm:cxn modelId="{57FC7C34-0364-4624-A0AD-E9A8430D27C3}" type="presParOf" srcId="{C11FA18D-2D93-4BD9-855E-9C75632C719C}" destId="{AAEE0212-54E4-4FFC-BB50-AD383D2CF0BB}" srcOrd="0" destOrd="0" presId="urn:microsoft.com/office/officeart/2018/2/layout/IconCircleList"/>
    <dgm:cxn modelId="{E4D2E5A3-3D78-4A25-8FC1-56DFF67FD419}" type="presParOf" srcId="{C11FA18D-2D93-4BD9-855E-9C75632C719C}" destId="{FF595A09-9CFF-4224-8B57-903116AA064C}" srcOrd="1" destOrd="0" presId="urn:microsoft.com/office/officeart/2018/2/layout/IconCircleList"/>
    <dgm:cxn modelId="{2C593609-4F38-418C-BF89-DD0E9CC4CBAE}" type="presParOf" srcId="{C11FA18D-2D93-4BD9-855E-9C75632C719C}" destId="{620168A1-C2C8-492C-890E-436F7D4B495E}" srcOrd="2" destOrd="0" presId="urn:microsoft.com/office/officeart/2018/2/layout/IconCircleList"/>
    <dgm:cxn modelId="{6C6229DB-8562-4066-9F74-D16F7A9A9984}" type="presParOf" srcId="{C11FA18D-2D93-4BD9-855E-9C75632C719C}" destId="{8C270902-E56B-4BD5-AC7A-B66D62EADA94}" srcOrd="3" destOrd="0" presId="urn:microsoft.com/office/officeart/2018/2/layout/IconCircleList"/>
    <dgm:cxn modelId="{A1DE89C9-4719-45C0-B153-0FB36DE1968B}" type="presParOf" srcId="{F1BCE859-0D30-47C4-BEBC-8EA85961F6C6}" destId="{C83C158D-9ED2-46B0-AFAF-C06961BA58F1}" srcOrd="7" destOrd="0" presId="urn:microsoft.com/office/officeart/2018/2/layout/IconCircleList"/>
    <dgm:cxn modelId="{2401BB9E-ACC3-4396-B973-481414FB40B1}" type="presParOf" srcId="{F1BCE859-0D30-47C4-BEBC-8EA85961F6C6}" destId="{B10D90CB-0273-4028-A2EC-24FF869379A1}" srcOrd="8" destOrd="0" presId="urn:microsoft.com/office/officeart/2018/2/layout/IconCircleList"/>
    <dgm:cxn modelId="{83C0F188-0DA8-483D-83D6-2255A79895E2}" type="presParOf" srcId="{B10D90CB-0273-4028-A2EC-24FF869379A1}" destId="{A4DFAD43-B550-4868-B051-C3CD8F396BD8}" srcOrd="0" destOrd="0" presId="urn:microsoft.com/office/officeart/2018/2/layout/IconCircleList"/>
    <dgm:cxn modelId="{DB754B27-77EC-49AF-AFD5-3A6BCA7A38B2}" type="presParOf" srcId="{B10D90CB-0273-4028-A2EC-24FF869379A1}" destId="{F65B00C9-700E-494C-9CF1-9ABAECABE769}" srcOrd="1" destOrd="0" presId="urn:microsoft.com/office/officeart/2018/2/layout/IconCircleList"/>
    <dgm:cxn modelId="{40ECE37A-9030-4D84-AC8E-61F7DD694933}" type="presParOf" srcId="{B10D90CB-0273-4028-A2EC-24FF869379A1}" destId="{366D35AA-5FF6-493D-98BE-9E08B24B08B8}" srcOrd="2" destOrd="0" presId="urn:microsoft.com/office/officeart/2018/2/layout/IconCircleList"/>
    <dgm:cxn modelId="{CEDA6093-5594-46FD-81BB-5065D8BEA96E}" type="presParOf" srcId="{B10D90CB-0273-4028-A2EC-24FF869379A1}" destId="{90C55711-6AE9-4249-9C91-154FDD12DA95}" srcOrd="3" destOrd="0" presId="urn:microsoft.com/office/officeart/2018/2/layout/IconCircleList"/>
    <dgm:cxn modelId="{555BB718-4E91-4826-AAE4-3199191CC30A}" type="presParOf" srcId="{F1BCE859-0D30-47C4-BEBC-8EA85961F6C6}" destId="{61283918-E60E-420D-A416-FA540EB9489B}" srcOrd="9" destOrd="0" presId="urn:microsoft.com/office/officeart/2018/2/layout/IconCircleList"/>
    <dgm:cxn modelId="{09C30CC7-1729-4304-8DA9-4152C1AB308A}" type="presParOf" srcId="{F1BCE859-0D30-47C4-BEBC-8EA85961F6C6}" destId="{F273D5A1-CF44-47FA-A002-6F736CDDAD99}" srcOrd="10" destOrd="0" presId="urn:microsoft.com/office/officeart/2018/2/layout/IconCircleList"/>
    <dgm:cxn modelId="{C819CEE3-7B6D-4A39-A8BB-9803F42C785C}" type="presParOf" srcId="{F273D5A1-CF44-47FA-A002-6F736CDDAD99}" destId="{F275392F-ECF8-4D56-8B2A-10C1F4B85D07}" srcOrd="0" destOrd="0" presId="urn:microsoft.com/office/officeart/2018/2/layout/IconCircleList"/>
    <dgm:cxn modelId="{88912D43-93DC-4E04-B734-44D0CF6B0212}" type="presParOf" srcId="{F273D5A1-CF44-47FA-A002-6F736CDDAD99}" destId="{FA59F9B2-2801-4CEF-928B-FA4B747567B2}" srcOrd="1" destOrd="0" presId="urn:microsoft.com/office/officeart/2018/2/layout/IconCircleList"/>
    <dgm:cxn modelId="{C49AC510-087A-4303-8C48-87E9C9FE580E}" type="presParOf" srcId="{F273D5A1-CF44-47FA-A002-6F736CDDAD99}" destId="{444220E3-1C50-48AB-9EA6-05E58C620923}" srcOrd="2" destOrd="0" presId="urn:microsoft.com/office/officeart/2018/2/layout/IconCircleList"/>
    <dgm:cxn modelId="{2648F4CD-582A-4E31-B176-6E33293A1E05}" type="presParOf" srcId="{F273D5A1-CF44-47FA-A002-6F736CDDAD99}" destId="{5EF6282B-FF57-4DB1-939A-BCE83D751DCA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56DFAA3-3ACB-4CC6-8E36-26869527C969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007A0E6-5169-4F68-96CA-7351F6A841EB}">
      <dgm:prSet/>
      <dgm:spPr/>
      <dgm:t>
        <a:bodyPr/>
        <a:lstStyle/>
        <a:p>
          <a:r>
            <a:rPr lang="en-GB" dirty="0"/>
            <a:t>Tuesday</a:t>
          </a:r>
          <a:r>
            <a:rPr lang="lt-LT" dirty="0"/>
            <a:t> (</a:t>
          </a:r>
          <a:r>
            <a:rPr lang="en-GB" dirty="0"/>
            <a:t>29</a:t>
          </a:r>
          <a:r>
            <a:rPr lang="en-GB" baseline="30000" dirty="0"/>
            <a:t>th</a:t>
          </a:r>
          <a:r>
            <a:rPr lang="en-US" dirty="0"/>
            <a:t> of March)</a:t>
          </a:r>
        </a:p>
      </dgm:t>
    </dgm:pt>
    <dgm:pt modelId="{13343507-DD4D-41FD-B83F-AA86DAF30061}" type="parTrans" cxnId="{7D906310-D9FD-43FC-AFC7-E043E0FF720B}">
      <dgm:prSet/>
      <dgm:spPr/>
      <dgm:t>
        <a:bodyPr/>
        <a:lstStyle/>
        <a:p>
          <a:endParaRPr lang="en-US"/>
        </a:p>
      </dgm:t>
    </dgm:pt>
    <dgm:pt modelId="{3D394F33-C7AE-4FB2-A404-A876D640F472}" type="sibTrans" cxnId="{7D906310-D9FD-43FC-AFC7-E043E0FF720B}">
      <dgm:prSet/>
      <dgm:spPr/>
      <dgm:t>
        <a:bodyPr/>
        <a:lstStyle/>
        <a:p>
          <a:endParaRPr lang="en-US"/>
        </a:p>
      </dgm:t>
    </dgm:pt>
    <dgm:pt modelId="{457E1A9F-1089-42AD-8136-B45AC0E0FF83}">
      <dgm:prSet/>
      <dgm:spPr/>
      <dgm:t>
        <a:bodyPr/>
        <a:lstStyle/>
        <a:p>
          <a:r>
            <a:rPr lang="en-US" dirty="0"/>
            <a:t>Introduction </a:t>
          </a:r>
          <a:r>
            <a:rPr lang="lt-LT" dirty="0"/>
            <a:t>to</a:t>
          </a:r>
          <a:r>
            <a:rPr lang="en-US" dirty="0"/>
            <a:t> Testing and Quality assurance (</a:t>
          </a:r>
          <a:r>
            <a:rPr lang="lt-LT" dirty="0"/>
            <a:t>Renata</a:t>
          </a:r>
          <a:r>
            <a:rPr lang="en-US" dirty="0"/>
            <a:t>)</a:t>
          </a:r>
        </a:p>
      </dgm:t>
    </dgm:pt>
    <dgm:pt modelId="{D543A847-E3E4-4AF7-A2C8-3D8F1A430C37}" type="parTrans" cxnId="{9461F434-45BB-4983-A3DF-AE6934940E86}">
      <dgm:prSet/>
      <dgm:spPr/>
      <dgm:t>
        <a:bodyPr/>
        <a:lstStyle/>
        <a:p>
          <a:endParaRPr lang="en-US"/>
        </a:p>
      </dgm:t>
    </dgm:pt>
    <dgm:pt modelId="{B845FEC7-A1B7-4557-8171-442E005A9DBC}" type="sibTrans" cxnId="{9461F434-45BB-4983-A3DF-AE6934940E86}">
      <dgm:prSet/>
      <dgm:spPr/>
      <dgm:t>
        <a:bodyPr/>
        <a:lstStyle/>
        <a:p>
          <a:endParaRPr lang="en-US"/>
        </a:p>
      </dgm:t>
    </dgm:pt>
    <dgm:pt modelId="{EE53CECA-A8B6-4CFA-8888-7799FC54BDA7}">
      <dgm:prSet/>
      <dgm:spPr/>
      <dgm:t>
        <a:bodyPr/>
        <a:lstStyle/>
        <a:p>
          <a:r>
            <a:rPr lang="en-US" dirty="0"/>
            <a:t>Wednesday (30th of March)</a:t>
          </a:r>
        </a:p>
      </dgm:t>
    </dgm:pt>
    <dgm:pt modelId="{E20666D6-B4E8-435B-906D-86637AB72E3A}" type="parTrans" cxnId="{F8F66975-8AE1-4A25-874F-E3850F97DFC1}">
      <dgm:prSet/>
      <dgm:spPr/>
      <dgm:t>
        <a:bodyPr/>
        <a:lstStyle/>
        <a:p>
          <a:endParaRPr lang="en-US"/>
        </a:p>
      </dgm:t>
    </dgm:pt>
    <dgm:pt modelId="{B27B5271-A5E2-4023-A221-EE72AD6315A7}" type="sibTrans" cxnId="{F8F66975-8AE1-4A25-874F-E3850F97DFC1}">
      <dgm:prSet/>
      <dgm:spPr/>
      <dgm:t>
        <a:bodyPr/>
        <a:lstStyle/>
        <a:p>
          <a:endParaRPr lang="en-US"/>
        </a:p>
      </dgm:t>
    </dgm:pt>
    <dgm:pt modelId="{A3DA0BE5-EC04-4E78-AFDC-CD200D594016}">
      <dgm:prSet/>
      <dgm:spPr/>
      <dgm:t>
        <a:bodyPr/>
        <a:lstStyle/>
        <a:p>
          <a:r>
            <a:rPr lang="lt-LT" dirty="0" err="1"/>
            <a:t>Preparation</a:t>
          </a:r>
          <a:r>
            <a:rPr lang="lt-LT" dirty="0"/>
            <a:t> </a:t>
          </a:r>
          <a:r>
            <a:rPr lang="lt-LT" dirty="0" err="1"/>
            <a:t>for</a:t>
          </a:r>
          <a:r>
            <a:rPr lang="lt-LT" dirty="0"/>
            <a:t> </a:t>
          </a:r>
          <a:r>
            <a:rPr lang="lt-LT" dirty="0" err="1"/>
            <a:t>release</a:t>
          </a:r>
          <a:r>
            <a:rPr lang="lt-LT" dirty="0"/>
            <a:t> </a:t>
          </a:r>
          <a:r>
            <a:rPr lang="en-US" dirty="0"/>
            <a:t>(Kristina)</a:t>
          </a:r>
        </a:p>
      </dgm:t>
    </dgm:pt>
    <dgm:pt modelId="{18BCE8F7-7BC5-42A4-A1B1-2CD160BA89C6}" type="parTrans" cxnId="{66964844-5A8E-4A90-A915-9E48E18369EB}">
      <dgm:prSet/>
      <dgm:spPr/>
      <dgm:t>
        <a:bodyPr/>
        <a:lstStyle/>
        <a:p>
          <a:endParaRPr lang="en-US"/>
        </a:p>
      </dgm:t>
    </dgm:pt>
    <dgm:pt modelId="{31AC6F74-7D14-4E38-8BE9-0F6BCC3D41C8}" type="sibTrans" cxnId="{66964844-5A8E-4A90-A915-9E48E18369EB}">
      <dgm:prSet/>
      <dgm:spPr/>
      <dgm:t>
        <a:bodyPr/>
        <a:lstStyle/>
        <a:p>
          <a:endParaRPr lang="en-US"/>
        </a:p>
      </dgm:t>
    </dgm:pt>
    <dgm:pt modelId="{3ACFDF49-D506-4B1A-9055-8DDA55215220}">
      <dgm:prSet/>
      <dgm:spPr/>
      <dgm:t>
        <a:bodyPr/>
        <a:lstStyle/>
        <a:p>
          <a:r>
            <a:rPr lang="en-US" dirty="0"/>
            <a:t>Testing trends</a:t>
          </a:r>
          <a:r>
            <a:rPr lang="lt-LT" dirty="0"/>
            <a:t> (</a:t>
          </a:r>
          <a:r>
            <a:rPr lang="en-GB" b="0" i="0" dirty="0" err="1"/>
            <a:t>Gintar</a:t>
          </a:r>
          <a:r>
            <a:rPr lang="lt-LT" b="0" i="0" dirty="0"/>
            <a:t>ė</a:t>
          </a:r>
          <a:r>
            <a:rPr lang="lt-LT" dirty="0"/>
            <a:t>)</a:t>
          </a:r>
          <a:endParaRPr lang="en-US" dirty="0"/>
        </a:p>
      </dgm:t>
    </dgm:pt>
    <dgm:pt modelId="{B9170D07-BA30-4EA7-AE53-AD51D62D01A5}" type="parTrans" cxnId="{E0DBF371-DEE8-4884-B20F-8E404BF821F1}">
      <dgm:prSet/>
      <dgm:spPr/>
      <dgm:t>
        <a:bodyPr/>
        <a:lstStyle/>
        <a:p>
          <a:endParaRPr lang="en-US"/>
        </a:p>
      </dgm:t>
    </dgm:pt>
    <dgm:pt modelId="{AB4742DD-47A1-4A46-880F-221ABA7D19E5}" type="sibTrans" cxnId="{E0DBF371-DEE8-4884-B20F-8E404BF821F1}">
      <dgm:prSet/>
      <dgm:spPr/>
      <dgm:t>
        <a:bodyPr/>
        <a:lstStyle/>
        <a:p>
          <a:endParaRPr lang="en-US"/>
        </a:p>
      </dgm:t>
    </dgm:pt>
    <dgm:pt modelId="{A652F854-FCFC-40F0-A92F-4D889D3DABB9}">
      <dgm:prSet/>
      <dgm:spPr/>
      <dgm:t>
        <a:bodyPr/>
        <a:lstStyle/>
        <a:p>
          <a:r>
            <a:rPr lang="en-US" dirty="0"/>
            <a:t>Thursday (31</a:t>
          </a:r>
          <a:r>
            <a:rPr lang="en-US" baseline="30000" dirty="0"/>
            <a:t>st</a:t>
          </a:r>
          <a:r>
            <a:rPr lang="en-US" dirty="0"/>
            <a:t> of March)</a:t>
          </a:r>
        </a:p>
      </dgm:t>
    </dgm:pt>
    <dgm:pt modelId="{61AE3577-79DB-4ECD-8A69-D0F45D4B6D6B}" type="parTrans" cxnId="{80842D3C-EC54-4EE3-8111-B586453997E7}">
      <dgm:prSet/>
      <dgm:spPr/>
      <dgm:t>
        <a:bodyPr/>
        <a:lstStyle/>
        <a:p>
          <a:endParaRPr lang="en-US"/>
        </a:p>
      </dgm:t>
    </dgm:pt>
    <dgm:pt modelId="{03EC68A2-721E-43BB-B98E-4E9C39D39FC6}" type="sibTrans" cxnId="{80842D3C-EC54-4EE3-8111-B586453997E7}">
      <dgm:prSet/>
      <dgm:spPr/>
      <dgm:t>
        <a:bodyPr/>
        <a:lstStyle/>
        <a:p>
          <a:endParaRPr lang="en-US"/>
        </a:p>
      </dgm:t>
    </dgm:pt>
    <dgm:pt modelId="{C872A265-B0FF-4BAA-968C-E5838C606719}">
      <dgm:prSet/>
      <dgm:spPr/>
      <dgm:t>
        <a:bodyPr/>
        <a:lstStyle/>
        <a:p>
          <a:r>
            <a:rPr lang="en-US"/>
            <a:t>Introduction to automated testing</a:t>
          </a:r>
          <a:r>
            <a:rPr lang="lt-LT"/>
            <a:t> (Vera)</a:t>
          </a:r>
          <a:endParaRPr lang="en-US"/>
        </a:p>
      </dgm:t>
    </dgm:pt>
    <dgm:pt modelId="{9262DC90-4775-468D-88B0-E17D49884C94}" type="parTrans" cxnId="{39C3DEE0-4855-4C2F-BAD1-D22B6EE7F504}">
      <dgm:prSet/>
      <dgm:spPr/>
      <dgm:t>
        <a:bodyPr/>
        <a:lstStyle/>
        <a:p>
          <a:endParaRPr lang="en-US"/>
        </a:p>
      </dgm:t>
    </dgm:pt>
    <dgm:pt modelId="{16E51607-F0F0-4A9E-9752-FCC59063945C}" type="sibTrans" cxnId="{39C3DEE0-4855-4C2F-BAD1-D22B6EE7F504}">
      <dgm:prSet/>
      <dgm:spPr/>
      <dgm:t>
        <a:bodyPr/>
        <a:lstStyle/>
        <a:p>
          <a:endParaRPr lang="en-US"/>
        </a:p>
      </dgm:t>
    </dgm:pt>
    <dgm:pt modelId="{6DCCD4FB-2A02-4E47-AB12-9391180395D1}">
      <dgm:prSet/>
      <dgm:spPr/>
      <dgm:t>
        <a:bodyPr/>
        <a:lstStyle/>
        <a:p>
          <a:r>
            <a:rPr lang="en-US"/>
            <a:t>API automated tests</a:t>
          </a:r>
          <a:r>
            <a:rPr lang="lt-LT"/>
            <a:t> (Vera)</a:t>
          </a:r>
          <a:endParaRPr lang="en-US"/>
        </a:p>
      </dgm:t>
    </dgm:pt>
    <dgm:pt modelId="{EAD0A665-35E1-4CC7-B623-7B0DD4AE5411}" type="parTrans" cxnId="{1703FD60-B6C5-4C00-B591-C4AECA2D9FFE}">
      <dgm:prSet/>
      <dgm:spPr/>
      <dgm:t>
        <a:bodyPr/>
        <a:lstStyle/>
        <a:p>
          <a:endParaRPr lang="en-US"/>
        </a:p>
      </dgm:t>
    </dgm:pt>
    <dgm:pt modelId="{F03D3CBB-A4B1-4CB0-931D-4C20F275912D}" type="sibTrans" cxnId="{1703FD60-B6C5-4C00-B591-C4AECA2D9FFE}">
      <dgm:prSet/>
      <dgm:spPr/>
      <dgm:t>
        <a:bodyPr/>
        <a:lstStyle/>
        <a:p>
          <a:endParaRPr lang="en-US"/>
        </a:p>
      </dgm:t>
    </dgm:pt>
    <dgm:pt modelId="{90751F49-34B7-4B3C-A484-1981E197C3B5}">
      <dgm:prSet/>
      <dgm:spPr/>
      <dgm:t>
        <a:bodyPr/>
        <a:lstStyle/>
        <a:p>
          <a:r>
            <a:rPr lang="en-US" dirty="0"/>
            <a:t>Friday (1st of April)</a:t>
          </a:r>
        </a:p>
      </dgm:t>
    </dgm:pt>
    <dgm:pt modelId="{039F8847-7B3E-428A-B66F-6D1C78FADFBA}" type="parTrans" cxnId="{6D2098B6-E4C9-4CB6-95A3-46B6C44EBD73}">
      <dgm:prSet/>
      <dgm:spPr/>
      <dgm:t>
        <a:bodyPr/>
        <a:lstStyle/>
        <a:p>
          <a:endParaRPr lang="en-US"/>
        </a:p>
      </dgm:t>
    </dgm:pt>
    <dgm:pt modelId="{107BBE5E-A716-4B3F-9A49-BBE944706DF6}" type="sibTrans" cxnId="{6D2098B6-E4C9-4CB6-95A3-46B6C44EBD73}">
      <dgm:prSet/>
      <dgm:spPr/>
      <dgm:t>
        <a:bodyPr/>
        <a:lstStyle/>
        <a:p>
          <a:endParaRPr lang="en-US"/>
        </a:p>
      </dgm:t>
    </dgm:pt>
    <dgm:pt modelId="{284E7BDB-41E4-4CE1-A811-9CEE72A03609}">
      <dgm:prSet/>
      <dgm:spPr/>
      <dgm:t>
        <a:bodyPr/>
        <a:lstStyle/>
        <a:p>
          <a:r>
            <a:rPr lang="lt-LT" dirty="0"/>
            <a:t>UI </a:t>
          </a:r>
          <a:r>
            <a:rPr lang="lt-LT" dirty="0" err="1"/>
            <a:t>automated</a:t>
          </a:r>
          <a:r>
            <a:rPr lang="lt-LT" dirty="0"/>
            <a:t> </a:t>
          </a:r>
          <a:r>
            <a:rPr lang="lt-LT" dirty="0" err="1"/>
            <a:t>tests</a:t>
          </a:r>
          <a:r>
            <a:rPr lang="lt-LT" dirty="0"/>
            <a:t> (</a:t>
          </a:r>
          <a:r>
            <a:rPr lang="en-GB" dirty="0"/>
            <a:t>Vera</a:t>
          </a:r>
          <a:r>
            <a:rPr lang="lt-LT" dirty="0"/>
            <a:t>)</a:t>
          </a:r>
          <a:endParaRPr lang="en-US" dirty="0"/>
        </a:p>
      </dgm:t>
    </dgm:pt>
    <dgm:pt modelId="{721B0C6B-0C12-46DA-90B1-59BFE0FC4E74}" type="parTrans" cxnId="{0942479B-0ED2-4705-8687-2B5DC8F5659A}">
      <dgm:prSet/>
      <dgm:spPr/>
      <dgm:t>
        <a:bodyPr/>
        <a:lstStyle/>
        <a:p>
          <a:endParaRPr lang="en-US"/>
        </a:p>
      </dgm:t>
    </dgm:pt>
    <dgm:pt modelId="{ADCEB1FE-6872-4DBB-B612-9397119F8C11}" type="sibTrans" cxnId="{0942479B-0ED2-4705-8687-2B5DC8F5659A}">
      <dgm:prSet/>
      <dgm:spPr/>
      <dgm:t>
        <a:bodyPr/>
        <a:lstStyle/>
        <a:p>
          <a:endParaRPr lang="en-US"/>
        </a:p>
      </dgm:t>
    </dgm:pt>
    <dgm:pt modelId="{DA547BF0-9473-41F9-96F5-1D049C0CADB2}">
      <dgm:prSet/>
      <dgm:spPr/>
      <dgm:t>
        <a:bodyPr/>
        <a:lstStyle/>
        <a:p>
          <a:r>
            <a:rPr lang="en-US" dirty="0"/>
            <a:t>Questions/answers session</a:t>
          </a:r>
        </a:p>
      </dgm:t>
    </dgm:pt>
    <dgm:pt modelId="{49D00C3B-D0DA-4FB7-ACEE-8F2F001ADDDE}" type="parTrans" cxnId="{19C8B84D-6284-44F8-84E9-B99B017EB836}">
      <dgm:prSet/>
      <dgm:spPr/>
      <dgm:t>
        <a:bodyPr/>
        <a:lstStyle/>
        <a:p>
          <a:endParaRPr lang="lt-LT"/>
        </a:p>
      </dgm:t>
    </dgm:pt>
    <dgm:pt modelId="{DD9DC0DA-22F8-4234-835F-E6AEB92F856C}" type="sibTrans" cxnId="{19C8B84D-6284-44F8-84E9-B99B017EB836}">
      <dgm:prSet/>
      <dgm:spPr/>
      <dgm:t>
        <a:bodyPr/>
        <a:lstStyle/>
        <a:p>
          <a:endParaRPr lang="lt-LT"/>
        </a:p>
      </dgm:t>
    </dgm:pt>
    <dgm:pt modelId="{10A89741-1F11-4FE2-B71C-A12B8C2DD3C3}">
      <dgm:prSet/>
      <dgm:spPr/>
      <dgm:t>
        <a:bodyPr/>
        <a:lstStyle/>
        <a:p>
          <a:r>
            <a:rPr lang="en-US" dirty="0"/>
            <a:t>Preparation (Renata)</a:t>
          </a:r>
        </a:p>
      </dgm:t>
    </dgm:pt>
    <dgm:pt modelId="{80B4E61F-F336-45FA-BD14-17C852C9472D}" type="parTrans" cxnId="{261E269D-A85A-4109-B3E3-38D70C20628D}">
      <dgm:prSet/>
      <dgm:spPr/>
      <dgm:t>
        <a:bodyPr/>
        <a:lstStyle/>
        <a:p>
          <a:endParaRPr lang="lt-LT"/>
        </a:p>
      </dgm:t>
    </dgm:pt>
    <dgm:pt modelId="{8DD6FA31-2F49-474F-A14D-6160CF7469A0}" type="sibTrans" cxnId="{261E269D-A85A-4109-B3E3-38D70C20628D}">
      <dgm:prSet/>
      <dgm:spPr/>
      <dgm:t>
        <a:bodyPr/>
        <a:lstStyle/>
        <a:p>
          <a:endParaRPr lang="lt-LT"/>
        </a:p>
      </dgm:t>
    </dgm:pt>
    <dgm:pt modelId="{29307291-AC26-436E-9CD6-AFAD9FD2E03D}">
      <dgm:prSet/>
      <dgm:spPr/>
      <dgm:t>
        <a:bodyPr/>
        <a:lstStyle/>
        <a:p>
          <a:r>
            <a:rPr lang="lt-LT" b="0" i="0" dirty="0" err="1"/>
            <a:t>Stereotypes</a:t>
          </a:r>
          <a:r>
            <a:rPr lang="lt-LT" b="0" i="0" dirty="0"/>
            <a:t>, </a:t>
          </a:r>
          <a:r>
            <a:rPr lang="lt-LT" b="0" i="0" dirty="0" err="1"/>
            <a:t>Tester</a:t>
          </a:r>
          <a:r>
            <a:rPr lang="lt-LT" b="0" i="0" dirty="0"/>
            <a:t> </a:t>
          </a:r>
          <a:r>
            <a:rPr lang="lt-LT" b="0" i="0" dirty="0" err="1"/>
            <a:t>types</a:t>
          </a:r>
          <a:r>
            <a:rPr lang="lt-LT" b="0" i="0" dirty="0"/>
            <a:t>, </a:t>
          </a:r>
          <a:r>
            <a:rPr lang="lt-LT" b="0" i="0" dirty="0" err="1"/>
            <a:t>Tester</a:t>
          </a:r>
          <a:r>
            <a:rPr lang="lt-LT" b="0" i="0" dirty="0"/>
            <a:t> vs. </a:t>
          </a:r>
          <a:r>
            <a:rPr lang="lt-LT" b="0" i="0" dirty="0" err="1"/>
            <a:t>other</a:t>
          </a:r>
          <a:r>
            <a:rPr lang="lt-LT" b="0" i="0" dirty="0"/>
            <a:t> roles</a:t>
          </a:r>
          <a:r>
            <a:rPr lang="en-GB" b="0" i="0" dirty="0"/>
            <a:t> (</a:t>
          </a:r>
          <a:r>
            <a:rPr lang="en-GB" b="0" i="0" dirty="0" err="1"/>
            <a:t>Gintar</a:t>
          </a:r>
          <a:r>
            <a:rPr lang="lt-LT" b="0" i="0" dirty="0"/>
            <a:t>ė</a:t>
          </a:r>
          <a:r>
            <a:rPr lang="en-GB" b="0" i="0" dirty="0"/>
            <a:t>)</a:t>
          </a:r>
          <a:endParaRPr lang="en-US" dirty="0"/>
        </a:p>
      </dgm:t>
    </dgm:pt>
    <dgm:pt modelId="{C8088C91-007C-47C2-95C8-06BE2D69797A}" type="parTrans" cxnId="{7E297493-FA5B-47C1-8F6A-5CA0F10A8FF2}">
      <dgm:prSet/>
      <dgm:spPr/>
      <dgm:t>
        <a:bodyPr/>
        <a:lstStyle/>
        <a:p>
          <a:endParaRPr lang="lt-LT"/>
        </a:p>
      </dgm:t>
    </dgm:pt>
    <dgm:pt modelId="{57B484CF-AA82-438C-BF80-33CBBE286F1E}" type="sibTrans" cxnId="{7E297493-FA5B-47C1-8F6A-5CA0F10A8FF2}">
      <dgm:prSet/>
      <dgm:spPr/>
      <dgm:t>
        <a:bodyPr/>
        <a:lstStyle/>
        <a:p>
          <a:endParaRPr lang="lt-LT"/>
        </a:p>
      </dgm:t>
    </dgm:pt>
    <dgm:pt modelId="{90B5764F-D153-4706-82F9-7670038D6BF0}">
      <dgm:prSet/>
      <dgm:spPr/>
      <dgm:t>
        <a:bodyPr/>
        <a:lstStyle/>
        <a:p>
          <a:r>
            <a:rPr lang="en-US" dirty="0"/>
            <a:t>A</a:t>
          </a:r>
          <a:r>
            <a:rPr lang="lt-LT" dirty="0" err="1"/>
            <a:t>bout</a:t>
          </a:r>
          <a:r>
            <a:rPr lang="lt-LT" dirty="0"/>
            <a:t> </a:t>
          </a:r>
          <a:r>
            <a:rPr lang="en-US" dirty="0"/>
            <a:t>bugs (Kristina)</a:t>
          </a:r>
        </a:p>
      </dgm:t>
    </dgm:pt>
    <dgm:pt modelId="{76E9DBBB-4CDB-451C-AEA6-FF85434CD2D2}" type="parTrans" cxnId="{02149596-F153-4150-8DA5-3E521AC21227}">
      <dgm:prSet/>
      <dgm:spPr/>
      <dgm:t>
        <a:bodyPr/>
        <a:lstStyle/>
        <a:p>
          <a:endParaRPr lang="lt-LT"/>
        </a:p>
      </dgm:t>
    </dgm:pt>
    <dgm:pt modelId="{DE6236D0-B933-4181-AD14-22B5EE9C584A}" type="sibTrans" cxnId="{02149596-F153-4150-8DA5-3E521AC21227}">
      <dgm:prSet/>
      <dgm:spPr/>
      <dgm:t>
        <a:bodyPr/>
        <a:lstStyle/>
        <a:p>
          <a:endParaRPr lang="lt-LT"/>
        </a:p>
      </dgm:t>
    </dgm:pt>
    <dgm:pt modelId="{8CB63BDF-05E4-4F75-ADF5-AE464DFBAF33}" type="pres">
      <dgm:prSet presAssocID="{056DFAA3-3ACB-4CC6-8E36-26869527C969}" presName="linear" presStyleCnt="0">
        <dgm:presLayoutVars>
          <dgm:animLvl val="lvl"/>
          <dgm:resizeHandles val="exact"/>
        </dgm:presLayoutVars>
      </dgm:prSet>
      <dgm:spPr/>
    </dgm:pt>
    <dgm:pt modelId="{F50E3C6F-4960-4A5A-817A-8CAAB964FDDA}" type="pres">
      <dgm:prSet presAssocID="{6007A0E6-5169-4F68-96CA-7351F6A841E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B217F93-FA53-4F9A-81A1-41D3815AE93E}" type="pres">
      <dgm:prSet presAssocID="{6007A0E6-5169-4F68-96CA-7351F6A841EB}" presName="childText" presStyleLbl="revTx" presStyleIdx="0" presStyleCnt="4">
        <dgm:presLayoutVars>
          <dgm:bulletEnabled val="1"/>
        </dgm:presLayoutVars>
      </dgm:prSet>
      <dgm:spPr/>
    </dgm:pt>
    <dgm:pt modelId="{0669E33B-7319-44B9-BED7-56CD323271E4}" type="pres">
      <dgm:prSet presAssocID="{EE53CECA-A8B6-4CFA-8888-7799FC54BDA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29428D1-8F39-4C60-9A6A-1D200CE84F8B}" type="pres">
      <dgm:prSet presAssocID="{EE53CECA-A8B6-4CFA-8888-7799FC54BDA7}" presName="childText" presStyleLbl="revTx" presStyleIdx="1" presStyleCnt="4">
        <dgm:presLayoutVars>
          <dgm:bulletEnabled val="1"/>
        </dgm:presLayoutVars>
      </dgm:prSet>
      <dgm:spPr/>
    </dgm:pt>
    <dgm:pt modelId="{E296E11B-1D93-4162-A2AF-7E7EDE93DB16}" type="pres">
      <dgm:prSet presAssocID="{A652F854-FCFC-40F0-A92F-4D889D3DABB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00A8BE2-58D7-43FB-8B47-DF61506B2A26}" type="pres">
      <dgm:prSet presAssocID="{A652F854-FCFC-40F0-A92F-4D889D3DABB9}" presName="childText" presStyleLbl="revTx" presStyleIdx="2" presStyleCnt="4">
        <dgm:presLayoutVars>
          <dgm:bulletEnabled val="1"/>
        </dgm:presLayoutVars>
      </dgm:prSet>
      <dgm:spPr/>
    </dgm:pt>
    <dgm:pt modelId="{30968AC8-EA11-4F64-B026-777A77C0334B}" type="pres">
      <dgm:prSet presAssocID="{90751F49-34B7-4B3C-A484-1981E197C3B5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4473346A-2BDD-43F8-AC4B-B2FFEE70F9FF}" type="pres">
      <dgm:prSet presAssocID="{90751F49-34B7-4B3C-A484-1981E197C3B5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54E0550C-2F9F-4194-AE34-F5962CAE2A4A}" type="presOf" srcId="{EE53CECA-A8B6-4CFA-8888-7799FC54BDA7}" destId="{0669E33B-7319-44B9-BED7-56CD323271E4}" srcOrd="0" destOrd="0" presId="urn:microsoft.com/office/officeart/2005/8/layout/vList2"/>
    <dgm:cxn modelId="{FB41E50F-7917-48BC-8DFE-E5B6BDA4DECB}" type="presOf" srcId="{A652F854-FCFC-40F0-A92F-4D889D3DABB9}" destId="{E296E11B-1D93-4162-A2AF-7E7EDE93DB16}" srcOrd="0" destOrd="0" presId="urn:microsoft.com/office/officeart/2005/8/layout/vList2"/>
    <dgm:cxn modelId="{7D906310-D9FD-43FC-AFC7-E043E0FF720B}" srcId="{056DFAA3-3ACB-4CC6-8E36-26869527C969}" destId="{6007A0E6-5169-4F68-96CA-7351F6A841EB}" srcOrd="0" destOrd="0" parTransId="{13343507-DD4D-41FD-B83F-AA86DAF30061}" sibTransId="{3D394F33-C7AE-4FB2-A404-A876D640F472}"/>
    <dgm:cxn modelId="{EB85831E-9739-4B44-BD20-A7444A251C0A}" type="presOf" srcId="{10A89741-1F11-4FE2-B71C-A12B8C2DD3C3}" destId="{0B217F93-FA53-4F9A-81A1-41D3815AE93E}" srcOrd="0" destOrd="2" presId="urn:microsoft.com/office/officeart/2005/8/layout/vList2"/>
    <dgm:cxn modelId="{42E70A20-63EE-4666-9E13-A6D0F68CAC3D}" type="presOf" srcId="{457E1A9F-1089-42AD-8136-B45AC0E0FF83}" destId="{0B217F93-FA53-4F9A-81A1-41D3815AE93E}" srcOrd="0" destOrd="1" presId="urn:microsoft.com/office/officeart/2005/8/layout/vList2"/>
    <dgm:cxn modelId="{038BA625-C2D7-4FD0-B07D-0BF6EAAFD53D}" type="presOf" srcId="{A3DA0BE5-EC04-4E78-AFDC-CD200D594016}" destId="{529428D1-8F39-4C60-9A6A-1D200CE84F8B}" srcOrd="0" destOrd="1" presId="urn:microsoft.com/office/officeart/2005/8/layout/vList2"/>
    <dgm:cxn modelId="{8946F226-FFC2-4E81-9D4B-0E154D8BEE0C}" type="presOf" srcId="{6DCCD4FB-2A02-4E47-AB12-9391180395D1}" destId="{B00A8BE2-58D7-43FB-8B47-DF61506B2A26}" srcOrd="0" destOrd="1" presId="urn:microsoft.com/office/officeart/2005/8/layout/vList2"/>
    <dgm:cxn modelId="{C2CBEE2B-1D7E-4B84-959A-D43B3ECC3E95}" type="presOf" srcId="{90751F49-34B7-4B3C-A484-1981E197C3B5}" destId="{30968AC8-EA11-4F64-B026-777A77C0334B}" srcOrd="0" destOrd="0" presId="urn:microsoft.com/office/officeart/2005/8/layout/vList2"/>
    <dgm:cxn modelId="{9461F434-45BB-4983-A3DF-AE6934940E86}" srcId="{6007A0E6-5169-4F68-96CA-7351F6A841EB}" destId="{457E1A9F-1089-42AD-8136-B45AC0E0FF83}" srcOrd="1" destOrd="0" parTransId="{D543A847-E3E4-4AF7-A2C8-3D8F1A430C37}" sibTransId="{B845FEC7-A1B7-4557-8171-442E005A9DBC}"/>
    <dgm:cxn modelId="{80842D3C-EC54-4EE3-8111-B586453997E7}" srcId="{056DFAA3-3ACB-4CC6-8E36-26869527C969}" destId="{A652F854-FCFC-40F0-A92F-4D889D3DABB9}" srcOrd="2" destOrd="0" parTransId="{61AE3577-79DB-4ECD-8A69-D0F45D4B6D6B}" sibTransId="{03EC68A2-721E-43BB-B98E-4E9C39D39FC6}"/>
    <dgm:cxn modelId="{1703FD60-B6C5-4C00-B591-C4AECA2D9FFE}" srcId="{A652F854-FCFC-40F0-A92F-4D889D3DABB9}" destId="{6DCCD4FB-2A02-4E47-AB12-9391180395D1}" srcOrd="1" destOrd="0" parTransId="{EAD0A665-35E1-4CC7-B623-7B0DD4AE5411}" sibTransId="{F03D3CBB-A4B1-4CB0-931D-4C20F275912D}"/>
    <dgm:cxn modelId="{66964844-5A8E-4A90-A915-9E48E18369EB}" srcId="{EE53CECA-A8B6-4CFA-8888-7799FC54BDA7}" destId="{A3DA0BE5-EC04-4E78-AFDC-CD200D594016}" srcOrd="1" destOrd="0" parTransId="{18BCE8F7-7BC5-42A4-A1B1-2CD160BA89C6}" sibTransId="{31AC6F74-7D14-4E38-8BE9-0F6BCC3D41C8}"/>
    <dgm:cxn modelId="{19C8B84D-6284-44F8-84E9-B99B017EB836}" srcId="{90751F49-34B7-4B3C-A484-1981E197C3B5}" destId="{DA547BF0-9473-41F9-96F5-1D049C0CADB2}" srcOrd="1" destOrd="0" parTransId="{49D00C3B-D0DA-4FB7-ACEE-8F2F001ADDDE}" sibTransId="{DD9DC0DA-22F8-4234-835F-E6AEB92F856C}"/>
    <dgm:cxn modelId="{E0DBF371-DEE8-4884-B20F-8E404BF821F1}" srcId="{EE53CECA-A8B6-4CFA-8888-7799FC54BDA7}" destId="{3ACFDF49-D506-4B1A-9055-8DDA55215220}" srcOrd="2" destOrd="0" parTransId="{B9170D07-BA30-4EA7-AE53-AD51D62D01A5}" sibTransId="{AB4742DD-47A1-4A46-880F-221ABA7D19E5}"/>
    <dgm:cxn modelId="{F8F66975-8AE1-4A25-874F-E3850F97DFC1}" srcId="{056DFAA3-3ACB-4CC6-8E36-26869527C969}" destId="{EE53CECA-A8B6-4CFA-8888-7799FC54BDA7}" srcOrd="1" destOrd="0" parTransId="{E20666D6-B4E8-435B-906D-86637AB72E3A}" sibTransId="{B27B5271-A5E2-4023-A221-EE72AD6315A7}"/>
    <dgm:cxn modelId="{1669E284-A66D-421A-B00B-4A6B40486FD4}" type="presOf" srcId="{DA547BF0-9473-41F9-96F5-1D049C0CADB2}" destId="{4473346A-2BDD-43F8-AC4B-B2FFEE70F9FF}" srcOrd="0" destOrd="1" presId="urn:microsoft.com/office/officeart/2005/8/layout/vList2"/>
    <dgm:cxn modelId="{95AD5687-D9A0-4819-89D8-65942F9C187A}" type="presOf" srcId="{90B5764F-D153-4706-82F9-7670038D6BF0}" destId="{529428D1-8F39-4C60-9A6A-1D200CE84F8B}" srcOrd="0" destOrd="0" presId="urn:microsoft.com/office/officeart/2005/8/layout/vList2"/>
    <dgm:cxn modelId="{7E297493-FA5B-47C1-8F6A-5CA0F10A8FF2}" srcId="{6007A0E6-5169-4F68-96CA-7351F6A841EB}" destId="{29307291-AC26-436E-9CD6-AFAD9FD2E03D}" srcOrd="0" destOrd="0" parTransId="{C8088C91-007C-47C2-95C8-06BE2D69797A}" sibTransId="{57B484CF-AA82-438C-BF80-33CBBE286F1E}"/>
    <dgm:cxn modelId="{02149596-F153-4150-8DA5-3E521AC21227}" srcId="{EE53CECA-A8B6-4CFA-8888-7799FC54BDA7}" destId="{90B5764F-D153-4706-82F9-7670038D6BF0}" srcOrd="0" destOrd="0" parTransId="{76E9DBBB-4CDB-451C-AEA6-FF85434CD2D2}" sibTransId="{DE6236D0-B933-4181-AD14-22B5EE9C584A}"/>
    <dgm:cxn modelId="{7DAD5B98-F5B4-4DA2-9B44-09A19069ABAE}" type="presOf" srcId="{6007A0E6-5169-4F68-96CA-7351F6A841EB}" destId="{F50E3C6F-4960-4A5A-817A-8CAAB964FDDA}" srcOrd="0" destOrd="0" presId="urn:microsoft.com/office/officeart/2005/8/layout/vList2"/>
    <dgm:cxn modelId="{0942479B-0ED2-4705-8687-2B5DC8F5659A}" srcId="{90751F49-34B7-4B3C-A484-1981E197C3B5}" destId="{284E7BDB-41E4-4CE1-A811-9CEE72A03609}" srcOrd="0" destOrd="0" parTransId="{721B0C6B-0C12-46DA-90B1-59BFE0FC4E74}" sibTransId="{ADCEB1FE-6872-4DBB-B612-9397119F8C11}"/>
    <dgm:cxn modelId="{261E269D-A85A-4109-B3E3-38D70C20628D}" srcId="{6007A0E6-5169-4F68-96CA-7351F6A841EB}" destId="{10A89741-1F11-4FE2-B71C-A12B8C2DD3C3}" srcOrd="2" destOrd="0" parTransId="{80B4E61F-F336-45FA-BD14-17C852C9472D}" sibTransId="{8DD6FA31-2F49-474F-A14D-6160CF7469A0}"/>
    <dgm:cxn modelId="{9DB544A2-588A-4DF9-BD41-15515B60B2CF}" type="presOf" srcId="{056DFAA3-3ACB-4CC6-8E36-26869527C969}" destId="{8CB63BDF-05E4-4F75-ADF5-AE464DFBAF33}" srcOrd="0" destOrd="0" presId="urn:microsoft.com/office/officeart/2005/8/layout/vList2"/>
    <dgm:cxn modelId="{CBAE9DA9-0BAB-4145-A7C1-D8FF22E3500C}" type="presOf" srcId="{3ACFDF49-D506-4B1A-9055-8DDA55215220}" destId="{529428D1-8F39-4C60-9A6A-1D200CE84F8B}" srcOrd="0" destOrd="2" presId="urn:microsoft.com/office/officeart/2005/8/layout/vList2"/>
    <dgm:cxn modelId="{6D2098B6-E4C9-4CB6-95A3-46B6C44EBD73}" srcId="{056DFAA3-3ACB-4CC6-8E36-26869527C969}" destId="{90751F49-34B7-4B3C-A484-1981E197C3B5}" srcOrd="3" destOrd="0" parTransId="{039F8847-7B3E-428A-B66F-6D1C78FADFBA}" sibTransId="{107BBE5E-A716-4B3F-9A49-BBE944706DF6}"/>
    <dgm:cxn modelId="{36C09BC4-D732-4855-B5DE-77B2D0AF4A73}" type="presOf" srcId="{284E7BDB-41E4-4CE1-A811-9CEE72A03609}" destId="{4473346A-2BDD-43F8-AC4B-B2FFEE70F9FF}" srcOrd="0" destOrd="0" presId="urn:microsoft.com/office/officeart/2005/8/layout/vList2"/>
    <dgm:cxn modelId="{7494DFCF-2E78-4C82-B5FD-A7E2D614B89D}" type="presOf" srcId="{29307291-AC26-436E-9CD6-AFAD9FD2E03D}" destId="{0B217F93-FA53-4F9A-81A1-41D3815AE93E}" srcOrd="0" destOrd="0" presId="urn:microsoft.com/office/officeart/2005/8/layout/vList2"/>
    <dgm:cxn modelId="{39C3DEE0-4855-4C2F-BAD1-D22B6EE7F504}" srcId="{A652F854-FCFC-40F0-A92F-4D889D3DABB9}" destId="{C872A265-B0FF-4BAA-968C-E5838C606719}" srcOrd="0" destOrd="0" parTransId="{9262DC90-4775-468D-88B0-E17D49884C94}" sibTransId="{16E51607-F0F0-4A9E-9752-FCC59063945C}"/>
    <dgm:cxn modelId="{527820F2-87F9-484F-8EA1-A1C47EAFF1D8}" type="presOf" srcId="{C872A265-B0FF-4BAA-968C-E5838C606719}" destId="{B00A8BE2-58D7-43FB-8B47-DF61506B2A26}" srcOrd="0" destOrd="0" presId="urn:microsoft.com/office/officeart/2005/8/layout/vList2"/>
    <dgm:cxn modelId="{24359B93-56C7-4C47-B52F-FC7255084A20}" type="presParOf" srcId="{8CB63BDF-05E4-4F75-ADF5-AE464DFBAF33}" destId="{F50E3C6F-4960-4A5A-817A-8CAAB964FDDA}" srcOrd="0" destOrd="0" presId="urn:microsoft.com/office/officeart/2005/8/layout/vList2"/>
    <dgm:cxn modelId="{7C56DEF9-3CAC-4A7F-BB62-75D498F1000D}" type="presParOf" srcId="{8CB63BDF-05E4-4F75-ADF5-AE464DFBAF33}" destId="{0B217F93-FA53-4F9A-81A1-41D3815AE93E}" srcOrd="1" destOrd="0" presId="urn:microsoft.com/office/officeart/2005/8/layout/vList2"/>
    <dgm:cxn modelId="{1C3628E5-5814-48D4-B7E3-B8B3F762822E}" type="presParOf" srcId="{8CB63BDF-05E4-4F75-ADF5-AE464DFBAF33}" destId="{0669E33B-7319-44B9-BED7-56CD323271E4}" srcOrd="2" destOrd="0" presId="urn:microsoft.com/office/officeart/2005/8/layout/vList2"/>
    <dgm:cxn modelId="{864241C4-EDF5-4AC3-B535-B1F2E4F5DBB6}" type="presParOf" srcId="{8CB63BDF-05E4-4F75-ADF5-AE464DFBAF33}" destId="{529428D1-8F39-4C60-9A6A-1D200CE84F8B}" srcOrd="3" destOrd="0" presId="urn:microsoft.com/office/officeart/2005/8/layout/vList2"/>
    <dgm:cxn modelId="{40CE78F5-BEFE-4FA5-904B-6AAB755DCF03}" type="presParOf" srcId="{8CB63BDF-05E4-4F75-ADF5-AE464DFBAF33}" destId="{E296E11B-1D93-4162-A2AF-7E7EDE93DB16}" srcOrd="4" destOrd="0" presId="urn:microsoft.com/office/officeart/2005/8/layout/vList2"/>
    <dgm:cxn modelId="{D26EC0EA-7C3F-4193-9070-DDD95BD38261}" type="presParOf" srcId="{8CB63BDF-05E4-4F75-ADF5-AE464DFBAF33}" destId="{B00A8BE2-58D7-43FB-8B47-DF61506B2A26}" srcOrd="5" destOrd="0" presId="urn:microsoft.com/office/officeart/2005/8/layout/vList2"/>
    <dgm:cxn modelId="{4B60C314-EA57-42C1-83FD-0E7E1FD423BF}" type="presParOf" srcId="{8CB63BDF-05E4-4F75-ADF5-AE464DFBAF33}" destId="{30968AC8-EA11-4F64-B026-777A77C0334B}" srcOrd="6" destOrd="0" presId="urn:microsoft.com/office/officeart/2005/8/layout/vList2"/>
    <dgm:cxn modelId="{79E30854-5F51-49F0-A00C-F95980EACB91}" type="presParOf" srcId="{8CB63BDF-05E4-4F75-ADF5-AE464DFBAF33}" destId="{4473346A-2BDD-43F8-AC4B-B2FFEE70F9FF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62B71C-03F3-43CE-8F75-9B7B1F285176}">
      <dsp:nvSpPr>
        <dsp:cNvPr id="0" name=""/>
        <dsp:cNvSpPr/>
      </dsp:nvSpPr>
      <dsp:spPr>
        <a:xfrm>
          <a:off x="0" y="704444"/>
          <a:ext cx="6628804" cy="8892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lt-LT" sz="3800" kern="1200" dirty="0"/>
            <a:t>Name</a:t>
          </a:r>
          <a:endParaRPr lang="en-US" sz="3800" kern="1200" dirty="0"/>
        </a:p>
      </dsp:txBody>
      <dsp:txXfrm>
        <a:off x="43407" y="747851"/>
        <a:ext cx="6541990" cy="802386"/>
      </dsp:txXfrm>
    </dsp:sp>
    <dsp:sp modelId="{1DED32E5-A16C-4DC8-91D7-599E4EE7991D}">
      <dsp:nvSpPr>
        <dsp:cNvPr id="0" name=""/>
        <dsp:cNvSpPr/>
      </dsp:nvSpPr>
      <dsp:spPr>
        <a:xfrm>
          <a:off x="0" y="1703084"/>
          <a:ext cx="6628804" cy="889200"/>
        </a:xfrm>
        <a:prstGeom prst="roundRect">
          <a:avLst/>
        </a:prstGeom>
        <a:gradFill rotWithShape="0">
          <a:gsLst>
            <a:gs pos="0">
              <a:schemeClr val="accent2">
                <a:hueOff val="-1356225"/>
                <a:satOff val="-828"/>
                <a:lumOff val="3235"/>
                <a:alphaOff val="0"/>
                <a:tint val="96000"/>
                <a:lumMod val="100000"/>
              </a:schemeClr>
            </a:gs>
            <a:gs pos="78000">
              <a:schemeClr val="accent2">
                <a:hueOff val="-1356225"/>
                <a:satOff val="-828"/>
                <a:lumOff val="3235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lt-LT" sz="3800" kern="1200" dirty="0"/>
            <a:t>I am</a:t>
          </a:r>
          <a:r>
            <a:rPr lang="en-GB" sz="3800" kern="1200" dirty="0"/>
            <a:t> working as</a:t>
          </a:r>
          <a:r>
            <a:rPr lang="lt-LT" sz="3800" kern="1200" dirty="0"/>
            <a:t>...</a:t>
          </a:r>
          <a:endParaRPr lang="en-US" sz="3800" kern="1200" dirty="0"/>
        </a:p>
      </dsp:txBody>
      <dsp:txXfrm>
        <a:off x="43407" y="1746491"/>
        <a:ext cx="6541990" cy="802386"/>
      </dsp:txXfrm>
    </dsp:sp>
    <dsp:sp modelId="{7A9821B7-4B68-4B67-82B4-C9514CEF2136}">
      <dsp:nvSpPr>
        <dsp:cNvPr id="0" name=""/>
        <dsp:cNvSpPr/>
      </dsp:nvSpPr>
      <dsp:spPr>
        <a:xfrm>
          <a:off x="0" y="2701724"/>
          <a:ext cx="6628804" cy="889200"/>
        </a:xfrm>
        <a:prstGeom prst="roundRect">
          <a:avLst/>
        </a:prstGeom>
        <a:gradFill rotWithShape="0">
          <a:gsLst>
            <a:gs pos="0">
              <a:schemeClr val="accent2">
                <a:hueOff val="-2712450"/>
                <a:satOff val="-1656"/>
                <a:lumOff val="6471"/>
                <a:alphaOff val="0"/>
                <a:tint val="96000"/>
                <a:lumMod val="100000"/>
              </a:schemeClr>
            </a:gs>
            <a:gs pos="78000">
              <a:schemeClr val="accent2">
                <a:hueOff val="-2712450"/>
                <a:satOff val="-1656"/>
                <a:lumOff val="6471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lt-LT" sz="3800" kern="1200" dirty="0" err="1"/>
            <a:t>Something</a:t>
          </a:r>
          <a:r>
            <a:rPr lang="lt-LT" sz="3800" kern="1200" dirty="0"/>
            <a:t> </a:t>
          </a:r>
          <a:r>
            <a:rPr lang="lt-LT" sz="3800" kern="1200" dirty="0" err="1"/>
            <a:t>more</a:t>
          </a:r>
          <a:r>
            <a:rPr lang="lt-LT" sz="3800" kern="1200" dirty="0"/>
            <a:t> </a:t>
          </a:r>
          <a:r>
            <a:rPr lang="lt-LT" sz="3800" kern="1200" dirty="0" err="1"/>
            <a:t>about</a:t>
          </a:r>
          <a:r>
            <a:rPr lang="lt-LT" sz="3800" kern="1200" dirty="0"/>
            <a:t> me...</a:t>
          </a:r>
          <a:endParaRPr lang="en-US" sz="3800" kern="1200" dirty="0"/>
        </a:p>
      </dsp:txBody>
      <dsp:txXfrm>
        <a:off x="43407" y="2745131"/>
        <a:ext cx="6541990" cy="8023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57316F-8F09-4188-AD6B-798BCEC66DA8}">
      <dsp:nvSpPr>
        <dsp:cNvPr id="0" name=""/>
        <dsp:cNvSpPr/>
      </dsp:nvSpPr>
      <dsp:spPr>
        <a:xfrm>
          <a:off x="11786" y="526509"/>
          <a:ext cx="651908" cy="65190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34D0DD-C4DE-44AC-B6E4-4C1DF9E750AA}">
      <dsp:nvSpPr>
        <dsp:cNvPr id="0" name=""/>
        <dsp:cNvSpPr/>
      </dsp:nvSpPr>
      <dsp:spPr>
        <a:xfrm>
          <a:off x="148687" y="663409"/>
          <a:ext cx="378106" cy="37810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4E91D9-ABF0-4390-8403-F0EB634A7B18}">
      <dsp:nvSpPr>
        <dsp:cNvPr id="0" name=""/>
        <dsp:cNvSpPr/>
      </dsp:nvSpPr>
      <dsp:spPr>
        <a:xfrm>
          <a:off x="803389" y="526509"/>
          <a:ext cx="1536640" cy="6519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Plan for all days</a:t>
          </a:r>
        </a:p>
      </dsp:txBody>
      <dsp:txXfrm>
        <a:off x="803389" y="526509"/>
        <a:ext cx="1536640" cy="651908"/>
      </dsp:txXfrm>
    </dsp:sp>
    <dsp:sp modelId="{EDD12B12-EE32-4D28-AC94-27B9A39DA02F}">
      <dsp:nvSpPr>
        <dsp:cNvPr id="0" name=""/>
        <dsp:cNvSpPr/>
      </dsp:nvSpPr>
      <dsp:spPr>
        <a:xfrm>
          <a:off x="2607778" y="526509"/>
          <a:ext cx="651908" cy="65190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56BA13-FE9C-409D-A04A-E53BF6EF7AF6}">
      <dsp:nvSpPr>
        <dsp:cNvPr id="0" name=""/>
        <dsp:cNvSpPr/>
      </dsp:nvSpPr>
      <dsp:spPr>
        <a:xfrm>
          <a:off x="2744678" y="663409"/>
          <a:ext cx="378106" cy="37810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9DC49C-FDF0-4A98-9C33-F1C9F3235A61}">
      <dsp:nvSpPr>
        <dsp:cNvPr id="0" name=""/>
        <dsp:cNvSpPr/>
      </dsp:nvSpPr>
      <dsp:spPr>
        <a:xfrm>
          <a:off x="3399381" y="526509"/>
          <a:ext cx="1536640" cy="6519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Feedback in menti.com</a:t>
          </a:r>
        </a:p>
      </dsp:txBody>
      <dsp:txXfrm>
        <a:off x="3399381" y="526509"/>
        <a:ext cx="1536640" cy="651908"/>
      </dsp:txXfrm>
    </dsp:sp>
    <dsp:sp modelId="{B985C0E5-CB24-4E2E-9E20-3492E3BFF306}">
      <dsp:nvSpPr>
        <dsp:cNvPr id="0" name=""/>
        <dsp:cNvSpPr/>
      </dsp:nvSpPr>
      <dsp:spPr>
        <a:xfrm>
          <a:off x="5203769" y="526509"/>
          <a:ext cx="651908" cy="65190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2245A8-5C49-4418-A598-BFDA3A34061D}">
      <dsp:nvSpPr>
        <dsp:cNvPr id="0" name=""/>
        <dsp:cNvSpPr/>
      </dsp:nvSpPr>
      <dsp:spPr>
        <a:xfrm>
          <a:off x="5340670" y="663409"/>
          <a:ext cx="378106" cy="37810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C444E6-67BD-46B6-82A0-175B45A3ACE3}">
      <dsp:nvSpPr>
        <dsp:cNvPr id="0" name=""/>
        <dsp:cNvSpPr/>
      </dsp:nvSpPr>
      <dsp:spPr>
        <a:xfrm>
          <a:off x="5995372" y="526509"/>
          <a:ext cx="1536640" cy="6519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Starting time</a:t>
          </a:r>
          <a:r>
            <a:rPr lang="lt-LT" sz="1700" kern="1200" dirty="0"/>
            <a:t> (</a:t>
          </a:r>
          <a:r>
            <a:rPr lang="en-US" sz="1700" kern="1200" dirty="0"/>
            <a:t>13:00)</a:t>
          </a:r>
          <a:r>
            <a:rPr lang="lt-LT" sz="1700" kern="1200" dirty="0"/>
            <a:t>, </a:t>
          </a:r>
          <a:r>
            <a:rPr lang="lt-LT" sz="1700" kern="1200" dirty="0" err="1"/>
            <a:t>breaks</a:t>
          </a:r>
          <a:endParaRPr lang="en-US" sz="1700" kern="1200" dirty="0"/>
        </a:p>
      </dsp:txBody>
      <dsp:txXfrm>
        <a:off x="5995372" y="526509"/>
        <a:ext cx="1536640" cy="651908"/>
      </dsp:txXfrm>
    </dsp:sp>
    <dsp:sp modelId="{AAEE0212-54E4-4FFC-BB50-AD383D2CF0BB}">
      <dsp:nvSpPr>
        <dsp:cNvPr id="0" name=""/>
        <dsp:cNvSpPr/>
      </dsp:nvSpPr>
      <dsp:spPr>
        <a:xfrm>
          <a:off x="11786" y="1661142"/>
          <a:ext cx="651908" cy="65190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595A09-9CFF-4224-8B57-903116AA064C}">
      <dsp:nvSpPr>
        <dsp:cNvPr id="0" name=""/>
        <dsp:cNvSpPr/>
      </dsp:nvSpPr>
      <dsp:spPr>
        <a:xfrm>
          <a:off x="148687" y="1798043"/>
          <a:ext cx="378106" cy="37810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270902-E56B-4BD5-AC7A-B66D62EADA94}">
      <dsp:nvSpPr>
        <dsp:cNvPr id="0" name=""/>
        <dsp:cNvSpPr/>
      </dsp:nvSpPr>
      <dsp:spPr>
        <a:xfrm>
          <a:off x="803389" y="1661142"/>
          <a:ext cx="1536640" cy="6519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lt-LT" sz="1700" kern="1200" dirty="0" err="1"/>
            <a:t>Language</a:t>
          </a:r>
          <a:endParaRPr lang="en-US" sz="1700" kern="1200" dirty="0"/>
        </a:p>
      </dsp:txBody>
      <dsp:txXfrm>
        <a:off x="803389" y="1661142"/>
        <a:ext cx="1536640" cy="651908"/>
      </dsp:txXfrm>
    </dsp:sp>
    <dsp:sp modelId="{A4DFAD43-B550-4868-B051-C3CD8F396BD8}">
      <dsp:nvSpPr>
        <dsp:cNvPr id="0" name=""/>
        <dsp:cNvSpPr/>
      </dsp:nvSpPr>
      <dsp:spPr>
        <a:xfrm>
          <a:off x="2607778" y="1661142"/>
          <a:ext cx="651908" cy="651908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5B00C9-700E-494C-9CF1-9ABAECABE769}">
      <dsp:nvSpPr>
        <dsp:cNvPr id="0" name=""/>
        <dsp:cNvSpPr/>
      </dsp:nvSpPr>
      <dsp:spPr>
        <a:xfrm>
          <a:off x="2744678" y="1798043"/>
          <a:ext cx="378106" cy="37810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C55711-6AE9-4249-9C91-154FDD12DA95}">
      <dsp:nvSpPr>
        <dsp:cNvPr id="0" name=""/>
        <dsp:cNvSpPr/>
      </dsp:nvSpPr>
      <dsp:spPr>
        <a:xfrm>
          <a:off x="3399381" y="1661142"/>
          <a:ext cx="1536640" cy="6519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Where to reach us</a:t>
          </a:r>
        </a:p>
      </dsp:txBody>
      <dsp:txXfrm>
        <a:off x="3399381" y="1661142"/>
        <a:ext cx="1536640" cy="651908"/>
      </dsp:txXfrm>
    </dsp:sp>
    <dsp:sp modelId="{F275392F-ECF8-4D56-8B2A-10C1F4B85D07}">
      <dsp:nvSpPr>
        <dsp:cNvPr id="0" name=""/>
        <dsp:cNvSpPr/>
      </dsp:nvSpPr>
      <dsp:spPr>
        <a:xfrm>
          <a:off x="5203769" y="1661142"/>
          <a:ext cx="651908" cy="65190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59F9B2-2801-4CEF-928B-FA4B747567B2}">
      <dsp:nvSpPr>
        <dsp:cNvPr id="0" name=""/>
        <dsp:cNvSpPr/>
      </dsp:nvSpPr>
      <dsp:spPr>
        <a:xfrm>
          <a:off x="5340670" y="1798043"/>
          <a:ext cx="378106" cy="37810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F6282B-FF57-4DB1-939A-BCE83D751DCA}">
      <dsp:nvSpPr>
        <dsp:cNvPr id="0" name=""/>
        <dsp:cNvSpPr/>
      </dsp:nvSpPr>
      <dsp:spPr>
        <a:xfrm>
          <a:off x="5995372" y="1661142"/>
          <a:ext cx="1536640" cy="6519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Ask questions at any time </a:t>
          </a:r>
          <a:r>
            <a:rPr lang="en-US" sz="1700" kern="1200">
              <a:sym typeface="Wingdings" panose="05000000000000000000" pitchFamily="2" charset="2"/>
            </a:rPr>
            <a:t></a:t>
          </a:r>
          <a:endParaRPr lang="en-US" sz="1700" kern="1200"/>
        </a:p>
      </dsp:txBody>
      <dsp:txXfrm>
        <a:off x="5995372" y="1661142"/>
        <a:ext cx="1536640" cy="65190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0E3C6F-4960-4A5A-817A-8CAAB964FDDA}">
      <dsp:nvSpPr>
        <dsp:cNvPr id="0" name=""/>
        <dsp:cNvSpPr/>
      </dsp:nvSpPr>
      <dsp:spPr>
        <a:xfrm>
          <a:off x="0" y="218991"/>
          <a:ext cx="6628804" cy="5382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Tuesday</a:t>
          </a:r>
          <a:r>
            <a:rPr lang="lt-LT" sz="2300" kern="1200" dirty="0"/>
            <a:t> (</a:t>
          </a:r>
          <a:r>
            <a:rPr lang="en-GB" sz="2300" kern="1200" dirty="0"/>
            <a:t>29</a:t>
          </a:r>
          <a:r>
            <a:rPr lang="en-GB" sz="2300" kern="1200" baseline="30000" dirty="0"/>
            <a:t>th</a:t>
          </a:r>
          <a:r>
            <a:rPr lang="en-US" sz="2300" kern="1200" dirty="0"/>
            <a:t> of March)</a:t>
          </a:r>
        </a:p>
      </dsp:txBody>
      <dsp:txXfrm>
        <a:off x="26273" y="245264"/>
        <a:ext cx="6576258" cy="485654"/>
      </dsp:txXfrm>
    </dsp:sp>
    <dsp:sp modelId="{0B217F93-FA53-4F9A-81A1-41D3815AE93E}">
      <dsp:nvSpPr>
        <dsp:cNvPr id="0" name=""/>
        <dsp:cNvSpPr/>
      </dsp:nvSpPr>
      <dsp:spPr>
        <a:xfrm>
          <a:off x="0" y="757192"/>
          <a:ext cx="6628804" cy="904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0465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lt-LT" sz="1800" b="0" i="0" kern="1200" dirty="0" err="1"/>
            <a:t>Stereotypes</a:t>
          </a:r>
          <a:r>
            <a:rPr lang="lt-LT" sz="1800" b="0" i="0" kern="1200" dirty="0"/>
            <a:t>, </a:t>
          </a:r>
          <a:r>
            <a:rPr lang="lt-LT" sz="1800" b="0" i="0" kern="1200" dirty="0" err="1"/>
            <a:t>Tester</a:t>
          </a:r>
          <a:r>
            <a:rPr lang="lt-LT" sz="1800" b="0" i="0" kern="1200" dirty="0"/>
            <a:t> </a:t>
          </a:r>
          <a:r>
            <a:rPr lang="lt-LT" sz="1800" b="0" i="0" kern="1200" dirty="0" err="1"/>
            <a:t>types</a:t>
          </a:r>
          <a:r>
            <a:rPr lang="lt-LT" sz="1800" b="0" i="0" kern="1200" dirty="0"/>
            <a:t>, </a:t>
          </a:r>
          <a:r>
            <a:rPr lang="lt-LT" sz="1800" b="0" i="0" kern="1200" dirty="0" err="1"/>
            <a:t>Tester</a:t>
          </a:r>
          <a:r>
            <a:rPr lang="lt-LT" sz="1800" b="0" i="0" kern="1200" dirty="0"/>
            <a:t> vs. </a:t>
          </a:r>
          <a:r>
            <a:rPr lang="lt-LT" sz="1800" b="0" i="0" kern="1200" dirty="0" err="1"/>
            <a:t>other</a:t>
          </a:r>
          <a:r>
            <a:rPr lang="lt-LT" sz="1800" b="0" i="0" kern="1200" dirty="0"/>
            <a:t> roles</a:t>
          </a:r>
          <a:r>
            <a:rPr lang="en-GB" sz="1800" b="0" i="0" kern="1200" dirty="0"/>
            <a:t> (</a:t>
          </a:r>
          <a:r>
            <a:rPr lang="en-GB" sz="1800" b="0" i="0" kern="1200" dirty="0" err="1"/>
            <a:t>Gintar</a:t>
          </a:r>
          <a:r>
            <a:rPr lang="lt-LT" sz="1800" b="0" i="0" kern="1200" dirty="0"/>
            <a:t>ė</a:t>
          </a:r>
          <a:r>
            <a:rPr lang="en-GB" sz="1800" b="0" i="0" kern="1200" dirty="0"/>
            <a:t>)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Introduction </a:t>
          </a:r>
          <a:r>
            <a:rPr lang="lt-LT" sz="1800" kern="1200" dirty="0"/>
            <a:t>to</a:t>
          </a:r>
          <a:r>
            <a:rPr lang="en-US" sz="1800" kern="1200" dirty="0"/>
            <a:t> Testing and Quality assurance (</a:t>
          </a:r>
          <a:r>
            <a:rPr lang="lt-LT" sz="1800" kern="1200" dirty="0"/>
            <a:t>Renata</a:t>
          </a:r>
          <a:r>
            <a:rPr lang="en-US" sz="1800" kern="1200" dirty="0"/>
            <a:t>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Preparation (Renata)</a:t>
          </a:r>
        </a:p>
      </dsp:txBody>
      <dsp:txXfrm>
        <a:off x="0" y="757192"/>
        <a:ext cx="6628804" cy="904590"/>
      </dsp:txXfrm>
    </dsp:sp>
    <dsp:sp modelId="{0669E33B-7319-44B9-BED7-56CD323271E4}">
      <dsp:nvSpPr>
        <dsp:cNvPr id="0" name=""/>
        <dsp:cNvSpPr/>
      </dsp:nvSpPr>
      <dsp:spPr>
        <a:xfrm>
          <a:off x="0" y="1661782"/>
          <a:ext cx="6628804" cy="538200"/>
        </a:xfrm>
        <a:prstGeom prst="roundRect">
          <a:avLst/>
        </a:prstGeom>
        <a:gradFill rotWithShape="0">
          <a:gsLst>
            <a:gs pos="0">
              <a:schemeClr val="accent2">
                <a:hueOff val="-904150"/>
                <a:satOff val="-552"/>
                <a:lumOff val="2157"/>
                <a:alphaOff val="0"/>
                <a:tint val="96000"/>
                <a:lumMod val="100000"/>
              </a:schemeClr>
            </a:gs>
            <a:gs pos="78000">
              <a:schemeClr val="accent2">
                <a:hueOff val="-904150"/>
                <a:satOff val="-552"/>
                <a:lumOff val="215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Wednesday (30th of March)</a:t>
          </a:r>
        </a:p>
      </dsp:txBody>
      <dsp:txXfrm>
        <a:off x="26273" y="1688055"/>
        <a:ext cx="6576258" cy="485654"/>
      </dsp:txXfrm>
    </dsp:sp>
    <dsp:sp modelId="{529428D1-8F39-4C60-9A6A-1D200CE84F8B}">
      <dsp:nvSpPr>
        <dsp:cNvPr id="0" name=""/>
        <dsp:cNvSpPr/>
      </dsp:nvSpPr>
      <dsp:spPr>
        <a:xfrm>
          <a:off x="0" y="2199982"/>
          <a:ext cx="6628804" cy="904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0465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A</a:t>
          </a:r>
          <a:r>
            <a:rPr lang="lt-LT" sz="1800" kern="1200" dirty="0" err="1"/>
            <a:t>bout</a:t>
          </a:r>
          <a:r>
            <a:rPr lang="lt-LT" sz="1800" kern="1200" dirty="0"/>
            <a:t> </a:t>
          </a:r>
          <a:r>
            <a:rPr lang="en-US" sz="1800" kern="1200" dirty="0"/>
            <a:t>bugs (Kristina)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lt-LT" sz="1800" kern="1200" dirty="0" err="1"/>
            <a:t>Preparation</a:t>
          </a:r>
          <a:r>
            <a:rPr lang="lt-LT" sz="1800" kern="1200" dirty="0"/>
            <a:t> </a:t>
          </a:r>
          <a:r>
            <a:rPr lang="lt-LT" sz="1800" kern="1200" dirty="0" err="1"/>
            <a:t>for</a:t>
          </a:r>
          <a:r>
            <a:rPr lang="lt-LT" sz="1800" kern="1200" dirty="0"/>
            <a:t> </a:t>
          </a:r>
          <a:r>
            <a:rPr lang="lt-LT" sz="1800" kern="1200" dirty="0" err="1"/>
            <a:t>release</a:t>
          </a:r>
          <a:r>
            <a:rPr lang="lt-LT" sz="1800" kern="1200" dirty="0"/>
            <a:t> </a:t>
          </a:r>
          <a:r>
            <a:rPr lang="en-US" sz="1800" kern="1200" dirty="0"/>
            <a:t>(Kristina)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Testing trends</a:t>
          </a:r>
          <a:r>
            <a:rPr lang="lt-LT" sz="1800" kern="1200" dirty="0"/>
            <a:t> (</a:t>
          </a:r>
          <a:r>
            <a:rPr lang="en-GB" sz="1800" b="0" i="0" kern="1200" dirty="0" err="1"/>
            <a:t>Gintar</a:t>
          </a:r>
          <a:r>
            <a:rPr lang="lt-LT" sz="1800" b="0" i="0" kern="1200" dirty="0"/>
            <a:t>ė</a:t>
          </a:r>
          <a:r>
            <a:rPr lang="lt-LT" sz="1800" kern="1200" dirty="0"/>
            <a:t>)</a:t>
          </a:r>
          <a:endParaRPr lang="en-US" sz="1800" kern="1200" dirty="0"/>
        </a:p>
      </dsp:txBody>
      <dsp:txXfrm>
        <a:off x="0" y="2199982"/>
        <a:ext cx="6628804" cy="904590"/>
      </dsp:txXfrm>
    </dsp:sp>
    <dsp:sp modelId="{E296E11B-1D93-4162-A2AF-7E7EDE93DB16}">
      <dsp:nvSpPr>
        <dsp:cNvPr id="0" name=""/>
        <dsp:cNvSpPr/>
      </dsp:nvSpPr>
      <dsp:spPr>
        <a:xfrm>
          <a:off x="0" y="3104572"/>
          <a:ext cx="6628804" cy="538200"/>
        </a:xfrm>
        <a:prstGeom prst="roundRect">
          <a:avLst/>
        </a:prstGeom>
        <a:gradFill rotWithShape="0">
          <a:gsLst>
            <a:gs pos="0">
              <a:schemeClr val="accent2">
                <a:hueOff val="-1808300"/>
                <a:satOff val="-1104"/>
                <a:lumOff val="4314"/>
                <a:alphaOff val="0"/>
                <a:tint val="96000"/>
                <a:lumMod val="100000"/>
              </a:schemeClr>
            </a:gs>
            <a:gs pos="78000">
              <a:schemeClr val="accent2">
                <a:hueOff val="-1808300"/>
                <a:satOff val="-1104"/>
                <a:lumOff val="4314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Thursday (31</a:t>
          </a:r>
          <a:r>
            <a:rPr lang="en-US" sz="2300" kern="1200" baseline="30000" dirty="0"/>
            <a:t>st</a:t>
          </a:r>
          <a:r>
            <a:rPr lang="en-US" sz="2300" kern="1200" dirty="0"/>
            <a:t> of March)</a:t>
          </a:r>
        </a:p>
      </dsp:txBody>
      <dsp:txXfrm>
        <a:off x="26273" y="3130845"/>
        <a:ext cx="6576258" cy="485654"/>
      </dsp:txXfrm>
    </dsp:sp>
    <dsp:sp modelId="{B00A8BE2-58D7-43FB-8B47-DF61506B2A26}">
      <dsp:nvSpPr>
        <dsp:cNvPr id="0" name=""/>
        <dsp:cNvSpPr/>
      </dsp:nvSpPr>
      <dsp:spPr>
        <a:xfrm>
          <a:off x="0" y="3642772"/>
          <a:ext cx="6628804" cy="595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0465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Introduction to automated testing</a:t>
          </a:r>
          <a:r>
            <a:rPr lang="lt-LT" sz="1800" kern="1200"/>
            <a:t> (Vera)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API automated tests</a:t>
          </a:r>
          <a:r>
            <a:rPr lang="lt-LT" sz="1800" kern="1200"/>
            <a:t> (Vera)</a:t>
          </a:r>
          <a:endParaRPr lang="en-US" sz="1800" kern="1200"/>
        </a:p>
      </dsp:txBody>
      <dsp:txXfrm>
        <a:off x="0" y="3642772"/>
        <a:ext cx="6628804" cy="595125"/>
      </dsp:txXfrm>
    </dsp:sp>
    <dsp:sp modelId="{30968AC8-EA11-4F64-B026-777A77C0334B}">
      <dsp:nvSpPr>
        <dsp:cNvPr id="0" name=""/>
        <dsp:cNvSpPr/>
      </dsp:nvSpPr>
      <dsp:spPr>
        <a:xfrm>
          <a:off x="0" y="4237897"/>
          <a:ext cx="6628804" cy="538200"/>
        </a:xfrm>
        <a:prstGeom prst="roundRect">
          <a:avLst/>
        </a:prstGeom>
        <a:gradFill rotWithShape="0">
          <a:gsLst>
            <a:gs pos="0">
              <a:schemeClr val="accent2">
                <a:hueOff val="-2712450"/>
                <a:satOff val="-1656"/>
                <a:lumOff val="6471"/>
                <a:alphaOff val="0"/>
                <a:tint val="96000"/>
                <a:lumMod val="100000"/>
              </a:schemeClr>
            </a:gs>
            <a:gs pos="78000">
              <a:schemeClr val="accent2">
                <a:hueOff val="-2712450"/>
                <a:satOff val="-1656"/>
                <a:lumOff val="6471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Friday (1st of April)</a:t>
          </a:r>
        </a:p>
      </dsp:txBody>
      <dsp:txXfrm>
        <a:off x="26273" y="4264170"/>
        <a:ext cx="6576258" cy="485654"/>
      </dsp:txXfrm>
    </dsp:sp>
    <dsp:sp modelId="{4473346A-2BDD-43F8-AC4B-B2FFEE70F9FF}">
      <dsp:nvSpPr>
        <dsp:cNvPr id="0" name=""/>
        <dsp:cNvSpPr/>
      </dsp:nvSpPr>
      <dsp:spPr>
        <a:xfrm>
          <a:off x="0" y="4776097"/>
          <a:ext cx="6628804" cy="595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0465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lt-LT" sz="1800" kern="1200" dirty="0"/>
            <a:t>UI </a:t>
          </a:r>
          <a:r>
            <a:rPr lang="lt-LT" sz="1800" kern="1200" dirty="0" err="1"/>
            <a:t>automated</a:t>
          </a:r>
          <a:r>
            <a:rPr lang="lt-LT" sz="1800" kern="1200" dirty="0"/>
            <a:t> </a:t>
          </a:r>
          <a:r>
            <a:rPr lang="lt-LT" sz="1800" kern="1200" dirty="0" err="1"/>
            <a:t>tests</a:t>
          </a:r>
          <a:r>
            <a:rPr lang="lt-LT" sz="1800" kern="1200" dirty="0"/>
            <a:t> (</a:t>
          </a:r>
          <a:r>
            <a:rPr lang="en-GB" sz="1800" kern="1200" dirty="0"/>
            <a:t>Vera</a:t>
          </a:r>
          <a:r>
            <a:rPr lang="lt-LT" sz="1800" kern="1200" dirty="0"/>
            <a:t>)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Questions/answers session</a:t>
          </a:r>
        </a:p>
      </dsp:txBody>
      <dsp:txXfrm>
        <a:off x="0" y="4776097"/>
        <a:ext cx="6628804" cy="5951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9336-D66C-4E48-9A7F-ACD38EE1C9B7}" type="datetimeFigureOut">
              <a:rPr lang="lt-LT" smtClean="0"/>
              <a:t>2022-03-29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D9B20-49E1-47E3-B96E-66EFBAB68F55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255490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9336-D66C-4E48-9A7F-ACD38EE1C9B7}" type="datetimeFigureOut">
              <a:rPr lang="lt-LT" smtClean="0"/>
              <a:t>2022-03-29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D9B20-49E1-47E3-B96E-66EFBAB68F55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988963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9336-D66C-4E48-9A7F-ACD38EE1C9B7}" type="datetimeFigureOut">
              <a:rPr lang="lt-LT" smtClean="0"/>
              <a:t>2022-03-29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D9B20-49E1-47E3-B96E-66EFBAB68F55}" type="slidenum">
              <a:rPr lang="lt-LT" smtClean="0"/>
              <a:t>‹#›</a:t>
            </a:fld>
            <a:endParaRPr lang="lt-L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77173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9336-D66C-4E48-9A7F-ACD38EE1C9B7}" type="datetimeFigureOut">
              <a:rPr lang="lt-LT" smtClean="0"/>
              <a:t>2022-03-29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D9B20-49E1-47E3-B96E-66EFBAB68F55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4423951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9336-D66C-4E48-9A7F-ACD38EE1C9B7}" type="datetimeFigureOut">
              <a:rPr lang="lt-LT" smtClean="0"/>
              <a:t>2022-03-29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D9B20-49E1-47E3-B96E-66EFBAB68F55}" type="slidenum">
              <a:rPr lang="lt-LT" smtClean="0"/>
              <a:t>‹#›</a:t>
            </a:fld>
            <a:endParaRPr lang="lt-L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355340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9336-D66C-4E48-9A7F-ACD38EE1C9B7}" type="datetimeFigureOut">
              <a:rPr lang="lt-LT" smtClean="0"/>
              <a:t>2022-03-29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D9B20-49E1-47E3-B96E-66EFBAB68F55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7301540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9336-D66C-4E48-9A7F-ACD38EE1C9B7}" type="datetimeFigureOut">
              <a:rPr lang="lt-LT" smtClean="0"/>
              <a:t>2022-03-29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D9B20-49E1-47E3-B96E-66EFBAB68F55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9704483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9336-D66C-4E48-9A7F-ACD38EE1C9B7}" type="datetimeFigureOut">
              <a:rPr lang="lt-LT" smtClean="0"/>
              <a:t>2022-03-29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D9B20-49E1-47E3-B96E-66EFBAB68F55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793098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9336-D66C-4E48-9A7F-ACD38EE1C9B7}" type="datetimeFigureOut">
              <a:rPr lang="lt-LT" smtClean="0"/>
              <a:t>2022-03-29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D9B20-49E1-47E3-B96E-66EFBAB68F55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039591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9336-D66C-4E48-9A7F-ACD38EE1C9B7}" type="datetimeFigureOut">
              <a:rPr lang="lt-LT" smtClean="0"/>
              <a:t>2022-03-29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D9B20-49E1-47E3-B96E-66EFBAB68F55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710902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9336-D66C-4E48-9A7F-ACD38EE1C9B7}" type="datetimeFigureOut">
              <a:rPr lang="lt-LT" smtClean="0"/>
              <a:t>2022-03-29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D9B20-49E1-47E3-B96E-66EFBAB68F55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532406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9336-D66C-4E48-9A7F-ACD38EE1C9B7}" type="datetimeFigureOut">
              <a:rPr lang="lt-LT" smtClean="0"/>
              <a:t>2022-03-29</a:t>
            </a:fld>
            <a:endParaRPr lang="lt-L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D9B20-49E1-47E3-B96E-66EFBAB68F55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109035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9336-D66C-4E48-9A7F-ACD38EE1C9B7}" type="datetimeFigureOut">
              <a:rPr lang="lt-LT" smtClean="0"/>
              <a:t>2022-03-29</a:t>
            </a:fld>
            <a:endParaRPr lang="lt-L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D9B20-49E1-47E3-B96E-66EFBAB68F55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611203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9336-D66C-4E48-9A7F-ACD38EE1C9B7}" type="datetimeFigureOut">
              <a:rPr lang="lt-LT" smtClean="0"/>
              <a:t>2022-03-29</a:t>
            </a:fld>
            <a:endParaRPr lang="lt-L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D9B20-49E1-47E3-B96E-66EFBAB68F55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500093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9336-D66C-4E48-9A7F-ACD38EE1C9B7}" type="datetimeFigureOut">
              <a:rPr lang="lt-LT" smtClean="0"/>
              <a:t>2022-03-29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D9B20-49E1-47E3-B96E-66EFBAB68F55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513100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D9B20-49E1-47E3-B96E-66EFBAB68F55}" type="slidenum">
              <a:rPr lang="lt-LT" smtClean="0"/>
              <a:t>‹#›</a:t>
            </a:fld>
            <a:endParaRPr lang="lt-L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9336-D66C-4E48-9A7F-ACD38EE1C9B7}" type="datetimeFigureOut">
              <a:rPr lang="lt-LT" smtClean="0"/>
              <a:t>2022-03-29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575254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C9336-D66C-4E48-9A7F-ACD38EE1C9B7}" type="datetimeFigureOut">
              <a:rPr lang="lt-LT" smtClean="0"/>
              <a:t>2022-03-29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FED9B20-49E1-47E3-B96E-66EFBAB68F55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433248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77611-0F04-4522-94A5-5975DD6F67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14059"/>
            <a:ext cx="7766936" cy="1646302"/>
          </a:xfrm>
        </p:spPr>
        <p:txBody>
          <a:bodyPr>
            <a:normAutofit/>
          </a:bodyPr>
          <a:lstStyle/>
          <a:p>
            <a:r>
              <a:rPr lang="en-US" dirty="0"/>
              <a:t>Quality assurance,</a:t>
            </a:r>
            <a:r>
              <a:rPr lang="lt-LT" dirty="0"/>
              <a:t> </a:t>
            </a:r>
            <a:r>
              <a:rPr lang="en-US" dirty="0"/>
              <a:t>2022</a:t>
            </a:r>
            <a:br>
              <a:rPr lang="en-US" dirty="0"/>
            </a:b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Renata, Gintarė, Kristina,</a:t>
            </a:r>
            <a:r>
              <a:rPr lang="lt-LT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Vera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lt-LT" sz="2200" dirty="0"/>
          </a:p>
        </p:txBody>
      </p:sp>
    </p:spTree>
    <p:extLst>
      <p:ext uri="{BB962C8B-B14F-4D97-AF65-F5344CB8AC3E}">
        <p14:creationId xmlns:p14="http://schemas.microsoft.com/office/powerpoint/2010/main" val="8243205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E9FE8-ACD8-496F-9662-1AB42FB830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4296" y="458491"/>
            <a:ext cx="5917781" cy="3249131"/>
          </a:xfrm>
        </p:spPr>
        <p:txBody>
          <a:bodyPr>
            <a:normAutofit/>
          </a:bodyPr>
          <a:lstStyle/>
          <a:p>
            <a:pPr algn="l"/>
            <a:r>
              <a:rPr lang="lt-LT" dirty="0" err="1"/>
              <a:t>Let‘s</a:t>
            </a:r>
            <a:r>
              <a:rPr lang="lt-LT" dirty="0"/>
              <a:t> </a:t>
            </a:r>
            <a:r>
              <a:rPr lang="lt-LT" dirty="0" err="1"/>
              <a:t>begin</a:t>
            </a:r>
            <a:r>
              <a:rPr lang="lt-LT" dirty="0"/>
              <a:t>...</a:t>
            </a:r>
          </a:p>
        </p:txBody>
      </p:sp>
      <p:pic>
        <p:nvPicPr>
          <p:cNvPr id="8" name="Graphic 7" descr="Skeleton">
            <a:extLst>
              <a:ext uri="{FF2B5EF4-FFF2-40B4-BE49-F238E27FC236}">
                <a16:creationId xmlns:a16="http://schemas.microsoft.com/office/drawing/2014/main" id="{7C052DC5-1163-48AD-8FA6-0E51D901AD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604" y="1550139"/>
            <a:ext cx="3765692" cy="376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464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CAAEB-92B7-4084-A68F-F1AD0FE10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lt-LT" sz="4100" dirty="0" err="1"/>
              <a:t>About</a:t>
            </a:r>
            <a:r>
              <a:rPr lang="lt-LT" sz="4100" dirty="0"/>
              <a:t> </a:t>
            </a:r>
            <a:r>
              <a:rPr lang="lt-LT" sz="4100" dirty="0" err="1"/>
              <a:t>us</a:t>
            </a:r>
            <a:r>
              <a:rPr lang="lt-LT" sz="4100" dirty="0"/>
              <a:t>...</a:t>
            </a:r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1846F463-A210-4B79-ABDC-31E5E1934F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504225"/>
              </p:ext>
            </p:extLst>
          </p:nvPr>
        </p:nvGraphicFramePr>
        <p:xfrm>
          <a:off x="4916553" y="1628775"/>
          <a:ext cx="6628804" cy="42953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9563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76D4588-957C-4C04-B78B-0B9542189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536" y="1867086"/>
            <a:ext cx="8751358" cy="334410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About you </a:t>
            </a:r>
            <a:r>
              <a:rPr lang="en-US" sz="5400" dirty="0">
                <a:solidFill>
                  <a:srgbClr val="FFFFFF"/>
                </a:solidFill>
                <a:sym typeface="Wingdings" panose="05000000000000000000" pitchFamily="2" charset="2"/>
              </a:rPr>
              <a:t></a:t>
            </a:r>
            <a:br>
              <a:rPr lang="en-US" sz="5400" dirty="0">
                <a:solidFill>
                  <a:srgbClr val="FFFFFF"/>
                </a:solidFill>
                <a:sym typeface="Wingdings" panose="05000000000000000000" pitchFamily="2" charset="2"/>
              </a:rPr>
            </a:br>
            <a:br>
              <a:rPr lang="en-US" sz="5400" dirty="0">
                <a:solidFill>
                  <a:srgbClr val="FFFFFF"/>
                </a:solidFill>
                <a:sym typeface="Wingdings" panose="05000000000000000000" pitchFamily="2" charset="2"/>
              </a:rPr>
            </a:br>
            <a:r>
              <a:rPr lang="en-US" sz="5400" dirty="0">
                <a:solidFill>
                  <a:srgbClr val="FFFFFF"/>
                </a:solidFill>
                <a:sym typeface="Wingdings" panose="05000000000000000000" pitchFamily="2" charset="2"/>
              </a:rPr>
              <a:t>I am from…</a:t>
            </a:r>
            <a:br>
              <a:rPr lang="en-US" sz="5400" dirty="0">
                <a:solidFill>
                  <a:srgbClr val="FFFFFF"/>
                </a:solidFill>
                <a:sym typeface="Wingdings" panose="05000000000000000000" pitchFamily="2" charset="2"/>
              </a:rPr>
            </a:br>
            <a:r>
              <a:rPr lang="en-US" sz="5400" dirty="0">
                <a:solidFill>
                  <a:srgbClr val="FFFFFF"/>
                </a:solidFill>
                <a:sym typeface="Wingdings" panose="05000000000000000000" pitchFamily="2" charset="2"/>
              </a:rPr>
              <a:t>Interests…</a:t>
            </a:r>
            <a:endParaRPr lang="en-US" sz="5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75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05E97-C454-43A4-92DA-9717F9AFC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err="1"/>
              <a:t>Organizational</a:t>
            </a:r>
            <a:r>
              <a:rPr lang="lt-LT" dirty="0"/>
              <a:t> „</a:t>
            </a:r>
            <a:r>
              <a:rPr lang="lt-LT" dirty="0" err="1"/>
              <a:t>Stuff</a:t>
            </a:r>
            <a:r>
              <a:rPr lang="lt-LT" dirty="0"/>
              <a:t>“</a:t>
            </a:r>
          </a:p>
        </p:txBody>
      </p:sp>
      <p:graphicFrame>
        <p:nvGraphicFramePr>
          <p:cNvPr id="4" name="Content Placeholder 5">
            <a:extLst>
              <a:ext uri="{FF2B5EF4-FFF2-40B4-BE49-F238E27FC236}">
                <a16:creationId xmlns:a16="http://schemas.microsoft.com/office/drawing/2014/main" id="{965A320B-DA75-4C48-B728-C042F0257D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5721691"/>
              </p:ext>
            </p:extLst>
          </p:nvPr>
        </p:nvGraphicFramePr>
        <p:xfrm>
          <a:off x="1203768" y="2443898"/>
          <a:ext cx="7543800" cy="2839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7425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815A7B4-532E-48C9-AC24-D78ACF333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1" name="Freeform 14">
              <a:extLst>
                <a:ext uri="{FF2B5EF4-FFF2-40B4-BE49-F238E27FC236}">
                  <a16:creationId xmlns:a16="http://schemas.microsoft.com/office/drawing/2014/main" id="{D40109F4-CE5C-45F4-856E-F3F69C9FD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BAA4DE-3D7B-460B-AE98-D9F9990C0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BF1ED3E-4F80-4AF6-A41B-44F53DDE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C0B2D747-3E31-45C5-9A98-A9710A585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A15FD4BA-3020-462D-8BE8-B3A65B8E4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A304284A-7318-4DD5-898C-2F6B23C778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9DF48E66-B635-4509-B115-E0987C01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E3B96D94-5F5A-4F4C-810C-917BF4D26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7F3782D6-BFF8-4389-9D39-A023ADAA9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ECE162D4-FCAE-441B-B5E9-C91DE6212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E871016-CAA6-4ADA-9B2B-02DFF14E2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337" y="1265314"/>
            <a:ext cx="4299666" cy="32491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Activity &amp; curiosity</a:t>
            </a: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DC99427B-A97E-40A3-B1FD-4557346C6A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Graphic 6" descr="Questions">
            <a:extLst>
              <a:ext uri="{FF2B5EF4-FFF2-40B4-BE49-F238E27FC236}">
                <a16:creationId xmlns:a16="http://schemas.microsoft.com/office/drawing/2014/main" id="{C029249D-4106-462D-C5CD-BA9D7E21AA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604" y="1550139"/>
            <a:ext cx="3765692" cy="376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001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53445-E568-40A8-8666-737B26153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553712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6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How this will be relevant to your 4 weeks project?</a:t>
            </a:r>
            <a:br>
              <a:rPr lang="en-US" sz="26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</a:br>
            <a:endParaRPr lang="en-US" sz="26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6DF51E7-E56F-403E-9782-7A025987FD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5968" y="1560782"/>
            <a:ext cx="8288033" cy="267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297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picture containing ground, insect, hole, blacktop&#10;&#10;Description automatically generated">
            <a:extLst>
              <a:ext uri="{FF2B5EF4-FFF2-40B4-BE49-F238E27FC236}">
                <a16:creationId xmlns:a16="http://schemas.microsoft.com/office/drawing/2014/main" id="{582FD5AE-8188-4A20-A4CD-612E61305E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54092"/>
            <a:ext cx="12192000" cy="711835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38E08F-1A3F-4229-8AF8-B7EB42047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break things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1295027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02192-B7E2-42A6-AEC9-AC854CBF6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2" y="1382486"/>
            <a:ext cx="2481244" cy="4093028"/>
          </a:xfrm>
        </p:spPr>
        <p:txBody>
          <a:bodyPr anchor="ctr">
            <a:normAutofit/>
          </a:bodyPr>
          <a:lstStyle/>
          <a:p>
            <a:r>
              <a:rPr lang="lt-LT" sz="4400" dirty="0" err="1"/>
              <a:t>Agenda</a:t>
            </a:r>
            <a:endParaRPr lang="lt-LT" sz="4400" dirty="0"/>
          </a:p>
        </p:txBody>
      </p:sp>
      <p:graphicFrame>
        <p:nvGraphicFramePr>
          <p:cNvPr id="37" name="Content Placeholder 2">
            <a:extLst>
              <a:ext uri="{FF2B5EF4-FFF2-40B4-BE49-F238E27FC236}">
                <a16:creationId xmlns:a16="http://schemas.microsoft.com/office/drawing/2014/main" id="{CD50BEA8-6ED8-41B1-A497-EC1F1E5851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5386891"/>
              </p:ext>
            </p:extLst>
          </p:nvPr>
        </p:nvGraphicFramePr>
        <p:xfrm>
          <a:off x="3421128" y="514906"/>
          <a:ext cx="6628804" cy="55902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77290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C39B2-33E0-47AF-B407-1C7BC6203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practice of manual testing and finding bugs… </a:t>
            </a:r>
            <a:r>
              <a:rPr lang="en-US" dirty="0">
                <a:sym typeface="Wingdings" panose="05000000000000000000" pitchFamily="2" charset="2"/>
              </a:rPr>
              <a:t> or </a:t>
            </a:r>
            <a:endParaRPr lang="lt-LT" dirty="0"/>
          </a:p>
        </p:txBody>
      </p:sp>
      <p:pic>
        <p:nvPicPr>
          <p:cNvPr id="5" name="Content Placeholder 4" descr="A picture containing indoor, decorated, close&#10;&#10;Description automatically generated">
            <a:extLst>
              <a:ext uri="{FF2B5EF4-FFF2-40B4-BE49-F238E27FC236}">
                <a16:creationId xmlns:a16="http://schemas.microsoft.com/office/drawing/2014/main" id="{7084BAD7-81FE-4A6D-A1CC-5BDCB0EF90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60" y="1930400"/>
            <a:ext cx="7206788" cy="4808279"/>
          </a:xfrm>
        </p:spPr>
      </p:pic>
    </p:spTree>
    <p:extLst>
      <p:ext uri="{BB962C8B-B14F-4D97-AF65-F5344CB8AC3E}">
        <p14:creationId xmlns:p14="http://schemas.microsoft.com/office/powerpoint/2010/main" val="176136172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B4D1D31B2D79045B58FE0DA0E330BE1" ma:contentTypeVersion="5" ma:contentTypeDescription="Create a new document." ma:contentTypeScope="" ma:versionID="74d43313ca9d2405019e0cb6758b053e">
  <xsd:schema xmlns:xsd="http://www.w3.org/2001/XMLSchema" xmlns:xs="http://www.w3.org/2001/XMLSchema" xmlns:p="http://schemas.microsoft.com/office/2006/metadata/properties" xmlns:ns2="c3b05c61-09f4-4709-a614-ce5bec958a0c" targetNamespace="http://schemas.microsoft.com/office/2006/metadata/properties" ma:root="true" ma:fieldsID="fa8adb9c4fa0796b1dec37c1f3523a10" ns2:_="">
    <xsd:import namespace="c3b05c61-09f4-4709-a614-ce5bec958a0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b05c61-09f4-4709-a614-ce5bec958a0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3AD1E8D-DEA5-4BC7-956B-45CC9339BA53}"/>
</file>

<file path=customXml/itemProps2.xml><?xml version="1.0" encoding="utf-8"?>
<ds:datastoreItem xmlns:ds="http://schemas.openxmlformats.org/officeDocument/2006/customXml" ds:itemID="{601065E4-B3BC-46F7-B523-04FB900F1D35}"/>
</file>

<file path=customXml/itemProps3.xml><?xml version="1.0" encoding="utf-8"?>
<ds:datastoreItem xmlns:ds="http://schemas.openxmlformats.org/officeDocument/2006/customXml" ds:itemID="{37086F1F-5C60-49FD-A14D-C6D012618E3C}"/>
</file>

<file path=docProps/app.xml><?xml version="1.0" encoding="utf-8"?>
<Properties xmlns="http://schemas.openxmlformats.org/officeDocument/2006/extended-properties" xmlns:vt="http://schemas.openxmlformats.org/officeDocument/2006/docPropsVTypes">
  <TotalTime>1219</TotalTime>
  <Words>198</Words>
  <Application>Microsoft Office PowerPoint</Application>
  <PresentationFormat>Widescreen</PresentationFormat>
  <Paragraphs>33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Trebuchet MS</vt:lpstr>
      <vt:lpstr>Wingdings</vt:lpstr>
      <vt:lpstr>Wingdings 3</vt:lpstr>
      <vt:lpstr>Facet</vt:lpstr>
      <vt:lpstr>Quality assurance, 2022 Renata, Gintarė, Kristina, Vera </vt:lpstr>
      <vt:lpstr>About us...</vt:lpstr>
      <vt:lpstr>About you   I am from… Interests…</vt:lpstr>
      <vt:lpstr>Organizational „Stuff“</vt:lpstr>
      <vt:lpstr>Activity &amp; curiosity</vt:lpstr>
      <vt:lpstr>How this will be relevant to your 4 weeks project? </vt:lpstr>
      <vt:lpstr>How to break things</vt:lpstr>
      <vt:lpstr>Agenda</vt:lpstr>
      <vt:lpstr>No practice of manual testing and finding bugs…  or </vt:lpstr>
      <vt:lpstr>Let‘s begin...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in Agile team, 2021 Renata, Justinas, Austėja, Vera, Audrius, Gintarė</dc:title>
  <dc:creator>Renata Ivanauskaitė</dc:creator>
  <cp:lastModifiedBy>Renata Ivanauskaitė</cp:lastModifiedBy>
  <cp:revision>12</cp:revision>
  <dcterms:created xsi:type="dcterms:W3CDTF">2021-03-02T19:53:03Z</dcterms:created>
  <dcterms:modified xsi:type="dcterms:W3CDTF">2022-03-29T09:30:13Z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0x0101002B4D1D31B2D79045B58FE0DA0E330BE1</vt:lpwstr>
  </property>
</Properties>
</file>